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6"/>
    <p:sldMasterId id="2147483675" r:id="rId7"/>
    <p:sldMasterId id="2147483692" r:id="rId8"/>
    <p:sldMasterId id="2147483714" r:id="rId9"/>
  </p:sldMasterIdLst>
  <p:notesMasterIdLst>
    <p:notesMasterId r:id="rId47"/>
  </p:notesMasterIdLst>
  <p:handoutMasterIdLst>
    <p:handoutMasterId r:id="rId48"/>
  </p:handoutMasterIdLst>
  <p:sldIdLst>
    <p:sldId id="271" r:id="rId10"/>
    <p:sldId id="414" r:id="rId11"/>
    <p:sldId id="298" r:id="rId12"/>
    <p:sldId id="272" r:id="rId13"/>
    <p:sldId id="273" r:id="rId14"/>
    <p:sldId id="306" r:id="rId15"/>
    <p:sldId id="416" r:id="rId16"/>
    <p:sldId id="291" r:id="rId17"/>
    <p:sldId id="403" r:id="rId18"/>
    <p:sldId id="405" r:id="rId19"/>
    <p:sldId id="407" r:id="rId20"/>
    <p:sldId id="370" r:id="rId21"/>
    <p:sldId id="371" r:id="rId22"/>
    <p:sldId id="263" r:id="rId23"/>
    <p:sldId id="415" r:id="rId24"/>
    <p:sldId id="321" r:id="rId25"/>
    <p:sldId id="260" r:id="rId26"/>
    <p:sldId id="264" r:id="rId27"/>
    <p:sldId id="261" r:id="rId28"/>
    <p:sldId id="300" r:id="rId29"/>
    <p:sldId id="408" r:id="rId30"/>
    <p:sldId id="410" r:id="rId31"/>
    <p:sldId id="411" r:id="rId32"/>
    <p:sldId id="265" r:id="rId33"/>
    <p:sldId id="326" r:id="rId34"/>
    <p:sldId id="266" r:id="rId35"/>
    <p:sldId id="315" r:id="rId36"/>
    <p:sldId id="307" r:id="rId37"/>
    <p:sldId id="329" r:id="rId38"/>
    <p:sldId id="330" r:id="rId39"/>
    <p:sldId id="331" r:id="rId40"/>
    <p:sldId id="332" r:id="rId41"/>
    <p:sldId id="308" r:id="rId42"/>
    <p:sldId id="317" r:id="rId43"/>
    <p:sldId id="301" r:id="rId44"/>
    <p:sldId id="275" r:id="rId45"/>
    <p:sldId id="417" r:id="rId46"/>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160" userDrawn="1">
          <p15:clr>
            <a:srgbClr val="A4A3A4"/>
          </p15:clr>
        </p15:guide>
        <p15:guide id="4"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ckel, Martine van (M. L. M.)" initials="WMv(LM" lastIdx="3" clrIdx="0">
    <p:extLst>
      <p:ext uri="{19B8F6BF-5375-455C-9EA6-DF929625EA0E}">
        <p15:presenceInfo xmlns:p15="http://schemas.microsoft.com/office/powerpoint/2012/main" userId="S-1-5-21-2577068167-3765263781-1516057960-225377" providerId="AD"/>
      </p:ext>
    </p:extLst>
  </p:cmAuthor>
  <p:cmAuthor id="2" name="Schans, Kim Lien van der (K.L.)" initials="SKLvd(" lastIdx="11" clrIdx="1">
    <p:extLst>
      <p:ext uri="{19B8F6BF-5375-455C-9EA6-DF929625EA0E}">
        <p15:presenceInfo xmlns:p15="http://schemas.microsoft.com/office/powerpoint/2012/main" userId="S-1-5-21-2577068167-3765263781-1516057960-248387" providerId="AD"/>
      </p:ext>
    </p:extLst>
  </p:cmAuthor>
  <p:cmAuthor id="3" name="Halve, Femke (F.L.J.)" initials="HF(" lastIdx="4" clrIdx="3">
    <p:extLst>
      <p:ext uri="{19B8F6BF-5375-455C-9EA6-DF929625EA0E}">
        <p15:presenceInfo xmlns:p15="http://schemas.microsoft.com/office/powerpoint/2012/main" userId="S-1-5-21-2577068167-3765263781-1516057960-249466" providerId="AD"/>
      </p:ext>
    </p:extLst>
  </p:cmAuthor>
  <p:cmAuthor id="4" name="Knook, Sabine (S.)" initials="KS(" lastIdx="2" clrIdx="4">
    <p:extLst>
      <p:ext uri="{19B8F6BF-5375-455C-9EA6-DF929625EA0E}">
        <p15:presenceInfo xmlns:p15="http://schemas.microsoft.com/office/powerpoint/2012/main" userId="S-1-5-21-2577068167-3765263781-1516057960-55404" providerId="AD"/>
      </p:ext>
    </p:extLst>
  </p:cmAuthor>
  <p:cmAuthor id="5" name="Kuik, Michiel (M.)" initials="KM(" lastIdx="4" clrIdx="2">
    <p:extLst>
      <p:ext uri="{19B8F6BF-5375-455C-9EA6-DF929625EA0E}">
        <p15:presenceInfo xmlns:p15="http://schemas.microsoft.com/office/powerpoint/2012/main" userId="S-1-5-21-2577068167-3765263781-1516057960-1750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2"/>
    <a:srgbClr val="154273"/>
    <a:srgbClr val="B9E2FF"/>
    <a:srgbClr val="FFFFFF"/>
    <a:srgbClr val="CEEB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7B924A-B110-468A-A500-44D5344DBA8B}" v="27" dt="2023-10-31T10:15:31.973"/>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28" autoAdjust="0"/>
    <p:restoredTop sz="95226" autoAdjust="0"/>
  </p:normalViewPr>
  <p:slideViewPr>
    <p:cSldViewPr snapToGrid="0" showGuides="1">
      <p:cViewPr varScale="1">
        <p:scale>
          <a:sx n="88" d="100"/>
          <a:sy n="88" d="100"/>
        </p:scale>
        <p:origin x="864" y="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92" d="100"/>
          <a:sy n="92" d="100"/>
        </p:scale>
        <p:origin x="762" y="6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notesMaster" Target="notesMasters/notesMaster1.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heme" Target="theme/theme1.xml"/><Relationship Id="rId5" Type="http://schemas.openxmlformats.org/officeDocument/2006/relationships/customXml" Target="../customXml/item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handoutMaster" Target="handoutMasters/handoutMaster1.xml"/><Relationship Id="rId8" Type="http://schemas.openxmlformats.org/officeDocument/2006/relationships/slideMaster" Target="slideMasters/slideMaster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ags" Target="tags/tag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8-02T17:09:30.408" idx="7">
    <p:pos x="5473" y="2413"/>
    <p:text>met deze vraag vond ik het wel echt heel moeilijk om binnen de kaders van het project te blijven - maar ik vind wel dat deze erbij hoort</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A05DFD-387E-4456-8798-1CC047817A8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4C049D2-4414-4D53-BCFD-B76DDAC55C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2A075F-538C-4253-967A-7F673D670707}" type="datetimeFigureOut">
              <a:rPr lang="en-US" smtClean="0"/>
              <a:t>11/7/2023</a:t>
            </a:fld>
            <a:endParaRPr lang="en-US" dirty="0"/>
          </a:p>
        </p:txBody>
      </p:sp>
      <p:sp>
        <p:nvSpPr>
          <p:cNvPr id="4" name="Footer Placeholder 3">
            <a:extLst>
              <a:ext uri="{FF2B5EF4-FFF2-40B4-BE49-F238E27FC236}">
                <a16:creationId xmlns:a16="http://schemas.microsoft.com/office/drawing/2014/main" id="{1171C25B-C8B5-42CF-9396-CFFF0816BD4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EEDE736-F662-4435-A312-03C7CAE0CB2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001E9A9-2553-4E03-9A78-5F72B946E76B}" type="slidenum">
              <a:rPr lang="en-US" smtClean="0"/>
              <a:t>‹nr.›</a:t>
            </a:fld>
            <a:endParaRPr lang="en-US"/>
          </a:p>
        </p:txBody>
      </p:sp>
    </p:spTree>
    <p:extLst>
      <p:ext uri="{BB962C8B-B14F-4D97-AF65-F5344CB8AC3E}">
        <p14:creationId xmlns:p14="http://schemas.microsoft.com/office/powerpoint/2010/main" val="235068553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8T11:10:20.5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0 336,'11202'0,"-10618"-42,-45 0,272-34,-123 1,2567-23,-1222 98,-1929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8T11:10:20.5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0 273,'543'0,"1305"-10,-18-86,-1368 53,1169-75,168 112,-951 10,-343 30,3 0,-469-35,-1 0,0 2,1 1,0 4,-1 0,0 1,-2 3,66 25,-43-8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8T11:10:20.5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2,'263'-1,"543"15,246 9,-949-24,-10 6,1 4,-2 4,115 32,-96-21,165 19,24-40,-225-4,-31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F3C744-7E9A-45BB-888C-25C65BA4B3C8}" type="datetimeFigureOut">
              <a:rPr lang="nl-NL" smtClean="0"/>
              <a:t>7-11-2023</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79940D-D835-49BF-ABDA-4919DB9EA053}" type="slidenum">
              <a:rPr lang="nl-NL" smtClean="0"/>
              <a:t>‹nr.›</a:t>
            </a:fld>
            <a:endParaRPr lang="nl-NL"/>
          </a:p>
        </p:txBody>
      </p:sp>
    </p:spTree>
    <p:extLst>
      <p:ext uri="{BB962C8B-B14F-4D97-AF65-F5344CB8AC3E}">
        <p14:creationId xmlns:p14="http://schemas.microsoft.com/office/powerpoint/2010/main" val="4109090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nl-NL" baseline="0" dirty="0"/>
              <a:t>Welkom en voorstellen - Saskia</a:t>
            </a:r>
          </a:p>
          <a:p>
            <a:pPr marL="171450" indent="-171450">
              <a:buFontTx/>
              <a:buChar char="-"/>
            </a:pPr>
            <a:endParaRPr lang="nl-NL" baseline="0" dirty="0"/>
          </a:p>
          <a:p>
            <a:pPr marL="171450" indent="-171450">
              <a:buFontTx/>
              <a:buChar char="-"/>
            </a:pPr>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79940D-D835-49BF-ABDA-4919DB9EA053}" type="slidenum">
              <a:rPr kumimoji="0" lang="nl-NL" sz="12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2091238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14</a:t>
            </a:fld>
            <a:endParaRPr lang="nl-NL"/>
          </a:p>
        </p:txBody>
      </p:sp>
    </p:spTree>
    <p:extLst>
      <p:ext uri="{BB962C8B-B14F-4D97-AF65-F5344CB8AC3E}">
        <p14:creationId xmlns:p14="http://schemas.microsoft.com/office/powerpoint/2010/main" val="3003618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15</a:t>
            </a:fld>
            <a:endParaRPr lang="nl-NL"/>
          </a:p>
        </p:txBody>
      </p:sp>
    </p:spTree>
    <p:extLst>
      <p:ext uri="{BB962C8B-B14F-4D97-AF65-F5344CB8AC3E}">
        <p14:creationId xmlns:p14="http://schemas.microsoft.com/office/powerpoint/2010/main" val="3774464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16</a:t>
            </a:fld>
            <a:endParaRPr lang="nl-NL"/>
          </a:p>
        </p:txBody>
      </p:sp>
    </p:spTree>
    <p:extLst>
      <p:ext uri="{BB962C8B-B14F-4D97-AF65-F5344CB8AC3E}">
        <p14:creationId xmlns:p14="http://schemas.microsoft.com/office/powerpoint/2010/main" val="1492387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Misschien goed om het wetvoorstel uit te printen en de </a:t>
            </a:r>
            <a:r>
              <a:rPr lang="nl-NL" dirty="0" err="1"/>
              <a:t>doenvermogentoets</a:t>
            </a:r>
            <a:r>
              <a:rPr lang="nl-NL" dirty="0"/>
              <a:t> aan de toetsers te geven?</a:t>
            </a:r>
          </a:p>
          <a:p>
            <a:r>
              <a:rPr lang="nl-NL" dirty="0"/>
              <a:t>Mondeling hier vertellen:</a:t>
            </a:r>
          </a:p>
          <a:p>
            <a:pPr marL="171450" indent="-171450">
              <a:buFontTx/>
              <a:buChar char="-"/>
            </a:pPr>
            <a:r>
              <a:rPr lang="nl-NL" dirty="0"/>
              <a:t>Doenlijkheid in kaart gebracht</a:t>
            </a:r>
          </a:p>
          <a:p>
            <a:pPr marL="171450" indent="-171450">
              <a:buFontTx/>
              <a:buChar char="-"/>
            </a:pPr>
            <a:r>
              <a:rPr lang="nl-NL" dirty="0"/>
              <a:t>Doenlijkheid meegewogen in afwegingen</a:t>
            </a:r>
          </a:p>
          <a:p>
            <a:pPr marL="171450" indent="-171450">
              <a:buFontTx/>
              <a:buChar char="-"/>
            </a:pPr>
            <a:r>
              <a:rPr lang="nl-NL" dirty="0"/>
              <a:t>Oordeel en afwegingen expliciet gemaakt.</a:t>
            </a:r>
          </a:p>
          <a:p>
            <a:pPr marL="171450" indent="-171450">
              <a:buFontTx/>
              <a:buChar char="-"/>
            </a:pPr>
            <a:endParaRPr lang="nl-NL" dirty="0"/>
          </a:p>
          <a:p>
            <a:pPr marL="171450" indent="-171450">
              <a:buFontTx/>
              <a:buChar char="-"/>
            </a:pPr>
            <a:r>
              <a:rPr lang="nl-NL" dirty="0"/>
              <a:t>Goed om te benoemen dat de mentale belasting, gevolgen etc. langere stukken zijn in het wetvoorstel zelf (deze kunnen we evt. uitprinten)</a:t>
            </a:r>
          </a:p>
          <a:p>
            <a:pPr marL="171450" indent="-171450">
              <a:buFontTx/>
              <a:buChar char="-"/>
            </a:pPr>
            <a:endParaRPr lang="nl-NL" dirty="0"/>
          </a:p>
          <a:p>
            <a:pPr marL="0" indent="0">
              <a:buFontTx/>
              <a:buNone/>
            </a:pPr>
            <a:r>
              <a:rPr lang="nl-NL" dirty="0"/>
              <a:t>En ook weer: tijdig, adequaat (ouders betrokken, handelingen uitgeschreven, doelgroepen in kaart gebracht) en transparant.</a:t>
            </a:r>
          </a:p>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17</a:t>
            </a:fld>
            <a:endParaRPr lang="nl-NL"/>
          </a:p>
        </p:txBody>
      </p:sp>
    </p:spTree>
    <p:extLst>
      <p:ext uri="{BB962C8B-B14F-4D97-AF65-F5344CB8AC3E}">
        <p14:creationId xmlns:p14="http://schemas.microsoft.com/office/powerpoint/2010/main" val="2045494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Misschien goed om het wetvoorstel uit te printen en de </a:t>
            </a:r>
            <a:r>
              <a:rPr lang="nl-NL" dirty="0" err="1"/>
              <a:t>doenvermogentoets</a:t>
            </a:r>
            <a:r>
              <a:rPr lang="nl-NL" dirty="0"/>
              <a:t> aan de toetsers te geven?</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18</a:t>
            </a:fld>
            <a:endParaRPr lang="nl-NL"/>
          </a:p>
        </p:txBody>
      </p:sp>
    </p:spTree>
    <p:extLst>
      <p:ext uri="{BB962C8B-B14F-4D97-AF65-F5344CB8AC3E}">
        <p14:creationId xmlns:p14="http://schemas.microsoft.com/office/powerpoint/2010/main" val="3697923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a:t>
            </a:r>
            <a:r>
              <a:rPr lang="nl-NL" baseline="0" dirty="0"/>
              <a:t> de </a:t>
            </a:r>
            <a:r>
              <a:rPr lang="nl-NL" baseline="0" dirty="0" err="1"/>
              <a:t>Kenisagenda</a:t>
            </a:r>
            <a:r>
              <a:rPr lang="nl-NL" baseline="0" dirty="0"/>
              <a:t> 2022-2025 is het kennisthema Doenvermogen opgenomen. </a:t>
            </a:r>
            <a:br>
              <a:rPr lang="nl-NL" baseline="0" dirty="0"/>
            </a:br>
            <a:r>
              <a:rPr lang="nl-NL" baseline="0" dirty="0"/>
              <a:t>Hiermee doen we onder andere onderzoek naar de doenvermogen toets voor beleid en de </a:t>
            </a:r>
            <a:r>
              <a:rPr lang="nl-NL" baseline="0" dirty="0" err="1"/>
              <a:t>doenvermogenanalyse</a:t>
            </a:r>
            <a:r>
              <a:rPr lang="nl-NL" baseline="0" dirty="0"/>
              <a:t> voor processen. </a:t>
            </a:r>
            <a:br>
              <a:rPr lang="nl-NL" baseline="0" dirty="0"/>
            </a:br>
            <a:r>
              <a:rPr lang="nl-NL" baseline="0" dirty="0"/>
              <a:t>Ook in de voorgaande kennisagenda was er al aandacht voor doenvermogen en daar zijn onder andere de rapporten over doenvermogen en basisvaardigheden en de ontwikkelingen van een UWV </a:t>
            </a:r>
            <a:r>
              <a:rPr lang="nl-NL" baseline="0" dirty="0" err="1"/>
              <a:t>doenvermogentoets</a:t>
            </a:r>
            <a:r>
              <a:rPr lang="nl-NL" baseline="0" dirty="0"/>
              <a:t> uit voort gekomen. </a:t>
            </a:r>
            <a:br>
              <a:rPr lang="nl-NL" baseline="0" dirty="0"/>
            </a:br>
            <a:br>
              <a:rPr lang="nl-NL" baseline="0" dirty="0"/>
            </a:br>
            <a:r>
              <a:rPr lang="nl-NL" baseline="0" dirty="0"/>
              <a:t>Maar voordat we verder ingaan op wat we met de huidige kennisagenda willen bereiken, gaan we eerst terug naar Doenvermogen – wat is dat nou eigenlijk?  </a:t>
            </a:r>
            <a:endParaRPr lang="nl-NL" dirty="0"/>
          </a:p>
        </p:txBody>
      </p:sp>
      <p:sp>
        <p:nvSpPr>
          <p:cNvPr id="4" name="Tijdelijke aanduiding voor dianummer 3"/>
          <p:cNvSpPr>
            <a:spLocks noGrp="1"/>
          </p:cNvSpPr>
          <p:nvPr>
            <p:ph type="sldNum" sz="quarter" idx="10"/>
          </p:nvPr>
        </p:nvSpPr>
        <p:spPr/>
        <p:txBody>
          <a:bodyPr/>
          <a:lstStyle/>
          <a:p>
            <a:fld id="{9879940D-D835-49BF-ABDA-4919DB9EA053}" type="slidenum">
              <a:rPr lang="nl-NL" smtClean="0"/>
              <a:t>20</a:t>
            </a:fld>
            <a:endParaRPr lang="nl-NL"/>
          </a:p>
        </p:txBody>
      </p:sp>
    </p:spTree>
    <p:extLst>
      <p:ext uri="{BB962C8B-B14F-4D97-AF65-F5344CB8AC3E}">
        <p14:creationId xmlns:p14="http://schemas.microsoft.com/office/powerpoint/2010/main" val="215641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baseline="0" dirty="0"/>
              <a:t>Martijn neemt over</a:t>
            </a:r>
          </a:p>
          <a:p>
            <a:pPr marL="171450" indent="-171450">
              <a:buFontTx/>
              <a:buChar char="-"/>
            </a:pPr>
            <a:r>
              <a:rPr lang="nl-NL" baseline="0" dirty="0" err="1"/>
              <a:t>Doenvermogen</a:t>
            </a:r>
            <a:r>
              <a:rPr lang="nl-NL" baseline="0" dirty="0"/>
              <a:t> verschilt van nature per persoon en is niet aan te leren (het hangt niet per se samen met bv een laat opleidingsniveau): TOEVOEGEN hier ook ingaan op dat we geen doenvermogen of denkvermogen meten bij </a:t>
            </a:r>
            <a:r>
              <a:rPr lang="nl-NL" baseline="0" dirty="0" err="1"/>
              <a:t>clienten</a:t>
            </a:r>
            <a:r>
              <a:rPr lang="nl-NL" baseline="0" dirty="0"/>
              <a:t> en hier verder ook niks mee kunnen doen. </a:t>
            </a:r>
          </a:p>
          <a:p>
            <a:pPr marL="171450" indent="-171450">
              <a:buFontTx/>
              <a:buChar char="-"/>
            </a:pPr>
            <a:r>
              <a:rPr lang="nl-NL" baseline="0" dirty="0"/>
              <a:t>Stressvolle (of intense?) situaties zoals levensgebeurtenissen verminderen het doenvermogen</a:t>
            </a:r>
          </a:p>
          <a:p>
            <a:pPr marL="171450" indent="-171450">
              <a:buFontTx/>
              <a:buChar char="-"/>
            </a:pPr>
            <a:r>
              <a:rPr lang="nl-NL" baseline="0" dirty="0"/>
              <a:t>Voor UWV geldt; het gaat altijd om mensen die midden in een levensgebeurtenis zitten, daarom onze processen zo inrichten dat het zo min mogelijk doenvermogen vraagt (misschien een voorbeeld van brieven </a:t>
            </a:r>
            <a:r>
              <a:rPr lang="nl-NL" baseline="0" dirty="0" err="1"/>
              <a:t>etc</a:t>
            </a:r>
            <a:r>
              <a:rPr lang="nl-NL" baseline="0" dirty="0"/>
              <a:t>, </a:t>
            </a:r>
            <a:r>
              <a:rPr lang="nl-NL" baseline="0" dirty="0" err="1"/>
              <a:t>maw</a:t>
            </a:r>
            <a:r>
              <a:rPr lang="nl-NL" baseline="0" dirty="0"/>
              <a:t> onze experimenten aan de achterkant)</a:t>
            </a:r>
          </a:p>
          <a:p>
            <a:pPr marL="171450" indent="-171450">
              <a:buFontTx/>
              <a:buChar char="-"/>
            </a:pPr>
            <a:r>
              <a:rPr lang="nl-NL" baseline="0" dirty="0"/>
              <a:t>Maar veel gevraagd doenvermogen zit al ingebakken in hoe wetgeving wordt opgesteld</a:t>
            </a:r>
          </a:p>
          <a:p>
            <a:pPr marL="171450" indent="-171450">
              <a:buFontTx/>
              <a:buChar char="-"/>
            </a:pPr>
            <a:endParaRPr lang="nl-NL" sz="1200" kern="1200" baseline="0" dirty="0">
              <a:solidFill>
                <a:schemeClr val="tx1"/>
              </a:solidFill>
              <a:effectLst/>
              <a:latin typeface="+mn-lt"/>
              <a:ea typeface="+mn-ea"/>
              <a:cs typeface="+mn-cs"/>
            </a:endParaRPr>
          </a:p>
          <a:p>
            <a:pPr marL="0" indent="0">
              <a:buFontTx/>
              <a:buNone/>
            </a:pPr>
            <a:endParaRPr lang="nl-NL" baseline="0" dirty="0"/>
          </a:p>
        </p:txBody>
      </p:sp>
      <p:sp>
        <p:nvSpPr>
          <p:cNvPr id="4" name="Tijdelijke aanduiding voor dianummer 3"/>
          <p:cNvSpPr>
            <a:spLocks noGrp="1"/>
          </p:cNvSpPr>
          <p:nvPr>
            <p:ph type="sldNum" sz="quarter" idx="10"/>
          </p:nvPr>
        </p:nvSpPr>
        <p:spPr/>
        <p:txBody>
          <a:bodyPr/>
          <a:lstStyle/>
          <a:p>
            <a:fld id="{9879940D-D835-49BF-ABDA-4919DB9EA053}" type="slidenum">
              <a:rPr lang="nl-NL" smtClean="0"/>
              <a:t>21</a:t>
            </a:fld>
            <a:endParaRPr lang="nl-NL"/>
          </a:p>
        </p:txBody>
      </p:sp>
    </p:spTree>
    <p:extLst>
      <p:ext uri="{BB962C8B-B14F-4D97-AF65-F5344CB8AC3E}">
        <p14:creationId xmlns:p14="http://schemas.microsoft.com/office/powerpoint/2010/main" val="827392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9879940D-D835-49BF-ABDA-4919DB9EA053}" type="slidenum">
              <a:rPr lang="nl-NL" smtClean="0"/>
              <a:t>24</a:t>
            </a:fld>
            <a:endParaRPr lang="nl-NL"/>
          </a:p>
        </p:txBody>
      </p:sp>
    </p:spTree>
    <p:extLst>
      <p:ext uri="{BB962C8B-B14F-4D97-AF65-F5344CB8AC3E}">
        <p14:creationId xmlns:p14="http://schemas.microsoft.com/office/powerpoint/2010/main" val="1582803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Sabine</a:t>
            </a:r>
          </a:p>
          <a:p>
            <a:br>
              <a:rPr lang="nl-NL" dirty="0"/>
            </a:br>
            <a:r>
              <a:rPr lang="nl-NL" dirty="0"/>
              <a:t>Zoals Sabine al aangaf kan er doenvermogen spelen op </a:t>
            </a:r>
            <a:r>
              <a:rPr lang="nl-NL" dirty="0" err="1"/>
              <a:t>verschilende</a:t>
            </a:r>
            <a:r>
              <a:rPr lang="nl-NL" dirty="0"/>
              <a:t> </a:t>
            </a:r>
            <a:r>
              <a:rPr lang="nl-NL" dirty="0" err="1"/>
              <a:t>niveau’s</a:t>
            </a:r>
            <a:r>
              <a:rPr lang="nl-NL" dirty="0"/>
              <a:t>. We weten van </a:t>
            </a:r>
            <a:r>
              <a:rPr lang="nl-NL" dirty="0" err="1"/>
              <a:t>clienten</a:t>
            </a:r>
            <a:r>
              <a:rPr lang="nl-NL" dirty="0"/>
              <a:t> niet perse wat hun natuurlijke</a:t>
            </a:r>
            <a:r>
              <a:rPr lang="nl-NL" baseline="0" dirty="0"/>
              <a:t> aanleg is en onder hoeveel stress ze staan. </a:t>
            </a:r>
            <a:br>
              <a:rPr lang="nl-NL" baseline="0" dirty="0"/>
            </a:br>
            <a:r>
              <a:rPr lang="nl-NL" baseline="0" dirty="0"/>
              <a:t>Aan de andere kant wordt er door UWV uitvoeringsprocessen best veel doenvermogen gevraagd van onze </a:t>
            </a:r>
            <a:r>
              <a:rPr lang="nl-NL" baseline="0" dirty="0" err="1"/>
              <a:t>clienten</a:t>
            </a:r>
            <a:r>
              <a:rPr lang="nl-NL" baseline="0" dirty="0"/>
              <a:t>. Denk hierbij aan het aanvragen van een uitkering en hoeveel formulieren en processtappen daarbij komen kijken. </a:t>
            </a:r>
            <a:br>
              <a:rPr lang="nl-NL" baseline="0" dirty="0"/>
            </a:br>
            <a:r>
              <a:rPr lang="nl-NL" baseline="0" dirty="0"/>
              <a:t>Tot nu toe wisten we niet zo goed hoeveel doenvermogen uitvoeringsprocessen van burgers vraagt… of hoeveel doenvermogen we eigenlijk van hen kunnen vragen. </a:t>
            </a:r>
            <a:endParaRPr lang="nl-NL" dirty="0"/>
          </a:p>
        </p:txBody>
      </p:sp>
      <p:sp>
        <p:nvSpPr>
          <p:cNvPr id="4" name="Tijdelijke aanduiding voor dianummer 3"/>
          <p:cNvSpPr>
            <a:spLocks noGrp="1"/>
          </p:cNvSpPr>
          <p:nvPr>
            <p:ph type="sldNum" sz="quarter" idx="10"/>
          </p:nvPr>
        </p:nvSpPr>
        <p:spPr/>
        <p:txBody>
          <a:bodyPr/>
          <a:lstStyle/>
          <a:p>
            <a:fld id="{9879940D-D835-49BF-ABDA-4919DB9EA053}" type="slidenum">
              <a:rPr lang="nl-NL" smtClean="0"/>
              <a:t>26</a:t>
            </a:fld>
            <a:endParaRPr lang="nl-NL"/>
          </a:p>
        </p:txBody>
      </p:sp>
    </p:spTree>
    <p:extLst>
      <p:ext uri="{BB962C8B-B14F-4D97-AF65-F5344CB8AC3E}">
        <p14:creationId xmlns:p14="http://schemas.microsoft.com/office/powerpoint/2010/main" val="2375190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Daarom hebben we de </a:t>
            </a:r>
            <a:r>
              <a:rPr lang="nl-NL" dirty="0" err="1"/>
              <a:t>Doenlijkheidsanalyse</a:t>
            </a:r>
            <a:r>
              <a:rPr lang="nl-NL" dirty="0"/>
              <a:t> ontwikkeld. Hiermee bekijken we vanuit het</a:t>
            </a:r>
            <a:r>
              <a:rPr lang="nl-NL" baseline="0" dirty="0"/>
              <a:t> perspectief van een </a:t>
            </a:r>
            <a:r>
              <a:rPr lang="nl-NL" baseline="0" dirty="0" err="1"/>
              <a:t>client</a:t>
            </a:r>
            <a:r>
              <a:rPr lang="nl-NL" baseline="0" dirty="0"/>
              <a:t> naar een bepaald proces en analyseren daarmee hoe doenlijk het proces is.</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C38F85-C7D9-4A42-8218-E2BBF68C0C5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5096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dirty="0"/>
              <a:t>Start 13:30</a:t>
            </a:r>
          </a:p>
          <a:p>
            <a:pPr marL="171450" indent="-171450">
              <a:buFontTx/>
              <a:buChar char="-"/>
            </a:pPr>
            <a:r>
              <a:rPr lang="nl-NL" sz="1000" dirty="0"/>
              <a:t>Introductie en uitleg (15)</a:t>
            </a:r>
          </a:p>
          <a:p>
            <a:pPr marL="171450" indent="-171450">
              <a:buFontTx/>
              <a:buChar char="-"/>
            </a:pPr>
            <a:r>
              <a:rPr lang="nl-NL" sz="1000" dirty="0"/>
              <a:t>Werken aan je eigen casus (45)</a:t>
            </a:r>
          </a:p>
          <a:p>
            <a:pPr marL="171450" indent="-171450">
              <a:buFontTx/>
              <a:buChar char="-"/>
            </a:pPr>
            <a:r>
              <a:rPr lang="nl-NL" sz="1000" dirty="0"/>
              <a:t>Goede en slechte voorbeelden (15)</a:t>
            </a:r>
          </a:p>
          <a:p>
            <a:pPr marL="171450" indent="-171450">
              <a:buFontTx/>
              <a:buChar char="-"/>
            </a:pPr>
            <a:r>
              <a:rPr lang="nl-NL" sz="1000" dirty="0"/>
              <a:t>Pauze - 14:45 tot 15:00</a:t>
            </a:r>
          </a:p>
          <a:p>
            <a:pPr marL="171450" indent="-171450">
              <a:buFontTx/>
              <a:buChar char="-"/>
            </a:pPr>
            <a:r>
              <a:rPr lang="nl-NL" sz="1000" dirty="0"/>
              <a:t>Kader (5)</a:t>
            </a:r>
          </a:p>
          <a:p>
            <a:pPr marL="171450" indent="-171450">
              <a:buFontTx/>
              <a:buChar char="-"/>
            </a:pPr>
            <a:r>
              <a:rPr lang="nl-NL" sz="1000" dirty="0"/>
              <a:t>Werken aan je eigen casus (25)</a:t>
            </a:r>
          </a:p>
          <a:p>
            <a:pPr marL="171450" indent="-171450">
              <a:buFontTx/>
              <a:buChar char="-"/>
            </a:pPr>
            <a:r>
              <a:rPr lang="nl-NL" sz="1000" dirty="0"/>
              <a:t>Presentatie uitleggen (5)</a:t>
            </a:r>
          </a:p>
          <a:p>
            <a:pPr marL="171450" indent="-171450">
              <a:buFontTx/>
              <a:buChar char="-"/>
            </a:pPr>
            <a:r>
              <a:rPr lang="nl-NL" sz="1000" dirty="0"/>
              <a:t>Presentatie voorbereiden (25) </a:t>
            </a:r>
          </a:p>
          <a:p>
            <a:pPr marL="171450" indent="-171450">
              <a:buFontTx/>
              <a:buChar char="-"/>
            </a:pPr>
            <a:r>
              <a:rPr lang="nl-NL" sz="1000" dirty="0"/>
              <a:t>Presenteren resultaten 16</a:t>
            </a:r>
            <a:r>
              <a:rPr lang="nl-NL" sz="1000" dirty="0">
                <a:sym typeface="Wingdings" panose="05000000000000000000" pitchFamily="2" charset="2"/>
              </a:rPr>
              <a:t>:00</a:t>
            </a:r>
            <a:endParaRPr lang="nl-NL" sz="1000"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2</a:t>
            </a:fld>
            <a:endParaRPr lang="nl-NL"/>
          </a:p>
        </p:txBody>
      </p:sp>
    </p:spTree>
    <p:extLst>
      <p:ext uri="{BB962C8B-B14F-4D97-AF65-F5344CB8AC3E}">
        <p14:creationId xmlns:p14="http://schemas.microsoft.com/office/powerpoint/2010/main" val="3473085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Met deze tool bekijken we middels 6 categorieën naar</a:t>
            </a:r>
            <a:r>
              <a:rPr lang="nl-NL" baseline="0" dirty="0"/>
              <a:t> een proces. Deze </a:t>
            </a:r>
            <a:r>
              <a:rPr lang="nl-NL" baseline="0" dirty="0" err="1"/>
              <a:t>categorien</a:t>
            </a:r>
            <a:r>
              <a:rPr lang="nl-NL" baseline="0" dirty="0"/>
              <a:t> zijn: Opstarten, Begrijpen, Volhouden, Fouten maken, Maatwerk en Stress </a:t>
            </a:r>
            <a:br>
              <a:rPr lang="nl-NL" baseline="0" dirty="0"/>
            </a:br>
            <a:r>
              <a:rPr lang="nl-NL" baseline="0" dirty="0"/>
              <a:t>Bij elk onderdeel wordt gekeken in hoeverre het proces rekening houdt met doenvermogen, mogelijk ondersteuning nodig heeft of aandacht nodig heeft voor mogelijke verbeteringen. </a:t>
            </a:r>
            <a:endParaRPr lang="nl-NL" dirty="0"/>
          </a:p>
        </p:txBody>
      </p:sp>
      <p:sp>
        <p:nvSpPr>
          <p:cNvPr id="4" name="Tijdelijke aanduiding voor dianummer 3"/>
          <p:cNvSpPr>
            <a:spLocks noGrp="1"/>
          </p:cNvSpPr>
          <p:nvPr>
            <p:ph type="sldNum" sz="quarter" idx="10"/>
          </p:nvPr>
        </p:nvSpPr>
        <p:spPr/>
        <p:txBody>
          <a:bodyPr/>
          <a:lstStyle/>
          <a:p>
            <a:fld id="{4BC38F85-C7D9-4A42-8218-E2BBF68C0C53}" type="slidenum">
              <a:rPr lang="nl-NL" smtClean="0"/>
              <a:t>28</a:t>
            </a:fld>
            <a:endParaRPr lang="nl-NL"/>
          </a:p>
        </p:txBody>
      </p:sp>
    </p:spTree>
    <p:extLst>
      <p:ext uri="{BB962C8B-B14F-4D97-AF65-F5344CB8AC3E}">
        <p14:creationId xmlns:p14="http://schemas.microsoft.com/office/powerpoint/2010/main" val="1952638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9879940D-D835-49BF-ABDA-4919DB9EA053}" type="slidenum">
              <a:rPr lang="nl-NL" smtClean="0"/>
              <a:t>32</a:t>
            </a:fld>
            <a:endParaRPr lang="nl-NL"/>
          </a:p>
        </p:txBody>
      </p:sp>
    </p:spTree>
    <p:extLst>
      <p:ext uri="{BB962C8B-B14F-4D97-AF65-F5344CB8AC3E}">
        <p14:creationId xmlns:p14="http://schemas.microsoft.com/office/powerpoint/2010/main" val="2091909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AANPASSEN: iets</a:t>
            </a:r>
            <a:r>
              <a:rPr lang="nl-NL" baseline="0" dirty="0"/>
              <a:t> dieper ingaan op invorderproces </a:t>
            </a:r>
            <a:endParaRPr lang="nl-NL" dirty="0"/>
          </a:p>
          <a:p>
            <a:endParaRPr lang="nl-NL" dirty="0"/>
          </a:p>
          <a:p>
            <a:r>
              <a:rPr lang="nl-NL" dirty="0"/>
              <a:t>Om</a:t>
            </a:r>
            <a:r>
              <a:rPr lang="nl-NL" baseline="0" dirty="0"/>
              <a:t> de </a:t>
            </a:r>
            <a:r>
              <a:rPr lang="nl-NL" baseline="0" dirty="0" err="1"/>
              <a:t>doenvermogenanalyse</a:t>
            </a:r>
            <a:r>
              <a:rPr lang="nl-NL" baseline="0" dirty="0"/>
              <a:t> uit te kunnen voeren is het belangrijk om een ingezoomde klantreis te maken. Hierbij brengen we heel nauwkeurig in kaart wat de </a:t>
            </a:r>
            <a:r>
              <a:rPr lang="nl-NL" baseline="0" dirty="0" err="1"/>
              <a:t>client</a:t>
            </a:r>
            <a:r>
              <a:rPr lang="nl-NL" baseline="0" dirty="0"/>
              <a:t> bij elke processtap kan en zou moeten doen. Dit is een voorbeeld vanuit een project dat nu ook loopt over het </a:t>
            </a:r>
            <a:r>
              <a:rPr lang="nl-NL" baseline="0" dirty="0" err="1"/>
              <a:t>invorderpoces</a:t>
            </a:r>
            <a:r>
              <a:rPr lang="nl-NL" baseline="0" dirty="0"/>
              <a:t>. </a:t>
            </a:r>
            <a:br>
              <a:rPr lang="nl-NL" baseline="0" dirty="0"/>
            </a:br>
            <a:r>
              <a:rPr lang="nl-NL" baseline="0" dirty="0"/>
              <a:t>Wanneer </a:t>
            </a:r>
            <a:r>
              <a:rPr lang="nl-NL" baseline="0" dirty="0" err="1"/>
              <a:t>clienten</a:t>
            </a:r>
            <a:r>
              <a:rPr lang="nl-NL" baseline="0" dirty="0"/>
              <a:t> een incassobrief hebben ontvangen dan kunnen ze verschillende dingen doen: in één keer betalen, het KCC bellen om een termijnregeling te treffen of op een hoop gooien van dingen die ze later gaan doen. </a:t>
            </a:r>
            <a:endParaRPr lang="nl-NL" dirty="0"/>
          </a:p>
        </p:txBody>
      </p:sp>
      <p:sp>
        <p:nvSpPr>
          <p:cNvPr id="4" name="Tijdelijke aanduiding voor dianummer 3"/>
          <p:cNvSpPr>
            <a:spLocks noGrp="1"/>
          </p:cNvSpPr>
          <p:nvPr>
            <p:ph type="sldNum" sz="quarter" idx="10"/>
          </p:nvPr>
        </p:nvSpPr>
        <p:spPr/>
        <p:txBody>
          <a:bodyPr/>
          <a:lstStyle/>
          <a:p>
            <a:fld id="{9879940D-D835-49BF-ABDA-4919DB9EA053}" type="slidenum">
              <a:rPr lang="nl-NL" smtClean="0"/>
              <a:t>33</a:t>
            </a:fld>
            <a:endParaRPr lang="nl-NL"/>
          </a:p>
        </p:txBody>
      </p:sp>
    </p:spTree>
    <p:extLst>
      <p:ext uri="{BB962C8B-B14F-4D97-AF65-F5344CB8AC3E}">
        <p14:creationId xmlns:p14="http://schemas.microsoft.com/office/powerpoint/2010/main" val="1239500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hanteren een kleuren systeem per factor: </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C38F85-C7D9-4A42-8218-E2BBF68C0C5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111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Uitvragen</a:t>
            </a:r>
            <a:r>
              <a:rPr lang="nl-NL" baseline="0" dirty="0"/>
              <a:t> bij team. </a:t>
            </a:r>
            <a:endParaRPr lang="nl-NL" dirty="0"/>
          </a:p>
        </p:txBody>
      </p:sp>
      <p:sp>
        <p:nvSpPr>
          <p:cNvPr id="4" name="Tijdelijke aanduiding voor dianummer 3"/>
          <p:cNvSpPr>
            <a:spLocks noGrp="1"/>
          </p:cNvSpPr>
          <p:nvPr>
            <p:ph type="sldNum" sz="quarter" idx="10"/>
          </p:nvPr>
        </p:nvSpPr>
        <p:spPr/>
        <p:txBody>
          <a:bodyPr/>
          <a:lstStyle/>
          <a:p>
            <a:fld id="{9879940D-D835-49BF-ABDA-4919DB9EA053}" type="slidenum">
              <a:rPr lang="nl-NL" smtClean="0"/>
              <a:t>35</a:t>
            </a:fld>
            <a:endParaRPr lang="nl-NL"/>
          </a:p>
        </p:txBody>
      </p:sp>
    </p:spTree>
    <p:extLst>
      <p:ext uri="{BB962C8B-B14F-4D97-AF65-F5344CB8AC3E}">
        <p14:creationId xmlns:p14="http://schemas.microsoft.com/office/powerpoint/2010/main" val="2006205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We hebben een training </a:t>
            </a:r>
            <a:r>
              <a:rPr lang="nl-NL" dirty="0" err="1"/>
              <a:t>gedragsbeinvloeding</a:t>
            </a:r>
            <a:r>
              <a:rPr lang="nl-NL" dirty="0"/>
              <a:t> ontwikkeld en één van de modules daarvan is Doenvermogen</a:t>
            </a:r>
          </a:p>
        </p:txBody>
      </p:sp>
      <p:sp>
        <p:nvSpPr>
          <p:cNvPr id="4" name="Slide Number Placeholder 3"/>
          <p:cNvSpPr>
            <a:spLocks noGrp="1"/>
          </p:cNvSpPr>
          <p:nvPr>
            <p:ph type="sldNum" sz="quarter" idx="10"/>
          </p:nvPr>
        </p:nvSpPr>
        <p:spPr/>
        <p:txBody>
          <a:bodyPr/>
          <a:lstStyle/>
          <a:p>
            <a:fld id="{9879940D-D835-49BF-ABDA-4919DB9EA053}" type="slidenum">
              <a:rPr lang="nl-NL" smtClean="0"/>
              <a:t>36</a:t>
            </a:fld>
            <a:endParaRPr lang="nl-NL"/>
          </a:p>
        </p:txBody>
      </p:sp>
    </p:spTree>
    <p:extLst>
      <p:ext uri="{BB962C8B-B14F-4D97-AF65-F5344CB8AC3E}">
        <p14:creationId xmlns:p14="http://schemas.microsoft.com/office/powerpoint/2010/main" val="1891559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Wie</a:t>
            </a:r>
            <a:r>
              <a:rPr lang="nl-NL" baseline="0" dirty="0"/>
              <a:t> van jullie is al bekend met het begrip doenvermogen? </a:t>
            </a:r>
          </a:p>
          <a:p>
            <a:r>
              <a:rPr lang="nl-NL" baseline="0" dirty="0"/>
              <a:t>Over naar Sabine</a:t>
            </a:r>
            <a:endParaRPr lang="nl-NL" dirty="0"/>
          </a:p>
        </p:txBody>
      </p:sp>
      <p:sp>
        <p:nvSpPr>
          <p:cNvPr id="4" name="Tijdelijke aanduiding voor dianummer 3"/>
          <p:cNvSpPr>
            <a:spLocks noGrp="1"/>
          </p:cNvSpPr>
          <p:nvPr>
            <p:ph type="sldNum" sz="quarter" idx="10"/>
          </p:nvPr>
        </p:nvSpPr>
        <p:spPr/>
        <p:txBody>
          <a:bodyPr/>
          <a:lstStyle/>
          <a:p>
            <a:fld id="{9879940D-D835-49BF-ABDA-4919DB9EA053}" type="slidenum">
              <a:rPr lang="nl-NL" smtClean="0"/>
              <a:t>3</a:t>
            </a:fld>
            <a:endParaRPr lang="nl-NL"/>
          </a:p>
        </p:txBody>
      </p:sp>
    </p:spTree>
    <p:extLst>
      <p:ext uri="{BB962C8B-B14F-4D97-AF65-F5344CB8AC3E}">
        <p14:creationId xmlns:p14="http://schemas.microsoft.com/office/powerpoint/2010/main" val="830210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maatschappij</a:t>
            </a:r>
            <a:r>
              <a:rPr lang="nl-NL" baseline="0" dirty="0"/>
              <a:t> vraagt dus veel zelfredzaamheid van haar burgers. </a:t>
            </a:r>
            <a:br>
              <a:rPr lang="nl-NL" baseline="0" dirty="0"/>
            </a:br>
            <a:r>
              <a:rPr lang="nl-NL" baseline="0" dirty="0"/>
              <a:t>Vroeger was het idee dat wanneer we burgers maar je juiste kennis geven, dat ze dan vanzelf gaan doen wat handig is. </a:t>
            </a:r>
            <a:br>
              <a:rPr lang="nl-NL" baseline="0" dirty="0"/>
            </a:br>
            <a:br>
              <a:rPr lang="nl-NL" baseline="0" dirty="0"/>
            </a:br>
            <a:r>
              <a:rPr lang="nl-NL" baseline="0" dirty="0"/>
              <a:t>We weten nu dat daar veel meer voor nodig is – een aantal basisvaardigheden. </a:t>
            </a:r>
            <a:r>
              <a:rPr lang="nl-NL" baseline="0" dirty="0" err="1"/>
              <a:t>Bijv</a:t>
            </a:r>
            <a:r>
              <a:rPr lang="nl-NL" baseline="0" dirty="0"/>
              <a:t> leesvaardigheden, </a:t>
            </a:r>
            <a:r>
              <a:rPr lang="nl-NL" baseline="0" dirty="0" err="1"/>
              <a:t>digivaardigheden</a:t>
            </a:r>
            <a:r>
              <a:rPr lang="nl-NL" baseline="0" dirty="0"/>
              <a:t>, inzicht hebben in je </a:t>
            </a:r>
            <a:r>
              <a:rPr lang="nl-NL" baseline="0" dirty="0" err="1"/>
              <a:t>financien</a:t>
            </a:r>
            <a:r>
              <a:rPr lang="nl-NL" baseline="0" dirty="0"/>
              <a:t>.</a:t>
            </a:r>
            <a:br>
              <a:rPr lang="nl-NL" baseline="0" dirty="0"/>
            </a:br>
            <a:r>
              <a:rPr lang="nl-NL" baseline="0" dirty="0"/>
              <a:t>Sinds een paar jaar hebben we er een “nieuw” begrip bij en dat is doenvermogen. </a:t>
            </a:r>
          </a:p>
          <a:p>
            <a:endParaRPr lang="nl-NL" baseline="0" dirty="0"/>
          </a:p>
          <a:p>
            <a:r>
              <a:rPr lang="nl-NL" baseline="0" dirty="0"/>
              <a:t>TOEVOEGEN; doenvermogen is echt iets anders dan basisvaardigheden. Iemand kan het in principe wel doen, maar het lukt niet. </a:t>
            </a:r>
          </a:p>
        </p:txBody>
      </p:sp>
      <p:sp>
        <p:nvSpPr>
          <p:cNvPr id="4" name="Tijdelijke aanduiding voor dianummer 3"/>
          <p:cNvSpPr>
            <a:spLocks noGrp="1"/>
          </p:cNvSpPr>
          <p:nvPr>
            <p:ph type="sldNum" sz="quarter" idx="10"/>
          </p:nvPr>
        </p:nvSpPr>
        <p:spPr/>
        <p:txBody>
          <a:bodyPr/>
          <a:lstStyle/>
          <a:p>
            <a:fld id="{42C7DA18-254D-4F40-8E7E-E707590982CB}" type="slidenum">
              <a:rPr lang="nl-NL" smtClean="0"/>
              <a:t>6</a:t>
            </a:fld>
            <a:endParaRPr lang="nl-NL"/>
          </a:p>
        </p:txBody>
      </p:sp>
    </p:spTree>
    <p:extLst>
      <p:ext uri="{BB962C8B-B14F-4D97-AF65-F5344CB8AC3E}">
        <p14:creationId xmlns:p14="http://schemas.microsoft.com/office/powerpoint/2010/main" val="1710389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MK</a:t>
            </a:r>
          </a:p>
          <a:p>
            <a:endParaRPr lang="nl-NL" dirty="0"/>
          </a:p>
          <a:p>
            <a:r>
              <a:rPr lang="nl-NL" dirty="0"/>
              <a:t>Gaat juist om wat er psychologisch en in je hoofd gebeurd, gaat</a:t>
            </a:r>
            <a:r>
              <a:rPr lang="nl-NL" baseline="0" dirty="0"/>
              <a:t> niet per se om het fysieke</a:t>
            </a:r>
          </a:p>
          <a:p>
            <a:endParaRPr lang="nl-NL" baseline="0" dirty="0"/>
          </a:p>
          <a:p>
            <a:r>
              <a:rPr lang="nl-NL" baseline="0" dirty="0"/>
              <a:t>In het overlappende zit misschien wel keuzes maken</a:t>
            </a:r>
          </a:p>
          <a:p>
            <a:endParaRPr lang="nl-NL" baseline="0" dirty="0"/>
          </a:p>
          <a:p>
            <a:r>
              <a:rPr lang="nl-NL" baseline="0" dirty="0"/>
              <a:t>(voorbeeld: in je hoofd keuze gemaakt, maar vergeet het wel door te geven).</a:t>
            </a:r>
          </a:p>
          <a:p>
            <a:endParaRPr lang="nl-NL" baseline="0" dirty="0"/>
          </a:p>
          <a:p>
            <a:r>
              <a:rPr lang="nl-NL" baseline="0" dirty="0"/>
              <a:t>Als een burger iets begrijpt, weet dat het goed voor hem is, wat hij eigenlijk zou moeten doen, betekent dat nog niet automatisch dat hij het ook gáát doen. En toch maken we vaak nog wetten met in ons achterhoofd die rationele zelfredzame homo </a:t>
            </a:r>
            <a:r>
              <a:rPr lang="nl-NL" baseline="0" dirty="0" err="1"/>
              <a:t>economicus</a:t>
            </a:r>
            <a:r>
              <a:rPr lang="nl-NL" baseline="0" dirty="0"/>
              <a:t> die met de juiste financiële prikkels vanzelf doet wat het beleid beoogt. Dat leidt niet alleen tot minder effectief beleid, maar het kan burgers ook ernstig in de problemen brengen als zij te maken met de </a:t>
            </a:r>
            <a:r>
              <a:rPr lang="nl-NL" baseline="0" dirty="0" err="1"/>
              <a:t>consequensties</a:t>
            </a:r>
            <a:r>
              <a:rPr lang="nl-NL" baseline="0" dirty="0"/>
              <a:t> van hun verkeerde of uitblijvende handelen.  </a:t>
            </a:r>
          </a:p>
          <a:p>
            <a:endParaRPr lang="nl-NL" baseline="0" dirty="0"/>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79940D-D835-49BF-ABDA-4919DB9EA05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314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Ten tweede zou het CWI de arbeidsverplichtingen moeten versoepelen. Momenteel zijn de arbeidsverplichtingen zeer strikt: een bijstandsgerechtigde moet verhuizen als hij geen werk binnen drie uur reizen kan vinden32.</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Automatiseren ipv burgers het zelf laten doen. </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Zie boetes niet als oplossing</a:t>
            </a:r>
            <a:endParaRPr lang="nl-NL"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9879940D-D835-49BF-ABDA-4919DB9EA053}" type="slidenum">
              <a:rPr lang="nl-NL" smtClean="0"/>
              <a:t>9</a:t>
            </a:fld>
            <a:endParaRPr lang="nl-NL"/>
          </a:p>
        </p:txBody>
      </p:sp>
    </p:spTree>
    <p:extLst>
      <p:ext uri="{BB962C8B-B14F-4D97-AF65-F5344CB8AC3E}">
        <p14:creationId xmlns:p14="http://schemas.microsoft.com/office/powerpoint/2010/main" val="3791192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MK</a:t>
            </a:r>
          </a:p>
          <a:p>
            <a:endParaRPr lang="nl-NL" dirty="0"/>
          </a:p>
          <a:p>
            <a:r>
              <a:rPr lang="nl-NL" dirty="0"/>
              <a:t>Gaat juist om wat er psychologisch en in je hoofd gebeurd, gaat</a:t>
            </a:r>
            <a:r>
              <a:rPr lang="nl-NL" baseline="0" dirty="0"/>
              <a:t> niet per se om het fysieke</a:t>
            </a:r>
          </a:p>
          <a:p>
            <a:endParaRPr lang="nl-NL" baseline="0" dirty="0"/>
          </a:p>
          <a:p>
            <a:r>
              <a:rPr lang="nl-NL" baseline="0" dirty="0"/>
              <a:t>In het overlappende zit misschien wel keuzes maken</a:t>
            </a:r>
          </a:p>
          <a:p>
            <a:endParaRPr lang="nl-NL" baseline="0" dirty="0"/>
          </a:p>
          <a:p>
            <a:r>
              <a:rPr lang="nl-NL" baseline="0" dirty="0"/>
              <a:t>(voorbeeld: in je hoofd keuze gemaakt, maar vergeet het wel door te geven).</a:t>
            </a:r>
          </a:p>
          <a:p>
            <a:endParaRPr lang="nl-NL" baseline="0" dirty="0"/>
          </a:p>
          <a:p>
            <a:r>
              <a:rPr lang="nl-NL" baseline="0" dirty="0"/>
              <a:t>Als een burger iets begrijpt, weet dat het goed voor hem is, wat hij eigenlijk zou moeten doen, betekent dat nog niet automatisch dat hij het ook gáát doen. En toch maken we vaak nog wetten met in ons achterhoofd die rationele zelfredzame homo </a:t>
            </a:r>
            <a:r>
              <a:rPr lang="nl-NL" baseline="0" dirty="0" err="1"/>
              <a:t>economicus</a:t>
            </a:r>
            <a:r>
              <a:rPr lang="nl-NL" baseline="0" dirty="0"/>
              <a:t> die met de juiste financiële prikkels vanzelf doet wat het beleid beoogt. Dat leidt niet alleen tot minder effectief beleid, maar het kan burgers ook ernstig in de problemen brengen als zij te maken met de </a:t>
            </a:r>
            <a:r>
              <a:rPr lang="nl-NL" baseline="0" dirty="0" err="1"/>
              <a:t>consequensties</a:t>
            </a:r>
            <a:r>
              <a:rPr lang="nl-NL" baseline="0" dirty="0"/>
              <a:t> van hun verkeerde of uitblijvende handelen.  </a:t>
            </a:r>
          </a:p>
          <a:p>
            <a:endParaRPr lang="nl-NL" baseline="0" dirty="0"/>
          </a:p>
          <a:p>
            <a:endParaRPr lang="nl-NL" dirty="0"/>
          </a:p>
        </p:txBody>
      </p:sp>
      <p:sp>
        <p:nvSpPr>
          <p:cNvPr id="4" name="Tijdelijke aanduiding voor dianummer 3"/>
          <p:cNvSpPr>
            <a:spLocks noGrp="1"/>
          </p:cNvSpPr>
          <p:nvPr>
            <p:ph type="sldNum" sz="quarter" idx="10"/>
          </p:nvPr>
        </p:nvSpPr>
        <p:spPr/>
        <p:txBody>
          <a:bodyPr/>
          <a:lstStyle/>
          <a:p>
            <a:fld id="{9879940D-D835-49BF-ABDA-4919DB9EA053}" type="slidenum">
              <a:rPr lang="nl-NL" smtClean="0"/>
              <a:t>10</a:t>
            </a:fld>
            <a:endParaRPr lang="nl-NL"/>
          </a:p>
        </p:txBody>
      </p:sp>
    </p:spTree>
    <p:extLst>
      <p:ext uri="{BB962C8B-B14F-4D97-AF65-F5344CB8AC3E}">
        <p14:creationId xmlns:p14="http://schemas.microsoft.com/office/powerpoint/2010/main" val="3238639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4F96F5E-A800-3B4F-BB9F-6BE6D9D41791}" type="slidenum">
              <a:rPr lang="nl-NL" smtClean="0"/>
              <a:t>12</a:t>
            </a:fld>
            <a:endParaRPr lang="nl-NL"/>
          </a:p>
        </p:txBody>
      </p:sp>
    </p:spTree>
    <p:extLst>
      <p:ext uri="{BB962C8B-B14F-4D97-AF65-F5344CB8AC3E}">
        <p14:creationId xmlns:p14="http://schemas.microsoft.com/office/powerpoint/2010/main" val="4291527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E501649-886C-4324-AD4C-E61C88D47728}" type="slidenum">
              <a:rPr lang="nl-NL" smtClean="0"/>
              <a:t>13</a:t>
            </a:fld>
            <a:endParaRPr lang="nl-NL"/>
          </a:p>
        </p:txBody>
      </p:sp>
    </p:spTree>
    <p:extLst>
      <p:ext uri="{BB962C8B-B14F-4D97-AF65-F5344CB8AC3E}">
        <p14:creationId xmlns:p14="http://schemas.microsoft.com/office/powerpoint/2010/main" val="36890040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communicatieportaal.uwv.nl/modules/product/mediabank/default/?ItemId=3219"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communicatieportaal.uwv.nl/modules/product/mediabank/default/?ItemId=3219"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communicatieportaal.uwv.nl/modules/product/default/media/?ItemId=3217"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communicatieportaal.uwv.nl/modules/product/mediabank/default/?ItemId=3219"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communicatieportaal.uwv.nl/modules/product/default/media/?ItemId=3217" TargetMode="Externa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communicatieportaal.uwv.nl/modules/product/mediabank/default/?ItemId=3219"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communicatieportaal.uwv.nl/modules/product/default/media/?ItemId=3217"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communicatieportaal.uwv.nl/modules/product/mediabank/default/?ItemId=3219"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communicatieportaal.uwv.nl/modules/product/default/media/?ItemId=3217"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communicatieportaal.uwv.nl/modules/product/default/media/?ItemId=3217" TargetMode="External"/><Relationship Id="rId2" Type="http://schemas.openxmlformats.org/officeDocument/2006/relationships/hyperlink" Target="https://communicatieportaal.uwv.nl/modules/product/mediabank/default/?ItemId=3219"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communicatieportaal.uwv.nl/modules/product/default/media/?ItemId=3217" TargetMode="External"/><Relationship Id="rId2" Type="http://schemas.openxmlformats.org/officeDocument/2006/relationships/hyperlink" Target="https://communicatieportaal.uwv.nl/modules/product/mediabank/default/?ItemId=3219" TargetMode="Externa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communicatieportaal.uwv.nl/modules/product/default/media/?ItemId=3217" TargetMode="External"/><Relationship Id="rId2" Type="http://schemas.openxmlformats.org/officeDocument/2006/relationships/hyperlink" Target="https://communicatieportaal.uwv.nl/modules/product/mediabank/default/?ItemId=3219"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hyperlink" Target="https://communicatieportaal.uwv.nl/modules/product/mediabank/default/?ItemId=3237"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communicatieportaal.uwv.nl/modules/product/mediabank/default/?ItemId=3219"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s://communicatieportaal.uwv.nl/modules/product/mediabank/default/?ItemId=3219"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s://communicatieportaal.uwv.nl/modules/product/mediabank/default/?ItemId=3219"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ommunicatieportaal.uwv.nl/modules/product/mediabank/default/?ItemId=3219" TargetMode="Externa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s://communicatieportaal.uwv.nl/modules/product/mediabank/default/?ItemId=3219" TargetMode="External"/><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s://communicatieportaal.uwv.nl/modules/product/default/media/?ItemId=3217" TargetMode="Externa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s://communicatieportaal.uwv.nl/modules/product/mediabank/default/?ItemId=3219" TargetMode="External"/><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s://communicatieportaal.uwv.nl/modules/product/default/media/?ItemId=3217" TargetMode="Externa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s://communicatieportaal.uwv.nl/modules/product/mediabank/default/?ItemId=3237"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s://communicatieportaal.uwv.nl/modules/product/mediabank/default/?ItemId=3219"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s://communicatieportaal.uwv.nl/modules/product/mediabank/default/?ItemId=3219" TargetMode="External"/><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ommunicatieportaal.uwv.nl/modules/product/mediabank/default/?ItemId=3219" TargetMode="External"/><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hyperlink" Target="https://communicatieportaal.uwv.nl/modules/product/mediabank/default/?ItemId=3219" TargetMode="External"/><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hyperlink" Target="https://communicatieportaal.uwv.nl/modules/product/default/media/?ItemId=3217" TargetMode="Externa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s://communicatieportaal.uwv.nl/modules/product/mediabank/default/?ItemId=3219" TargetMode="External"/><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hyperlink" Target="https://communicatieportaal.uwv.nl/modules/product/default/media/?ItemId=3217" TargetMode="External"/></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s://communicatieportaal.uwv.nl/modules/product/mediabank/default/?ItemId=3237" TargetMode="External"/><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hyperlink" Target="https://communicatieportaal.uwv.nl/modules/product/mediabank/default/?ItemId=3219" TargetMode="External"/><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10.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10.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13.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dia 01">
    <p:bg bwMode="gray">
      <p:bgPr>
        <a:solidFill>
          <a:srgbClr val="DCF0FF"/>
        </a:solidFill>
        <a:effectLst/>
      </p:bgPr>
    </p:bg>
    <p:spTree>
      <p:nvGrpSpPr>
        <p:cNvPr id="1" name=""/>
        <p:cNvGrpSpPr/>
        <p:nvPr/>
      </p:nvGrpSpPr>
      <p:grpSpPr>
        <a:xfrm>
          <a:off x="0" y="0"/>
          <a:ext cx="0" cy="0"/>
          <a:chOff x="0" y="0"/>
          <a:chExt cx="0" cy="0"/>
        </a:xfrm>
      </p:grpSpPr>
      <p:sp>
        <p:nvSpPr>
          <p:cNvPr id="154" name="Text Placeholder 3">
            <a:extLst>
              <a:ext uri="{FF2B5EF4-FFF2-40B4-BE49-F238E27FC236}">
                <a16:creationId xmlns:a16="http://schemas.microsoft.com/office/drawing/2014/main" id="{9756A89E-147C-4F38-9ACB-ADB0536CE448}"/>
              </a:ext>
            </a:extLst>
          </p:cNvPr>
          <p:cNvSpPr txBox="1">
            <a:spLocks/>
          </p:cNvSpPr>
          <p:nvPr userDrawn="1"/>
        </p:nvSpPr>
        <p:spPr bwMode="gray">
          <a:xfrm>
            <a:off x="10491925" y="6012000"/>
            <a:ext cx="846000" cy="846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lgn="l" defTabSz="914400" rtl="0" eaLnBrk="1" latinLnBrk="0" hangingPunct="1">
              <a:lnSpc>
                <a:spcPct val="110000"/>
              </a:lnSpc>
              <a:spcBef>
                <a:spcPts val="0"/>
              </a:spcBef>
              <a:spcAft>
                <a:spcPts val="300"/>
              </a:spcAft>
              <a:buClr>
                <a:schemeClr val="tx2"/>
              </a:buClr>
              <a:buFont typeface="Arial" panose="020B0604020202020204" pitchFamily="34" charset="0"/>
              <a:buNone/>
              <a:defRPr lang="nl-NL" sz="1200" kern="1200" dirty="0">
                <a:solidFill>
                  <a:schemeClr val="tx1"/>
                </a:solidFill>
                <a:latin typeface="+mn-lt"/>
                <a:ea typeface="+mn-ea"/>
                <a:cs typeface="+mn-cs"/>
              </a:defRPr>
            </a:lvl1pPr>
            <a:lvl2pPr marL="36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2pPr>
            <a:lvl3pPr marL="5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3pPr>
            <a:lvl4pPr marL="72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200" kern="1200">
                <a:solidFill>
                  <a:schemeClr val="tx1"/>
                </a:solidFill>
                <a:latin typeface="+mn-lt"/>
                <a:ea typeface="+mn-ea"/>
                <a:cs typeface="+mn-cs"/>
              </a:defRPr>
            </a:lvl4pPr>
            <a:lvl5pPr marL="90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5pPr>
            <a:lvl6pPr marL="108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600" kern="1200" dirty="0">
                <a:solidFill>
                  <a:schemeClr val="tx1"/>
                </a:solidFill>
                <a:latin typeface="+mn-lt"/>
                <a:ea typeface="+mn-ea"/>
                <a:cs typeface="+mn-cs"/>
              </a:defRPr>
            </a:lvl6pPr>
            <a:lvl7pPr marL="1257300" marR="0" indent="-179388" algn="l" defTabSz="914400" rtl="0" eaLnBrk="1" fontAlgn="auto" latinLnBrk="0" hangingPunct="1">
              <a:lnSpc>
                <a:spcPct val="110000"/>
              </a:lnSpc>
              <a:spcBef>
                <a:spcPts val="0"/>
              </a:spcBef>
              <a:spcAft>
                <a:spcPts val="300"/>
              </a:spcAft>
              <a:buClr>
                <a:schemeClr val="tx2"/>
              </a:buClr>
              <a:buSzTx/>
              <a:buFont typeface="Arial" panose="020B0604020202020204" pitchFamily="34" charset="0"/>
              <a:buChar char="–"/>
              <a:tabLst/>
              <a:defRPr sz="1400" kern="1200">
                <a:solidFill>
                  <a:schemeClr val="tx1"/>
                </a:solidFill>
                <a:latin typeface="+mn-lt"/>
                <a:ea typeface="+mn-ea"/>
                <a:cs typeface="+mn-cs"/>
              </a:defRPr>
            </a:lvl7pPr>
            <a:lvl8pPr marL="14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8pPr>
            <a:lvl9pPr marL="1619250" indent="-179388"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9pPr>
          </a:lstStyle>
          <a:p>
            <a:r>
              <a:rPr lang="en-US"/>
              <a:t>    </a:t>
            </a:r>
          </a:p>
        </p:txBody>
      </p:sp>
      <p:sp>
        <p:nvSpPr>
          <p:cNvPr id="151" name="Picture Placeholder 150">
            <a:extLst>
              <a:ext uri="{FF2B5EF4-FFF2-40B4-BE49-F238E27FC236}">
                <a16:creationId xmlns:a16="http://schemas.microsoft.com/office/drawing/2014/main" id="{9CC7415E-1AE2-4F73-9611-A711175E7758}"/>
              </a:ext>
            </a:extLst>
          </p:cNvPr>
          <p:cNvSpPr>
            <a:spLocks noGrp="1"/>
          </p:cNvSpPr>
          <p:nvPr>
            <p:ph type="pic" sz="quarter" idx="14" hasCustomPrompt="1"/>
          </p:nvPr>
        </p:nvSpPr>
        <p:spPr bwMode="gray">
          <a:xfrm>
            <a:off x="-600" y="5"/>
            <a:ext cx="12193200" cy="6857995"/>
          </a:xfrm>
          <a:custGeom>
            <a:avLst/>
            <a:gdLst>
              <a:gd name="connsiteX0" fmla="*/ 0 w 12193200"/>
              <a:gd name="connsiteY0" fmla="*/ 0 h 6857995"/>
              <a:gd name="connsiteX1" fmla="*/ 12193200 w 12193200"/>
              <a:gd name="connsiteY1" fmla="*/ 0 h 6857995"/>
              <a:gd name="connsiteX2" fmla="*/ 12193200 w 12193200"/>
              <a:gd name="connsiteY2" fmla="*/ 6857995 h 6857995"/>
              <a:gd name="connsiteX3" fmla="*/ 11338525 w 12193200"/>
              <a:gd name="connsiteY3" fmla="*/ 6857995 h 6857995"/>
              <a:gd name="connsiteX4" fmla="*/ 11338525 w 12193200"/>
              <a:gd name="connsiteY4" fmla="*/ 6011996 h 6857995"/>
              <a:gd name="connsiteX5" fmla="*/ 10492525 w 12193200"/>
              <a:gd name="connsiteY5" fmla="*/ 6011996 h 6857995"/>
              <a:gd name="connsiteX6" fmla="*/ 10492525 w 12193200"/>
              <a:gd name="connsiteY6" fmla="*/ 6857995 h 6857995"/>
              <a:gd name="connsiteX7" fmla="*/ 0 w 12193200"/>
              <a:gd name="connsiteY7" fmla="*/ 6857995 h 685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7995">
                <a:moveTo>
                  <a:pt x="0" y="0"/>
                </a:moveTo>
                <a:lnTo>
                  <a:pt x="12193200" y="0"/>
                </a:lnTo>
                <a:lnTo>
                  <a:pt x="12193200" y="6857995"/>
                </a:lnTo>
                <a:lnTo>
                  <a:pt x="11338525" y="6857995"/>
                </a:lnTo>
                <a:lnTo>
                  <a:pt x="11338525" y="6011996"/>
                </a:lnTo>
                <a:lnTo>
                  <a:pt x="10492525" y="6011996"/>
                </a:lnTo>
                <a:lnTo>
                  <a:pt x="10492525" y="6857995"/>
                </a:lnTo>
                <a:lnTo>
                  <a:pt x="0" y="6857995"/>
                </a:lnTo>
                <a:close/>
              </a:path>
            </a:pathLst>
          </a:custGeom>
          <a:solidFill>
            <a:srgbClr val="CCCCCC"/>
          </a:solidFill>
        </p:spPr>
        <p:txBody>
          <a:bodyPr wrap="square" lIns="0" tIns="0" rIns="0" bIns="1116000" anchor="ctr" anchorCtr="0">
            <a:noAutofit/>
          </a:bodyPr>
          <a:lstStyle>
            <a:lvl1pPr marL="0" indent="0" algn="ctr">
              <a:spcAft>
                <a:spcPts val="0"/>
              </a:spcAft>
              <a:buNone/>
              <a:defRPr/>
            </a:lvl1pPr>
          </a:lstStyle>
          <a:p>
            <a:r>
              <a:rPr lang="nl-NL"/>
              <a:t>Klik om foto toe te voegen.</a:t>
            </a:r>
            <a:br>
              <a:rPr lang="nl-NL"/>
            </a:br>
            <a:r>
              <a:rPr lang="nl-NL"/>
              <a:t>Foto’s kun je kiezen uit de Mediabank in het UWV Communicatieportaal. </a:t>
            </a:r>
            <a:endParaRPr lang="nl-NL" dirty="0"/>
          </a:p>
        </p:txBody>
      </p:sp>
      <p:grpSp>
        <p:nvGrpSpPr>
          <p:cNvPr id="5" name="Group 4">
            <a:extLst>
              <a:ext uri="{FF2B5EF4-FFF2-40B4-BE49-F238E27FC236}">
                <a16:creationId xmlns:a16="http://schemas.microsoft.com/office/drawing/2014/main" id="{AD0759DD-32FC-455D-A781-D010C742EF44}"/>
              </a:ext>
            </a:extLst>
          </p:cNvPr>
          <p:cNvGrpSpPr/>
          <p:nvPr userDrawn="1"/>
        </p:nvGrpSpPr>
        <p:grpSpPr bwMode="gray">
          <a:xfrm>
            <a:off x="-329239" y="-319423"/>
            <a:ext cx="12846009" cy="7500113"/>
            <a:chOff x="-329239" y="-319423"/>
            <a:chExt cx="12846009" cy="7500113"/>
          </a:xfrm>
        </p:grpSpPr>
        <p:grpSp>
          <p:nvGrpSpPr>
            <p:cNvPr id="6" name="Group 5">
              <a:extLst>
                <a:ext uri="{FF2B5EF4-FFF2-40B4-BE49-F238E27FC236}">
                  <a16:creationId xmlns:a16="http://schemas.microsoft.com/office/drawing/2014/main" id="{2A39C751-F79A-4C9F-8CAD-AAC1FC8FFBB2}"/>
                </a:ext>
              </a:extLst>
            </p:cNvPr>
            <p:cNvGrpSpPr/>
            <p:nvPr userDrawn="1"/>
          </p:nvGrpSpPr>
          <p:grpSpPr bwMode="gray">
            <a:xfrm>
              <a:off x="-329239" y="0"/>
              <a:ext cx="240289" cy="6858000"/>
              <a:chOff x="-319714" y="0"/>
              <a:chExt cx="240289" cy="6858000"/>
            </a:xfrm>
          </p:grpSpPr>
          <p:sp>
            <p:nvSpPr>
              <p:cNvPr id="125" name="Line 230">
                <a:extLst>
                  <a:ext uri="{FF2B5EF4-FFF2-40B4-BE49-F238E27FC236}">
                    <a16:creationId xmlns:a16="http://schemas.microsoft.com/office/drawing/2014/main" id="{D4E4550A-9534-48B0-89D5-CEABDD136C56}"/>
                  </a:ext>
                </a:extLst>
              </p:cNvPr>
              <p:cNvSpPr>
                <a:spLocks noChangeShapeType="1"/>
              </p:cNvSpPr>
              <p:nvPr userDrawn="1"/>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6" name="Line 232">
                <a:extLst>
                  <a:ext uri="{FF2B5EF4-FFF2-40B4-BE49-F238E27FC236}">
                    <a16:creationId xmlns:a16="http://schemas.microsoft.com/office/drawing/2014/main" id="{BACE104E-24A0-48C4-9D0A-0E4DCF459B15}"/>
                  </a:ext>
                </a:extLst>
              </p:cNvPr>
              <p:cNvSpPr>
                <a:spLocks noChangeShapeType="1"/>
              </p:cNvSpPr>
              <p:nvPr userDrawn="1"/>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7" name="Line 234">
                <a:extLst>
                  <a:ext uri="{FF2B5EF4-FFF2-40B4-BE49-F238E27FC236}">
                    <a16:creationId xmlns:a16="http://schemas.microsoft.com/office/drawing/2014/main" id="{3BE0526B-EF66-4DE0-A6B3-3055BC124897}"/>
                  </a:ext>
                </a:extLst>
              </p:cNvPr>
              <p:cNvSpPr>
                <a:spLocks noChangeShapeType="1"/>
              </p:cNvSpPr>
              <p:nvPr userDrawn="1"/>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128" name="Line 236">
                <a:extLst>
                  <a:ext uri="{FF2B5EF4-FFF2-40B4-BE49-F238E27FC236}">
                    <a16:creationId xmlns:a16="http://schemas.microsoft.com/office/drawing/2014/main" id="{7144D54E-C6DE-4EB0-BAD5-743BBDE5DEA0}"/>
                  </a:ext>
                </a:extLst>
              </p:cNvPr>
              <p:cNvSpPr>
                <a:spLocks noChangeShapeType="1"/>
              </p:cNvSpPr>
              <p:nvPr userDrawn="1"/>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9" name="Line 238">
                <a:extLst>
                  <a:ext uri="{FF2B5EF4-FFF2-40B4-BE49-F238E27FC236}">
                    <a16:creationId xmlns:a16="http://schemas.microsoft.com/office/drawing/2014/main" id="{B3AD767A-05BF-430F-AD2D-A1A613607DE2}"/>
                  </a:ext>
                </a:extLst>
              </p:cNvPr>
              <p:cNvSpPr>
                <a:spLocks noChangeShapeType="1"/>
              </p:cNvSpPr>
              <p:nvPr userDrawn="1"/>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0" name="Line 240">
                <a:extLst>
                  <a:ext uri="{FF2B5EF4-FFF2-40B4-BE49-F238E27FC236}">
                    <a16:creationId xmlns:a16="http://schemas.microsoft.com/office/drawing/2014/main" id="{AD9A245B-D780-4984-A143-0551F87558CB}"/>
                  </a:ext>
                </a:extLst>
              </p:cNvPr>
              <p:cNvSpPr>
                <a:spLocks noChangeShapeType="1"/>
              </p:cNvSpPr>
              <p:nvPr userDrawn="1"/>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1" name="Line 244">
                <a:extLst>
                  <a:ext uri="{FF2B5EF4-FFF2-40B4-BE49-F238E27FC236}">
                    <a16:creationId xmlns:a16="http://schemas.microsoft.com/office/drawing/2014/main" id="{1372843A-4ABB-49CA-B672-7E3900DBAFA7}"/>
                  </a:ext>
                </a:extLst>
              </p:cNvPr>
              <p:cNvSpPr>
                <a:spLocks noChangeShapeType="1"/>
              </p:cNvSpPr>
              <p:nvPr userDrawn="1"/>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2" name="Line 246">
                <a:extLst>
                  <a:ext uri="{FF2B5EF4-FFF2-40B4-BE49-F238E27FC236}">
                    <a16:creationId xmlns:a16="http://schemas.microsoft.com/office/drawing/2014/main" id="{8DA48B56-583E-4621-9B40-B255EB06B9A0}"/>
                  </a:ext>
                </a:extLst>
              </p:cNvPr>
              <p:cNvSpPr>
                <a:spLocks noChangeShapeType="1"/>
              </p:cNvSpPr>
              <p:nvPr userDrawn="1"/>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3" name="Line 250">
                <a:extLst>
                  <a:ext uri="{FF2B5EF4-FFF2-40B4-BE49-F238E27FC236}">
                    <a16:creationId xmlns:a16="http://schemas.microsoft.com/office/drawing/2014/main" id="{6612D117-54F4-449C-88D5-9BAEEF80B4F0}"/>
                  </a:ext>
                </a:extLst>
              </p:cNvPr>
              <p:cNvSpPr>
                <a:spLocks noChangeShapeType="1"/>
              </p:cNvSpPr>
              <p:nvPr userDrawn="1"/>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4" name="Line 252">
                <a:extLst>
                  <a:ext uri="{FF2B5EF4-FFF2-40B4-BE49-F238E27FC236}">
                    <a16:creationId xmlns:a16="http://schemas.microsoft.com/office/drawing/2014/main" id="{F614BC26-F978-4DF1-82FC-2604353AEE61}"/>
                  </a:ext>
                </a:extLst>
              </p:cNvPr>
              <p:cNvSpPr>
                <a:spLocks noChangeShapeType="1"/>
              </p:cNvSpPr>
              <p:nvPr userDrawn="1"/>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5" name="Line 254">
                <a:extLst>
                  <a:ext uri="{FF2B5EF4-FFF2-40B4-BE49-F238E27FC236}">
                    <a16:creationId xmlns:a16="http://schemas.microsoft.com/office/drawing/2014/main" id="{6EB9F091-8AFC-4D1C-8A5B-83BBA8CD3B2D}"/>
                  </a:ext>
                </a:extLst>
              </p:cNvPr>
              <p:cNvSpPr>
                <a:spLocks noChangeShapeType="1"/>
              </p:cNvSpPr>
              <p:nvPr userDrawn="1"/>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6" name="Line 256">
                <a:extLst>
                  <a:ext uri="{FF2B5EF4-FFF2-40B4-BE49-F238E27FC236}">
                    <a16:creationId xmlns:a16="http://schemas.microsoft.com/office/drawing/2014/main" id="{612A84F4-1D81-4CD8-94B2-503E62C0169F}"/>
                  </a:ext>
                </a:extLst>
              </p:cNvPr>
              <p:cNvSpPr>
                <a:spLocks noChangeShapeType="1"/>
              </p:cNvSpPr>
              <p:nvPr userDrawn="1"/>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7" name="Line 258">
                <a:extLst>
                  <a:ext uri="{FF2B5EF4-FFF2-40B4-BE49-F238E27FC236}">
                    <a16:creationId xmlns:a16="http://schemas.microsoft.com/office/drawing/2014/main" id="{3B7A35D3-9234-414B-9FE4-CC6A820D76A3}"/>
                  </a:ext>
                </a:extLst>
              </p:cNvPr>
              <p:cNvSpPr>
                <a:spLocks noChangeShapeType="1"/>
              </p:cNvSpPr>
              <p:nvPr userDrawn="1"/>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8" name="Line 260">
                <a:extLst>
                  <a:ext uri="{FF2B5EF4-FFF2-40B4-BE49-F238E27FC236}">
                    <a16:creationId xmlns:a16="http://schemas.microsoft.com/office/drawing/2014/main" id="{CE8CCC7E-0874-4623-843B-4D79D000FFD7}"/>
                  </a:ext>
                </a:extLst>
              </p:cNvPr>
              <p:cNvSpPr>
                <a:spLocks noChangeShapeType="1"/>
              </p:cNvSpPr>
              <p:nvPr userDrawn="1"/>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9" name="Line 262">
                <a:extLst>
                  <a:ext uri="{FF2B5EF4-FFF2-40B4-BE49-F238E27FC236}">
                    <a16:creationId xmlns:a16="http://schemas.microsoft.com/office/drawing/2014/main" id="{AF182FE8-6E58-4DC5-8F76-BF4784891027}"/>
                  </a:ext>
                </a:extLst>
              </p:cNvPr>
              <p:cNvSpPr>
                <a:spLocks noChangeShapeType="1"/>
              </p:cNvSpPr>
              <p:nvPr userDrawn="1"/>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0" name="Line 264">
                <a:extLst>
                  <a:ext uri="{FF2B5EF4-FFF2-40B4-BE49-F238E27FC236}">
                    <a16:creationId xmlns:a16="http://schemas.microsoft.com/office/drawing/2014/main" id="{8A502D56-682E-469D-84E2-17A9B0151292}"/>
                  </a:ext>
                </a:extLst>
              </p:cNvPr>
              <p:cNvSpPr>
                <a:spLocks noChangeShapeType="1"/>
              </p:cNvSpPr>
              <p:nvPr userDrawn="1"/>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1" name="Line 266">
                <a:extLst>
                  <a:ext uri="{FF2B5EF4-FFF2-40B4-BE49-F238E27FC236}">
                    <a16:creationId xmlns:a16="http://schemas.microsoft.com/office/drawing/2014/main" id="{1C70F6EB-46AB-479C-9CED-87F044F7EF28}"/>
                  </a:ext>
                </a:extLst>
              </p:cNvPr>
              <p:cNvSpPr>
                <a:spLocks noChangeShapeType="1"/>
              </p:cNvSpPr>
              <p:nvPr userDrawn="1"/>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2" name="Line 268">
                <a:extLst>
                  <a:ext uri="{FF2B5EF4-FFF2-40B4-BE49-F238E27FC236}">
                    <a16:creationId xmlns:a16="http://schemas.microsoft.com/office/drawing/2014/main" id="{1825447B-BF9F-49F9-B5A5-9819989C5E3E}"/>
                  </a:ext>
                </a:extLst>
              </p:cNvPr>
              <p:cNvSpPr>
                <a:spLocks noChangeShapeType="1"/>
              </p:cNvSpPr>
              <p:nvPr userDrawn="1"/>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3" name="Line 270">
                <a:extLst>
                  <a:ext uri="{FF2B5EF4-FFF2-40B4-BE49-F238E27FC236}">
                    <a16:creationId xmlns:a16="http://schemas.microsoft.com/office/drawing/2014/main" id="{6AA68894-E6F1-45F5-A2C2-54FBBCFBF24E}"/>
                  </a:ext>
                </a:extLst>
              </p:cNvPr>
              <p:cNvSpPr>
                <a:spLocks noChangeShapeType="1"/>
              </p:cNvSpPr>
              <p:nvPr userDrawn="1"/>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4" name="Line 272">
                <a:extLst>
                  <a:ext uri="{FF2B5EF4-FFF2-40B4-BE49-F238E27FC236}">
                    <a16:creationId xmlns:a16="http://schemas.microsoft.com/office/drawing/2014/main" id="{B05BE89D-07E7-48CF-9A85-8BD3F85FF7D7}"/>
                  </a:ext>
                </a:extLst>
              </p:cNvPr>
              <p:cNvSpPr>
                <a:spLocks noChangeShapeType="1"/>
              </p:cNvSpPr>
              <p:nvPr userDrawn="1"/>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5" name="Line 274">
                <a:extLst>
                  <a:ext uri="{FF2B5EF4-FFF2-40B4-BE49-F238E27FC236}">
                    <a16:creationId xmlns:a16="http://schemas.microsoft.com/office/drawing/2014/main" id="{75FE4875-C4F0-4EE8-9D3B-E8585EA81E9D}"/>
                  </a:ext>
                </a:extLst>
              </p:cNvPr>
              <p:cNvSpPr>
                <a:spLocks noChangeShapeType="1"/>
              </p:cNvSpPr>
              <p:nvPr userDrawn="1"/>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6" name="Line 276">
                <a:extLst>
                  <a:ext uri="{FF2B5EF4-FFF2-40B4-BE49-F238E27FC236}">
                    <a16:creationId xmlns:a16="http://schemas.microsoft.com/office/drawing/2014/main" id="{BF165D1F-7B9E-4576-869D-2930A8E5D856}"/>
                  </a:ext>
                </a:extLst>
              </p:cNvPr>
              <p:cNvSpPr>
                <a:spLocks noChangeShapeType="1"/>
              </p:cNvSpPr>
              <p:nvPr userDrawn="1"/>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7" name="Line 278">
                <a:extLst>
                  <a:ext uri="{FF2B5EF4-FFF2-40B4-BE49-F238E27FC236}">
                    <a16:creationId xmlns:a16="http://schemas.microsoft.com/office/drawing/2014/main" id="{187C0853-1187-4A3A-A7B4-ED112B95515D}"/>
                  </a:ext>
                </a:extLst>
              </p:cNvPr>
              <p:cNvSpPr>
                <a:spLocks noChangeShapeType="1"/>
              </p:cNvSpPr>
              <p:nvPr userDrawn="1"/>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8" name="Line 256">
                <a:extLst>
                  <a:ext uri="{FF2B5EF4-FFF2-40B4-BE49-F238E27FC236}">
                    <a16:creationId xmlns:a16="http://schemas.microsoft.com/office/drawing/2014/main" id="{A396EB3D-97B6-4151-8E5C-78310124D677}"/>
                  </a:ext>
                </a:extLst>
              </p:cNvPr>
              <p:cNvSpPr>
                <a:spLocks noChangeShapeType="1"/>
              </p:cNvSpPr>
              <p:nvPr userDrawn="1"/>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9" name="Line 234">
                <a:extLst>
                  <a:ext uri="{FF2B5EF4-FFF2-40B4-BE49-F238E27FC236}">
                    <a16:creationId xmlns:a16="http://schemas.microsoft.com/office/drawing/2014/main" id="{95EFAB28-808E-41AA-AE40-D2F0542CF766}"/>
                  </a:ext>
                </a:extLst>
              </p:cNvPr>
              <p:cNvSpPr>
                <a:spLocks noChangeShapeType="1"/>
              </p:cNvSpPr>
              <p:nvPr userDrawn="1"/>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grpSp>
        <p:grpSp>
          <p:nvGrpSpPr>
            <p:cNvPr id="7" name="Group 6">
              <a:extLst>
                <a:ext uri="{FF2B5EF4-FFF2-40B4-BE49-F238E27FC236}">
                  <a16:creationId xmlns:a16="http://schemas.microsoft.com/office/drawing/2014/main" id="{4512F678-4BF9-47FA-BD10-B63B4569B4A8}"/>
                </a:ext>
              </a:extLst>
            </p:cNvPr>
            <p:cNvGrpSpPr/>
            <p:nvPr userDrawn="1"/>
          </p:nvGrpSpPr>
          <p:grpSpPr bwMode="gray">
            <a:xfrm>
              <a:off x="0" y="-319423"/>
              <a:ext cx="12192000" cy="232538"/>
              <a:chOff x="0" y="-319423"/>
              <a:chExt cx="12192000" cy="232538"/>
            </a:xfrm>
          </p:grpSpPr>
          <p:sp>
            <p:nvSpPr>
              <p:cNvPr id="81" name="Line 146">
                <a:extLst>
                  <a:ext uri="{FF2B5EF4-FFF2-40B4-BE49-F238E27FC236}">
                    <a16:creationId xmlns:a16="http://schemas.microsoft.com/office/drawing/2014/main" id="{66BB24E7-D8B0-4B80-92B5-C3830FDC666A}"/>
                  </a:ext>
                </a:extLst>
              </p:cNvPr>
              <p:cNvSpPr>
                <a:spLocks noChangeShapeType="1"/>
              </p:cNvSpPr>
              <p:nvPr userDrawn="1"/>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2" name="Line 148">
                <a:extLst>
                  <a:ext uri="{FF2B5EF4-FFF2-40B4-BE49-F238E27FC236}">
                    <a16:creationId xmlns:a16="http://schemas.microsoft.com/office/drawing/2014/main" id="{3F0DF605-E069-4065-98AC-7A2EF3272393}"/>
                  </a:ext>
                </a:extLst>
              </p:cNvPr>
              <p:cNvSpPr>
                <a:spLocks noChangeShapeType="1"/>
              </p:cNvSpPr>
              <p:nvPr userDrawn="1"/>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3" name="Line 150">
                <a:extLst>
                  <a:ext uri="{FF2B5EF4-FFF2-40B4-BE49-F238E27FC236}">
                    <a16:creationId xmlns:a16="http://schemas.microsoft.com/office/drawing/2014/main" id="{D6418495-F47F-4C32-ADF8-AA5F103621C7}"/>
                  </a:ext>
                </a:extLst>
              </p:cNvPr>
              <p:cNvSpPr>
                <a:spLocks noChangeShapeType="1"/>
              </p:cNvSpPr>
              <p:nvPr userDrawn="1"/>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4" name="Line 152">
                <a:extLst>
                  <a:ext uri="{FF2B5EF4-FFF2-40B4-BE49-F238E27FC236}">
                    <a16:creationId xmlns:a16="http://schemas.microsoft.com/office/drawing/2014/main" id="{C19B8F14-B6A1-42A2-9F48-1132D9A4270B}"/>
                  </a:ext>
                </a:extLst>
              </p:cNvPr>
              <p:cNvSpPr>
                <a:spLocks noChangeShapeType="1"/>
              </p:cNvSpPr>
              <p:nvPr userDrawn="1"/>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5" name="Line 154">
                <a:extLst>
                  <a:ext uri="{FF2B5EF4-FFF2-40B4-BE49-F238E27FC236}">
                    <a16:creationId xmlns:a16="http://schemas.microsoft.com/office/drawing/2014/main" id="{A85B8425-2253-4BC0-8C3C-A7C7F111236E}"/>
                  </a:ext>
                </a:extLst>
              </p:cNvPr>
              <p:cNvSpPr>
                <a:spLocks noChangeShapeType="1"/>
              </p:cNvSpPr>
              <p:nvPr userDrawn="1"/>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6" name="Line 156">
                <a:extLst>
                  <a:ext uri="{FF2B5EF4-FFF2-40B4-BE49-F238E27FC236}">
                    <a16:creationId xmlns:a16="http://schemas.microsoft.com/office/drawing/2014/main" id="{6D37C6FE-B169-488C-B2A6-3DA945473809}"/>
                  </a:ext>
                </a:extLst>
              </p:cNvPr>
              <p:cNvSpPr>
                <a:spLocks noChangeShapeType="1"/>
              </p:cNvSpPr>
              <p:nvPr userDrawn="1"/>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7" name="Line 158">
                <a:extLst>
                  <a:ext uri="{FF2B5EF4-FFF2-40B4-BE49-F238E27FC236}">
                    <a16:creationId xmlns:a16="http://schemas.microsoft.com/office/drawing/2014/main" id="{0CE50062-45AF-4A1A-8FE7-D70BF5143E99}"/>
                  </a:ext>
                </a:extLst>
              </p:cNvPr>
              <p:cNvSpPr>
                <a:spLocks noChangeShapeType="1"/>
              </p:cNvSpPr>
              <p:nvPr userDrawn="1"/>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8" name="Line 160">
                <a:extLst>
                  <a:ext uri="{FF2B5EF4-FFF2-40B4-BE49-F238E27FC236}">
                    <a16:creationId xmlns:a16="http://schemas.microsoft.com/office/drawing/2014/main" id="{51AEA080-BD1E-491C-8139-C5C1F0943858}"/>
                  </a:ext>
                </a:extLst>
              </p:cNvPr>
              <p:cNvSpPr>
                <a:spLocks noChangeShapeType="1"/>
              </p:cNvSpPr>
              <p:nvPr userDrawn="1"/>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9" name="Line 162">
                <a:extLst>
                  <a:ext uri="{FF2B5EF4-FFF2-40B4-BE49-F238E27FC236}">
                    <a16:creationId xmlns:a16="http://schemas.microsoft.com/office/drawing/2014/main" id="{29ED668D-4214-4237-9834-BA33BB43DCBD}"/>
                  </a:ext>
                </a:extLst>
              </p:cNvPr>
              <p:cNvSpPr>
                <a:spLocks noChangeShapeType="1"/>
              </p:cNvSpPr>
              <p:nvPr userDrawn="1"/>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0" name="Line 164">
                <a:extLst>
                  <a:ext uri="{FF2B5EF4-FFF2-40B4-BE49-F238E27FC236}">
                    <a16:creationId xmlns:a16="http://schemas.microsoft.com/office/drawing/2014/main" id="{ADC0B329-6524-4599-8160-BAA50AF4CBC9}"/>
                  </a:ext>
                </a:extLst>
              </p:cNvPr>
              <p:cNvSpPr>
                <a:spLocks noChangeShapeType="1"/>
              </p:cNvSpPr>
              <p:nvPr userDrawn="1"/>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1" name="Line 166">
                <a:extLst>
                  <a:ext uri="{FF2B5EF4-FFF2-40B4-BE49-F238E27FC236}">
                    <a16:creationId xmlns:a16="http://schemas.microsoft.com/office/drawing/2014/main" id="{954827C4-55F3-44E2-B3BA-7BDD41C6A8FF}"/>
                  </a:ext>
                </a:extLst>
              </p:cNvPr>
              <p:cNvSpPr>
                <a:spLocks noChangeShapeType="1"/>
              </p:cNvSpPr>
              <p:nvPr userDrawn="1"/>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2" name="Line 168">
                <a:extLst>
                  <a:ext uri="{FF2B5EF4-FFF2-40B4-BE49-F238E27FC236}">
                    <a16:creationId xmlns:a16="http://schemas.microsoft.com/office/drawing/2014/main" id="{C9432060-A195-4ED4-8484-C83CD53B89CD}"/>
                  </a:ext>
                </a:extLst>
              </p:cNvPr>
              <p:cNvSpPr>
                <a:spLocks noChangeShapeType="1"/>
              </p:cNvSpPr>
              <p:nvPr userDrawn="1"/>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3" name="Line 170">
                <a:extLst>
                  <a:ext uri="{FF2B5EF4-FFF2-40B4-BE49-F238E27FC236}">
                    <a16:creationId xmlns:a16="http://schemas.microsoft.com/office/drawing/2014/main" id="{8075712D-3E17-447F-9017-FFF04E6D14DE}"/>
                  </a:ext>
                </a:extLst>
              </p:cNvPr>
              <p:cNvSpPr>
                <a:spLocks noChangeShapeType="1"/>
              </p:cNvSpPr>
              <p:nvPr userDrawn="1"/>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4" name="Line 172">
                <a:extLst>
                  <a:ext uri="{FF2B5EF4-FFF2-40B4-BE49-F238E27FC236}">
                    <a16:creationId xmlns:a16="http://schemas.microsoft.com/office/drawing/2014/main" id="{C9DB9AAF-0040-4E6E-A441-A9C3DA03E746}"/>
                  </a:ext>
                </a:extLst>
              </p:cNvPr>
              <p:cNvSpPr>
                <a:spLocks noChangeShapeType="1"/>
              </p:cNvSpPr>
              <p:nvPr userDrawn="1"/>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5" name="Line 174">
                <a:extLst>
                  <a:ext uri="{FF2B5EF4-FFF2-40B4-BE49-F238E27FC236}">
                    <a16:creationId xmlns:a16="http://schemas.microsoft.com/office/drawing/2014/main" id="{0A2477F8-93E4-4D00-9FB0-A85E99CEFC1E}"/>
                  </a:ext>
                </a:extLst>
              </p:cNvPr>
              <p:cNvSpPr>
                <a:spLocks noChangeShapeType="1"/>
              </p:cNvSpPr>
              <p:nvPr userDrawn="1"/>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6" name="Line 176">
                <a:extLst>
                  <a:ext uri="{FF2B5EF4-FFF2-40B4-BE49-F238E27FC236}">
                    <a16:creationId xmlns:a16="http://schemas.microsoft.com/office/drawing/2014/main" id="{C61EC35D-4E9B-4321-ACFB-01AAE4BAD2DD}"/>
                  </a:ext>
                </a:extLst>
              </p:cNvPr>
              <p:cNvSpPr>
                <a:spLocks noChangeShapeType="1"/>
              </p:cNvSpPr>
              <p:nvPr userDrawn="1"/>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7" name="Line 178">
                <a:extLst>
                  <a:ext uri="{FF2B5EF4-FFF2-40B4-BE49-F238E27FC236}">
                    <a16:creationId xmlns:a16="http://schemas.microsoft.com/office/drawing/2014/main" id="{984CA8DE-653F-494B-B6F0-216AAD662433}"/>
                  </a:ext>
                </a:extLst>
              </p:cNvPr>
              <p:cNvSpPr>
                <a:spLocks noChangeShapeType="1"/>
              </p:cNvSpPr>
              <p:nvPr userDrawn="1"/>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8" name="Line 180">
                <a:extLst>
                  <a:ext uri="{FF2B5EF4-FFF2-40B4-BE49-F238E27FC236}">
                    <a16:creationId xmlns:a16="http://schemas.microsoft.com/office/drawing/2014/main" id="{C35A61D6-4854-4496-A5E9-D7E73D68FDAA}"/>
                  </a:ext>
                </a:extLst>
              </p:cNvPr>
              <p:cNvSpPr>
                <a:spLocks noChangeShapeType="1"/>
              </p:cNvSpPr>
              <p:nvPr userDrawn="1"/>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9" name="Line 182">
                <a:extLst>
                  <a:ext uri="{FF2B5EF4-FFF2-40B4-BE49-F238E27FC236}">
                    <a16:creationId xmlns:a16="http://schemas.microsoft.com/office/drawing/2014/main" id="{73EA0933-2626-4BB8-8A4B-158E6DAA89DC}"/>
                  </a:ext>
                </a:extLst>
              </p:cNvPr>
              <p:cNvSpPr>
                <a:spLocks noChangeShapeType="1"/>
              </p:cNvSpPr>
              <p:nvPr userDrawn="1"/>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0" name="Line 184">
                <a:extLst>
                  <a:ext uri="{FF2B5EF4-FFF2-40B4-BE49-F238E27FC236}">
                    <a16:creationId xmlns:a16="http://schemas.microsoft.com/office/drawing/2014/main" id="{0136451E-1F1F-4055-8EAE-981E9BC2D660}"/>
                  </a:ext>
                </a:extLst>
              </p:cNvPr>
              <p:cNvSpPr>
                <a:spLocks noChangeShapeType="1"/>
              </p:cNvSpPr>
              <p:nvPr userDrawn="1"/>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1" name="Line 186">
                <a:extLst>
                  <a:ext uri="{FF2B5EF4-FFF2-40B4-BE49-F238E27FC236}">
                    <a16:creationId xmlns:a16="http://schemas.microsoft.com/office/drawing/2014/main" id="{299631BA-3D05-4B83-845B-B2C4DDC3317B}"/>
                  </a:ext>
                </a:extLst>
              </p:cNvPr>
              <p:cNvSpPr>
                <a:spLocks noChangeShapeType="1"/>
              </p:cNvSpPr>
              <p:nvPr userDrawn="1"/>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2" name="Line 188">
                <a:extLst>
                  <a:ext uri="{FF2B5EF4-FFF2-40B4-BE49-F238E27FC236}">
                    <a16:creationId xmlns:a16="http://schemas.microsoft.com/office/drawing/2014/main" id="{1525F65D-164B-44D9-9C76-FDFC5A95880F}"/>
                  </a:ext>
                </a:extLst>
              </p:cNvPr>
              <p:cNvSpPr>
                <a:spLocks noChangeShapeType="1"/>
              </p:cNvSpPr>
              <p:nvPr userDrawn="1"/>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3" name="Line 190">
                <a:extLst>
                  <a:ext uri="{FF2B5EF4-FFF2-40B4-BE49-F238E27FC236}">
                    <a16:creationId xmlns:a16="http://schemas.microsoft.com/office/drawing/2014/main" id="{3C265673-A391-4408-B554-078964BDE322}"/>
                  </a:ext>
                </a:extLst>
              </p:cNvPr>
              <p:cNvSpPr>
                <a:spLocks noChangeShapeType="1"/>
              </p:cNvSpPr>
              <p:nvPr userDrawn="1"/>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4" name="Line 192">
                <a:extLst>
                  <a:ext uri="{FF2B5EF4-FFF2-40B4-BE49-F238E27FC236}">
                    <a16:creationId xmlns:a16="http://schemas.microsoft.com/office/drawing/2014/main" id="{D4DDB28A-0186-4DAB-B334-05A721A24B63}"/>
                  </a:ext>
                </a:extLst>
              </p:cNvPr>
              <p:cNvSpPr>
                <a:spLocks noChangeShapeType="1"/>
              </p:cNvSpPr>
              <p:nvPr userDrawn="1"/>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5" name="Line 194">
                <a:extLst>
                  <a:ext uri="{FF2B5EF4-FFF2-40B4-BE49-F238E27FC236}">
                    <a16:creationId xmlns:a16="http://schemas.microsoft.com/office/drawing/2014/main" id="{523E4B65-4617-4707-93B1-2F8CFDB1B807}"/>
                  </a:ext>
                </a:extLst>
              </p:cNvPr>
              <p:cNvSpPr>
                <a:spLocks noChangeShapeType="1"/>
              </p:cNvSpPr>
              <p:nvPr userDrawn="1"/>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6" name="Line 196">
                <a:extLst>
                  <a:ext uri="{FF2B5EF4-FFF2-40B4-BE49-F238E27FC236}">
                    <a16:creationId xmlns:a16="http://schemas.microsoft.com/office/drawing/2014/main" id="{F04E5044-D267-4B24-ACE6-756EAA71675A}"/>
                  </a:ext>
                </a:extLst>
              </p:cNvPr>
              <p:cNvSpPr>
                <a:spLocks noChangeShapeType="1"/>
              </p:cNvSpPr>
              <p:nvPr userDrawn="1"/>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7" name="Line 198">
                <a:extLst>
                  <a:ext uri="{FF2B5EF4-FFF2-40B4-BE49-F238E27FC236}">
                    <a16:creationId xmlns:a16="http://schemas.microsoft.com/office/drawing/2014/main" id="{61CDE2CE-D44C-44AF-AA9F-9B45DC500611}"/>
                  </a:ext>
                </a:extLst>
              </p:cNvPr>
              <p:cNvSpPr>
                <a:spLocks noChangeShapeType="1"/>
              </p:cNvSpPr>
              <p:nvPr userDrawn="1"/>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8" name="Line 200">
                <a:extLst>
                  <a:ext uri="{FF2B5EF4-FFF2-40B4-BE49-F238E27FC236}">
                    <a16:creationId xmlns:a16="http://schemas.microsoft.com/office/drawing/2014/main" id="{B9315FB6-7EC2-4BCD-AD02-22A39463963C}"/>
                  </a:ext>
                </a:extLst>
              </p:cNvPr>
              <p:cNvSpPr>
                <a:spLocks noChangeShapeType="1"/>
              </p:cNvSpPr>
              <p:nvPr userDrawn="1"/>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9" name="Line 202">
                <a:extLst>
                  <a:ext uri="{FF2B5EF4-FFF2-40B4-BE49-F238E27FC236}">
                    <a16:creationId xmlns:a16="http://schemas.microsoft.com/office/drawing/2014/main" id="{81FE896A-4CF4-4FEC-B9C3-FC863B06360A}"/>
                  </a:ext>
                </a:extLst>
              </p:cNvPr>
              <p:cNvSpPr>
                <a:spLocks noChangeShapeType="1"/>
              </p:cNvSpPr>
              <p:nvPr userDrawn="1"/>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0" name="Line 204">
                <a:extLst>
                  <a:ext uri="{FF2B5EF4-FFF2-40B4-BE49-F238E27FC236}">
                    <a16:creationId xmlns:a16="http://schemas.microsoft.com/office/drawing/2014/main" id="{BD7DD4DD-C781-468A-9007-0D1D0C7E3A24}"/>
                  </a:ext>
                </a:extLst>
              </p:cNvPr>
              <p:cNvSpPr>
                <a:spLocks noChangeShapeType="1"/>
              </p:cNvSpPr>
              <p:nvPr userDrawn="1"/>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1" name="Line 206">
                <a:extLst>
                  <a:ext uri="{FF2B5EF4-FFF2-40B4-BE49-F238E27FC236}">
                    <a16:creationId xmlns:a16="http://schemas.microsoft.com/office/drawing/2014/main" id="{C4A2457B-7CF7-4D89-A8D4-E895231D621A}"/>
                  </a:ext>
                </a:extLst>
              </p:cNvPr>
              <p:cNvSpPr>
                <a:spLocks noChangeShapeType="1"/>
              </p:cNvSpPr>
              <p:nvPr userDrawn="1"/>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2" name="Line 208">
                <a:extLst>
                  <a:ext uri="{FF2B5EF4-FFF2-40B4-BE49-F238E27FC236}">
                    <a16:creationId xmlns:a16="http://schemas.microsoft.com/office/drawing/2014/main" id="{0BDD61AE-38BF-4280-A931-087A2BD5D05F}"/>
                  </a:ext>
                </a:extLst>
              </p:cNvPr>
              <p:cNvSpPr>
                <a:spLocks noChangeShapeType="1"/>
              </p:cNvSpPr>
              <p:nvPr userDrawn="1"/>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3" name="Line 210">
                <a:extLst>
                  <a:ext uri="{FF2B5EF4-FFF2-40B4-BE49-F238E27FC236}">
                    <a16:creationId xmlns:a16="http://schemas.microsoft.com/office/drawing/2014/main" id="{E4173E12-B134-4F0F-B28F-EB07F5CD853A}"/>
                  </a:ext>
                </a:extLst>
              </p:cNvPr>
              <p:cNvSpPr>
                <a:spLocks noChangeShapeType="1"/>
              </p:cNvSpPr>
              <p:nvPr userDrawn="1"/>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4" name="Line 212">
                <a:extLst>
                  <a:ext uri="{FF2B5EF4-FFF2-40B4-BE49-F238E27FC236}">
                    <a16:creationId xmlns:a16="http://schemas.microsoft.com/office/drawing/2014/main" id="{01B0E40A-221A-4F65-80DA-A9515F93FA9F}"/>
                  </a:ext>
                </a:extLst>
              </p:cNvPr>
              <p:cNvSpPr>
                <a:spLocks noChangeShapeType="1"/>
              </p:cNvSpPr>
              <p:nvPr userDrawn="1"/>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5" name="Line 214">
                <a:extLst>
                  <a:ext uri="{FF2B5EF4-FFF2-40B4-BE49-F238E27FC236}">
                    <a16:creationId xmlns:a16="http://schemas.microsoft.com/office/drawing/2014/main" id="{827CCD90-A07F-452D-AAEA-4AA00EDCA74E}"/>
                  </a:ext>
                </a:extLst>
              </p:cNvPr>
              <p:cNvSpPr>
                <a:spLocks noChangeShapeType="1"/>
              </p:cNvSpPr>
              <p:nvPr userDrawn="1"/>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6" name="Line 216">
                <a:extLst>
                  <a:ext uri="{FF2B5EF4-FFF2-40B4-BE49-F238E27FC236}">
                    <a16:creationId xmlns:a16="http://schemas.microsoft.com/office/drawing/2014/main" id="{35574CB8-EB8F-4306-9550-20D8EEE58578}"/>
                  </a:ext>
                </a:extLst>
              </p:cNvPr>
              <p:cNvSpPr>
                <a:spLocks noChangeShapeType="1"/>
              </p:cNvSpPr>
              <p:nvPr userDrawn="1"/>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7" name="Line 218">
                <a:extLst>
                  <a:ext uri="{FF2B5EF4-FFF2-40B4-BE49-F238E27FC236}">
                    <a16:creationId xmlns:a16="http://schemas.microsoft.com/office/drawing/2014/main" id="{5A1AAAA1-FF9B-4E97-B86C-FB8E3D762C1D}"/>
                  </a:ext>
                </a:extLst>
              </p:cNvPr>
              <p:cNvSpPr>
                <a:spLocks noChangeShapeType="1"/>
              </p:cNvSpPr>
              <p:nvPr userDrawn="1"/>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8" name="Line 220">
                <a:extLst>
                  <a:ext uri="{FF2B5EF4-FFF2-40B4-BE49-F238E27FC236}">
                    <a16:creationId xmlns:a16="http://schemas.microsoft.com/office/drawing/2014/main" id="{8385E408-0830-4B9B-84D3-C585AE95F1CF}"/>
                  </a:ext>
                </a:extLst>
              </p:cNvPr>
              <p:cNvSpPr>
                <a:spLocks noChangeShapeType="1"/>
              </p:cNvSpPr>
              <p:nvPr userDrawn="1"/>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9" name="Line 222">
                <a:extLst>
                  <a:ext uri="{FF2B5EF4-FFF2-40B4-BE49-F238E27FC236}">
                    <a16:creationId xmlns:a16="http://schemas.microsoft.com/office/drawing/2014/main" id="{F1CA636E-2580-49FB-B0FC-FC49EB366B45}"/>
                  </a:ext>
                </a:extLst>
              </p:cNvPr>
              <p:cNvSpPr>
                <a:spLocks noChangeShapeType="1"/>
              </p:cNvSpPr>
              <p:nvPr userDrawn="1"/>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0" name="Line 224">
                <a:extLst>
                  <a:ext uri="{FF2B5EF4-FFF2-40B4-BE49-F238E27FC236}">
                    <a16:creationId xmlns:a16="http://schemas.microsoft.com/office/drawing/2014/main" id="{521B31CE-8639-405E-AE8B-CFC62416335E}"/>
                  </a:ext>
                </a:extLst>
              </p:cNvPr>
              <p:cNvSpPr>
                <a:spLocks noChangeShapeType="1"/>
              </p:cNvSpPr>
              <p:nvPr userDrawn="1"/>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1" name="Line 226">
                <a:extLst>
                  <a:ext uri="{FF2B5EF4-FFF2-40B4-BE49-F238E27FC236}">
                    <a16:creationId xmlns:a16="http://schemas.microsoft.com/office/drawing/2014/main" id="{4D398F7C-424D-4279-9ABC-26B114685A17}"/>
                  </a:ext>
                </a:extLst>
              </p:cNvPr>
              <p:cNvSpPr>
                <a:spLocks noChangeShapeType="1"/>
              </p:cNvSpPr>
              <p:nvPr userDrawn="1"/>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2" name="Line 228">
                <a:extLst>
                  <a:ext uri="{FF2B5EF4-FFF2-40B4-BE49-F238E27FC236}">
                    <a16:creationId xmlns:a16="http://schemas.microsoft.com/office/drawing/2014/main" id="{2CB5F778-A0EB-4148-971F-6041907C7DF8}"/>
                  </a:ext>
                </a:extLst>
              </p:cNvPr>
              <p:cNvSpPr>
                <a:spLocks noChangeShapeType="1"/>
              </p:cNvSpPr>
              <p:nvPr userDrawn="1"/>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3" name="Line 146">
                <a:extLst>
                  <a:ext uri="{FF2B5EF4-FFF2-40B4-BE49-F238E27FC236}">
                    <a16:creationId xmlns:a16="http://schemas.microsoft.com/office/drawing/2014/main" id="{8CA4CE63-E1FA-468C-99F9-D45DA805B8A5}"/>
                  </a:ext>
                </a:extLst>
              </p:cNvPr>
              <p:cNvSpPr>
                <a:spLocks noChangeShapeType="1"/>
              </p:cNvSpPr>
              <p:nvPr userDrawn="1"/>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4" name="Line 204">
                <a:extLst>
                  <a:ext uri="{FF2B5EF4-FFF2-40B4-BE49-F238E27FC236}">
                    <a16:creationId xmlns:a16="http://schemas.microsoft.com/office/drawing/2014/main" id="{6ABE99F5-E441-4A77-AC24-294BCB749515}"/>
                  </a:ext>
                </a:extLst>
              </p:cNvPr>
              <p:cNvSpPr>
                <a:spLocks noChangeShapeType="1"/>
              </p:cNvSpPr>
              <p:nvPr userDrawn="1"/>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grpSp>
          <p:nvGrpSpPr>
            <p:cNvPr id="8" name="Group 7">
              <a:extLst>
                <a:ext uri="{FF2B5EF4-FFF2-40B4-BE49-F238E27FC236}">
                  <a16:creationId xmlns:a16="http://schemas.microsoft.com/office/drawing/2014/main" id="{47248AC6-FDA9-4465-99AD-1C38037FAF42}"/>
                </a:ext>
              </a:extLst>
            </p:cNvPr>
            <p:cNvGrpSpPr/>
            <p:nvPr userDrawn="1"/>
          </p:nvGrpSpPr>
          <p:grpSpPr bwMode="gray">
            <a:xfrm>
              <a:off x="0" y="6948152"/>
              <a:ext cx="12192000" cy="232538"/>
              <a:chOff x="0" y="-319423"/>
              <a:chExt cx="12192000" cy="232538"/>
            </a:xfrm>
          </p:grpSpPr>
          <p:sp>
            <p:nvSpPr>
              <p:cNvPr id="37" name="Line 146">
                <a:extLst>
                  <a:ext uri="{FF2B5EF4-FFF2-40B4-BE49-F238E27FC236}">
                    <a16:creationId xmlns:a16="http://schemas.microsoft.com/office/drawing/2014/main" id="{391AC017-F7B3-482C-B9FF-080FEC8A1C3A}"/>
                  </a:ext>
                </a:extLst>
              </p:cNvPr>
              <p:cNvSpPr>
                <a:spLocks noChangeShapeType="1"/>
              </p:cNvSpPr>
              <p:nvPr userDrawn="1"/>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8" name="Line 148">
                <a:extLst>
                  <a:ext uri="{FF2B5EF4-FFF2-40B4-BE49-F238E27FC236}">
                    <a16:creationId xmlns:a16="http://schemas.microsoft.com/office/drawing/2014/main" id="{44C04A24-E2EA-4BB8-881B-0B0365B90D40}"/>
                  </a:ext>
                </a:extLst>
              </p:cNvPr>
              <p:cNvSpPr>
                <a:spLocks noChangeShapeType="1"/>
              </p:cNvSpPr>
              <p:nvPr userDrawn="1"/>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9" name="Line 150">
                <a:extLst>
                  <a:ext uri="{FF2B5EF4-FFF2-40B4-BE49-F238E27FC236}">
                    <a16:creationId xmlns:a16="http://schemas.microsoft.com/office/drawing/2014/main" id="{8E8C7757-A0DD-460F-B13E-92782C3B373E}"/>
                  </a:ext>
                </a:extLst>
              </p:cNvPr>
              <p:cNvSpPr>
                <a:spLocks noChangeShapeType="1"/>
              </p:cNvSpPr>
              <p:nvPr userDrawn="1"/>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0" name="Line 152">
                <a:extLst>
                  <a:ext uri="{FF2B5EF4-FFF2-40B4-BE49-F238E27FC236}">
                    <a16:creationId xmlns:a16="http://schemas.microsoft.com/office/drawing/2014/main" id="{830CB472-A70F-47F3-B95D-48B38A5A9D18}"/>
                  </a:ext>
                </a:extLst>
              </p:cNvPr>
              <p:cNvSpPr>
                <a:spLocks noChangeShapeType="1"/>
              </p:cNvSpPr>
              <p:nvPr userDrawn="1"/>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1" name="Line 154">
                <a:extLst>
                  <a:ext uri="{FF2B5EF4-FFF2-40B4-BE49-F238E27FC236}">
                    <a16:creationId xmlns:a16="http://schemas.microsoft.com/office/drawing/2014/main" id="{3C762C92-DD4C-4B41-926A-176A91E42C91}"/>
                  </a:ext>
                </a:extLst>
              </p:cNvPr>
              <p:cNvSpPr>
                <a:spLocks noChangeShapeType="1"/>
              </p:cNvSpPr>
              <p:nvPr userDrawn="1"/>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2" name="Line 156">
                <a:extLst>
                  <a:ext uri="{FF2B5EF4-FFF2-40B4-BE49-F238E27FC236}">
                    <a16:creationId xmlns:a16="http://schemas.microsoft.com/office/drawing/2014/main" id="{958F2E5C-9A31-4EFB-A642-127791D7B35F}"/>
                  </a:ext>
                </a:extLst>
              </p:cNvPr>
              <p:cNvSpPr>
                <a:spLocks noChangeShapeType="1"/>
              </p:cNvSpPr>
              <p:nvPr userDrawn="1"/>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3" name="Line 158">
                <a:extLst>
                  <a:ext uri="{FF2B5EF4-FFF2-40B4-BE49-F238E27FC236}">
                    <a16:creationId xmlns:a16="http://schemas.microsoft.com/office/drawing/2014/main" id="{1DC31FA4-6FBB-4F59-B070-7D392B1C793A}"/>
                  </a:ext>
                </a:extLst>
              </p:cNvPr>
              <p:cNvSpPr>
                <a:spLocks noChangeShapeType="1"/>
              </p:cNvSpPr>
              <p:nvPr userDrawn="1"/>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4" name="Line 160">
                <a:extLst>
                  <a:ext uri="{FF2B5EF4-FFF2-40B4-BE49-F238E27FC236}">
                    <a16:creationId xmlns:a16="http://schemas.microsoft.com/office/drawing/2014/main" id="{47AB1C28-9206-4E3E-89EF-28E1F054D944}"/>
                  </a:ext>
                </a:extLst>
              </p:cNvPr>
              <p:cNvSpPr>
                <a:spLocks noChangeShapeType="1"/>
              </p:cNvSpPr>
              <p:nvPr userDrawn="1"/>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5" name="Line 162">
                <a:extLst>
                  <a:ext uri="{FF2B5EF4-FFF2-40B4-BE49-F238E27FC236}">
                    <a16:creationId xmlns:a16="http://schemas.microsoft.com/office/drawing/2014/main" id="{D9773AE6-E0C7-4C53-964A-0E7DA25DEEF3}"/>
                  </a:ext>
                </a:extLst>
              </p:cNvPr>
              <p:cNvSpPr>
                <a:spLocks noChangeShapeType="1"/>
              </p:cNvSpPr>
              <p:nvPr userDrawn="1"/>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6" name="Line 164">
                <a:extLst>
                  <a:ext uri="{FF2B5EF4-FFF2-40B4-BE49-F238E27FC236}">
                    <a16:creationId xmlns:a16="http://schemas.microsoft.com/office/drawing/2014/main" id="{C288FCB6-C596-4BDB-8EFD-4296C5D1D3D7}"/>
                  </a:ext>
                </a:extLst>
              </p:cNvPr>
              <p:cNvSpPr>
                <a:spLocks noChangeShapeType="1"/>
              </p:cNvSpPr>
              <p:nvPr userDrawn="1"/>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7" name="Line 166">
                <a:extLst>
                  <a:ext uri="{FF2B5EF4-FFF2-40B4-BE49-F238E27FC236}">
                    <a16:creationId xmlns:a16="http://schemas.microsoft.com/office/drawing/2014/main" id="{CEF72E1D-5E71-4246-83E8-F168C356F57A}"/>
                  </a:ext>
                </a:extLst>
              </p:cNvPr>
              <p:cNvSpPr>
                <a:spLocks noChangeShapeType="1"/>
              </p:cNvSpPr>
              <p:nvPr userDrawn="1"/>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8" name="Line 168">
                <a:extLst>
                  <a:ext uri="{FF2B5EF4-FFF2-40B4-BE49-F238E27FC236}">
                    <a16:creationId xmlns:a16="http://schemas.microsoft.com/office/drawing/2014/main" id="{A7A78EE4-83AC-4D6E-A2CB-A15C0569981B}"/>
                  </a:ext>
                </a:extLst>
              </p:cNvPr>
              <p:cNvSpPr>
                <a:spLocks noChangeShapeType="1"/>
              </p:cNvSpPr>
              <p:nvPr userDrawn="1"/>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9" name="Line 170">
                <a:extLst>
                  <a:ext uri="{FF2B5EF4-FFF2-40B4-BE49-F238E27FC236}">
                    <a16:creationId xmlns:a16="http://schemas.microsoft.com/office/drawing/2014/main" id="{9BC205B0-D4F4-4ADD-841E-E01B3A86205C}"/>
                  </a:ext>
                </a:extLst>
              </p:cNvPr>
              <p:cNvSpPr>
                <a:spLocks noChangeShapeType="1"/>
              </p:cNvSpPr>
              <p:nvPr userDrawn="1"/>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0" name="Line 172">
                <a:extLst>
                  <a:ext uri="{FF2B5EF4-FFF2-40B4-BE49-F238E27FC236}">
                    <a16:creationId xmlns:a16="http://schemas.microsoft.com/office/drawing/2014/main" id="{08255FBF-8D07-4D30-89FB-4D19C188BF15}"/>
                  </a:ext>
                </a:extLst>
              </p:cNvPr>
              <p:cNvSpPr>
                <a:spLocks noChangeShapeType="1"/>
              </p:cNvSpPr>
              <p:nvPr userDrawn="1"/>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1" name="Line 174">
                <a:extLst>
                  <a:ext uri="{FF2B5EF4-FFF2-40B4-BE49-F238E27FC236}">
                    <a16:creationId xmlns:a16="http://schemas.microsoft.com/office/drawing/2014/main" id="{88D44F5D-148C-4BE2-9DA7-71A4382AC5B8}"/>
                  </a:ext>
                </a:extLst>
              </p:cNvPr>
              <p:cNvSpPr>
                <a:spLocks noChangeShapeType="1"/>
              </p:cNvSpPr>
              <p:nvPr userDrawn="1"/>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2" name="Line 176">
                <a:extLst>
                  <a:ext uri="{FF2B5EF4-FFF2-40B4-BE49-F238E27FC236}">
                    <a16:creationId xmlns:a16="http://schemas.microsoft.com/office/drawing/2014/main" id="{2C24DEE7-8BBD-415E-8903-E1547A2637B2}"/>
                  </a:ext>
                </a:extLst>
              </p:cNvPr>
              <p:cNvSpPr>
                <a:spLocks noChangeShapeType="1"/>
              </p:cNvSpPr>
              <p:nvPr userDrawn="1"/>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3" name="Line 178">
                <a:extLst>
                  <a:ext uri="{FF2B5EF4-FFF2-40B4-BE49-F238E27FC236}">
                    <a16:creationId xmlns:a16="http://schemas.microsoft.com/office/drawing/2014/main" id="{0AF8060D-FC6E-4EAC-85C2-C8DDB7009D9E}"/>
                  </a:ext>
                </a:extLst>
              </p:cNvPr>
              <p:cNvSpPr>
                <a:spLocks noChangeShapeType="1"/>
              </p:cNvSpPr>
              <p:nvPr userDrawn="1"/>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4" name="Line 180">
                <a:extLst>
                  <a:ext uri="{FF2B5EF4-FFF2-40B4-BE49-F238E27FC236}">
                    <a16:creationId xmlns:a16="http://schemas.microsoft.com/office/drawing/2014/main" id="{B07EB7C3-18E1-4BE0-9FA8-C4B4CA4D7EEC}"/>
                  </a:ext>
                </a:extLst>
              </p:cNvPr>
              <p:cNvSpPr>
                <a:spLocks noChangeShapeType="1"/>
              </p:cNvSpPr>
              <p:nvPr userDrawn="1"/>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5" name="Line 182">
                <a:extLst>
                  <a:ext uri="{FF2B5EF4-FFF2-40B4-BE49-F238E27FC236}">
                    <a16:creationId xmlns:a16="http://schemas.microsoft.com/office/drawing/2014/main" id="{8D1006CD-9550-4E4C-BCFD-BE5FD8250908}"/>
                  </a:ext>
                </a:extLst>
              </p:cNvPr>
              <p:cNvSpPr>
                <a:spLocks noChangeShapeType="1"/>
              </p:cNvSpPr>
              <p:nvPr userDrawn="1"/>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6" name="Line 184">
                <a:extLst>
                  <a:ext uri="{FF2B5EF4-FFF2-40B4-BE49-F238E27FC236}">
                    <a16:creationId xmlns:a16="http://schemas.microsoft.com/office/drawing/2014/main" id="{6DC36F23-C2D2-44EF-BBB2-CFEB90A644E1}"/>
                  </a:ext>
                </a:extLst>
              </p:cNvPr>
              <p:cNvSpPr>
                <a:spLocks noChangeShapeType="1"/>
              </p:cNvSpPr>
              <p:nvPr userDrawn="1"/>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7" name="Line 186">
                <a:extLst>
                  <a:ext uri="{FF2B5EF4-FFF2-40B4-BE49-F238E27FC236}">
                    <a16:creationId xmlns:a16="http://schemas.microsoft.com/office/drawing/2014/main" id="{E393CB5A-0267-4164-9243-10E934F7F7EB}"/>
                  </a:ext>
                </a:extLst>
              </p:cNvPr>
              <p:cNvSpPr>
                <a:spLocks noChangeShapeType="1"/>
              </p:cNvSpPr>
              <p:nvPr userDrawn="1"/>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8" name="Line 188">
                <a:extLst>
                  <a:ext uri="{FF2B5EF4-FFF2-40B4-BE49-F238E27FC236}">
                    <a16:creationId xmlns:a16="http://schemas.microsoft.com/office/drawing/2014/main" id="{E7AA2782-4FBA-4FFB-ABF0-796679C8B485}"/>
                  </a:ext>
                </a:extLst>
              </p:cNvPr>
              <p:cNvSpPr>
                <a:spLocks noChangeShapeType="1"/>
              </p:cNvSpPr>
              <p:nvPr userDrawn="1"/>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9" name="Line 190">
                <a:extLst>
                  <a:ext uri="{FF2B5EF4-FFF2-40B4-BE49-F238E27FC236}">
                    <a16:creationId xmlns:a16="http://schemas.microsoft.com/office/drawing/2014/main" id="{8E7CBB06-6B2B-448A-BAE5-72177B5D2880}"/>
                  </a:ext>
                </a:extLst>
              </p:cNvPr>
              <p:cNvSpPr>
                <a:spLocks noChangeShapeType="1"/>
              </p:cNvSpPr>
              <p:nvPr userDrawn="1"/>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0" name="Line 192">
                <a:extLst>
                  <a:ext uri="{FF2B5EF4-FFF2-40B4-BE49-F238E27FC236}">
                    <a16:creationId xmlns:a16="http://schemas.microsoft.com/office/drawing/2014/main" id="{87C0755B-AB24-4F44-9AD8-4C8ABE3800C3}"/>
                  </a:ext>
                </a:extLst>
              </p:cNvPr>
              <p:cNvSpPr>
                <a:spLocks noChangeShapeType="1"/>
              </p:cNvSpPr>
              <p:nvPr userDrawn="1"/>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1" name="Line 194">
                <a:extLst>
                  <a:ext uri="{FF2B5EF4-FFF2-40B4-BE49-F238E27FC236}">
                    <a16:creationId xmlns:a16="http://schemas.microsoft.com/office/drawing/2014/main" id="{BD88D2A4-60F1-447E-93AB-3494D39C45F2}"/>
                  </a:ext>
                </a:extLst>
              </p:cNvPr>
              <p:cNvSpPr>
                <a:spLocks noChangeShapeType="1"/>
              </p:cNvSpPr>
              <p:nvPr userDrawn="1"/>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2" name="Line 196">
                <a:extLst>
                  <a:ext uri="{FF2B5EF4-FFF2-40B4-BE49-F238E27FC236}">
                    <a16:creationId xmlns:a16="http://schemas.microsoft.com/office/drawing/2014/main" id="{4CFCE280-1622-460F-AC36-E8CB0B026BB2}"/>
                  </a:ext>
                </a:extLst>
              </p:cNvPr>
              <p:cNvSpPr>
                <a:spLocks noChangeShapeType="1"/>
              </p:cNvSpPr>
              <p:nvPr userDrawn="1"/>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3" name="Line 198">
                <a:extLst>
                  <a:ext uri="{FF2B5EF4-FFF2-40B4-BE49-F238E27FC236}">
                    <a16:creationId xmlns:a16="http://schemas.microsoft.com/office/drawing/2014/main" id="{2243FA71-101F-49C0-96F2-81B10F5BFB9B}"/>
                  </a:ext>
                </a:extLst>
              </p:cNvPr>
              <p:cNvSpPr>
                <a:spLocks noChangeShapeType="1"/>
              </p:cNvSpPr>
              <p:nvPr userDrawn="1"/>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4" name="Line 200">
                <a:extLst>
                  <a:ext uri="{FF2B5EF4-FFF2-40B4-BE49-F238E27FC236}">
                    <a16:creationId xmlns:a16="http://schemas.microsoft.com/office/drawing/2014/main" id="{307ABF85-CE64-4BE1-B6F2-0C4D4DBF4ACB}"/>
                  </a:ext>
                </a:extLst>
              </p:cNvPr>
              <p:cNvSpPr>
                <a:spLocks noChangeShapeType="1"/>
              </p:cNvSpPr>
              <p:nvPr userDrawn="1"/>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5" name="Line 202">
                <a:extLst>
                  <a:ext uri="{FF2B5EF4-FFF2-40B4-BE49-F238E27FC236}">
                    <a16:creationId xmlns:a16="http://schemas.microsoft.com/office/drawing/2014/main" id="{A81AC63F-C775-4CF3-A6EA-82FBAF50BC16}"/>
                  </a:ext>
                </a:extLst>
              </p:cNvPr>
              <p:cNvSpPr>
                <a:spLocks noChangeShapeType="1"/>
              </p:cNvSpPr>
              <p:nvPr userDrawn="1"/>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6" name="Line 204">
                <a:extLst>
                  <a:ext uri="{FF2B5EF4-FFF2-40B4-BE49-F238E27FC236}">
                    <a16:creationId xmlns:a16="http://schemas.microsoft.com/office/drawing/2014/main" id="{BF5ADE56-EBA3-4AA0-9CD7-494C8EB21909}"/>
                  </a:ext>
                </a:extLst>
              </p:cNvPr>
              <p:cNvSpPr>
                <a:spLocks noChangeShapeType="1"/>
              </p:cNvSpPr>
              <p:nvPr userDrawn="1"/>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7" name="Line 206">
                <a:extLst>
                  <a:ext uri="{FF2B5EF4-FFF2-40B4-BE49-F238E27FC236}">
                    <a16:creationId xmlns:a16="http://schemas.microsoft.com/office/drawing/2014/main" id="{D6105A57-7601-4166-8A44-881F49394934}"/>
                  </a:ext>
                </a:extLst>
              </p:cNvPr>
              <p:cNvSpPr>
                <a:spLocks noChangeShapeType="1"/>
              </p:cNvSpPr>
              <p:nvPr userDrawn="1"/>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8" name="Line 208">
                <a:extLst>
                  <a:ext uri="{FF2B5EF4-FFF2-40B4-BE49-F238E27FC236}">
                    <a16:creationId xmlns:a16="http://schemas.microsoft.com/office/drawing/2014/main" id="{424D709B-73B9-4A1F-8F38-90F085C75493}"/>
                  </a:ext>
                </a:extLst>
              </p:cNvPr>
              <p:cNvSpPr>
                <a:spLocks noChangeShapeType="1"/>
              </p:cNvSpPr>
              <p:nvPr userDrawn="1"/>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9" name="Line 210">
                <a:extLst>
                  <a:ext uri="{FF2B5EF4-FFF2-40B4-BE49-F238E27FC236}">
                    <a16:creationId xmlns:a16="http://schemas.microsoft.com/office/drawing/2014/main" id="{51B48032-CC5A-4835-9AC3-68C8773AA655}"/>
                  </a:ext>
                </a:extLst>
              </p:cNvPr>
              <p:cNvSpPr>
                <a:spLocks noChangeShapeType="1"/>
              </p:cNvSpPr>
              <p:nvPr userDrawn="1"/>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0" name="Line 212">
                <a:extLst>
                  <a:ext uri="{FF2B5EF4-FFF2-40B4-BE49-F238E27FC236}">
                    <a16:creationId xmlns:a16="http://schemas.microsoft.com/office/drawing/2014/main" id="{3913B23A-28F3-4E87-9F52-416C5E52697D}"/>
                  </a:ext>
                </a:extLst>
              </p:cNvPr>
              <p:cNvSpPr>
                <a:spLocks noChangeShapeType="1"/>
              </p:cNvSpPr>
              <p:nvPr userDrawn="1"/>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1" name="Line 214">
                <a:extLst>
                  <a:ext uri="{FF2B5EF4-FFF2-40B4-BE49-F238E27FC236}">
                    <a16:creationId xmlns:a16="http://schemas.microsoft.com/office/drawing/2014/main" id="{B0D78C0E-43FC-4E51-AD1F-D8E527FE6B95}"/>
                  </a:ext>
                </a:extLst>
              </p:cNvPr>
              <p:cNvSpPr>
                <a:spLocks noChangeShapeType="1"/>
              </p:cNvSpPr>
              <p:nvPr userDrawn="1"/>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2" name="Line 216">
                <a:extLst>
                  <a:ext uri="{FF2B5EF4-FFF2-40B4-BE49-F238E27FC236}">
                    <a16:creationId xmlns:a16="http://schemas.microsoft.com/office/drawing/2014/main" id="{215B58C8-7BC4-4CF9-B177-33CC4177E8CF}"/>
                  </a:ext>
                </a:extLst>
              </p:cNvPr>
              <p:cNvSpPr>
                <a:spLocks noChangeShapeType="1"/>
              </p:cNvSpPr>
              <p:nvPr userDrawn="1"/>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3" name="Line 218">
                <a:extLst>
                  <a:ext uri="{FF2B5EF4-FFF2-40B4-BE49-F238E27FC236}">
                    <a16:creationId xmlns:a16="http://schemas.microsoft.com/office/drawing/2014/main" id="{0D8B220C-D293-4FD7-B904-D7BEA69FDAD9}"/>
                  </a:ext>
                </a:extLst>
              </p:cNvPr>
              <p:cNvSpPr>
                <a:spLocks noChangeShapeType="1"/>
              </p:cNvSpPr>
              <p:nvPr userDrawn="1"/>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4" name="Line 220">
                <a:extLst>
                  <a:ext uri="{FF2B5EF4-FFF2-40B4-BE49-F238E27FC236}">
                    <a16:creationId xmlns:a16="http://schemas.microsoft.com/office/drawing/2014/main" id="{9D5AB9B7-76D2-4059-9388-711F4705309F}"/>
                  </a:ext>
                </a:extLst>
              </p:cNvPr>
              <p:cNvSpPr>
                <a:spLocks noChangeShapeType="1"/>
              </p:cNvSpPr>
              <p:nvPr userDrawn="1"/>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5" name="Line 222">
                <a:extLst>
                  <a:ext uri="{FF2B5EF4-FFF2-40B4-BE49-F238E27FC236}">
                    <a16:creationId xmlns:a16="http://schemas.microsoft.com/office/drawing/2014/main" id="{ED8703E4-D087-4371-81C9-DE887BA0377F}"/>
                  </a:ext>
                </a:extLst>
              </p:cNvPr>
              <p:cNvSpPr>
                <a:spLocks noChangeShapeType="1"/>
              </p:cNvSpPr>
              <p:nvPr userDrawn="1"/>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6" name="Line 224">
                <a:extLst>
                  <a:ext uri="{FF2B5EF4-FFF2-40B4-BE49-F238E27FC236}">
                    <a16:creationId xmlns:a16="http://schemas.microsoft.com/office/drawing/2014/main" id="{4ECB6CB8-CC82-456F-A5D8-B45DDEF2D21C}"/>
                  </a:ext>
                </a:extLst>
              </p:cNvPr>
              <p:cNvSpPr>
                <a:spLocks noChangeShapeType="1"/>
              </p:cNvSpPr>
              <p:nvPr userDrawn="1"/>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7" name="Line 226">
                <a:extLst>
                  <a:ext uri="{FF2B5EF4-FFF2-40B4-BE49-F238E27FC236}">
                    <a16:creationId xmlns:a16="http://schemas.microsoft.com/office/drawing/2014/main" id="{D5DB0C71-776F-456D-BB5F-8917BC699695}"/>
                  </a:ext>
                </a:extLst>
              </p:cNvPr>
              <p:cNvSpPr>
                <a:spLocks noChangeShapeType="1"/>
              </p:cNvSpPr>
              <p:nvPr userDrawn="1"/>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8" name="Line 228">
                <a:extLst>
                  <a:ext uri="{FF2B5EF4-FFF2-40B4-BE49-F238E27FC236}">
                    <a16:creationId xmlns:a16="http://schemas.microsoft.com/office/drawing/2014/main" id="{530FB8F0-5032-4AC5-8DB3-4B0C898E7EE6}"/>
                  </a:ext>
                </a:extLst>
              </p:cNvPr>
              <p:cNvSpPr>
                <a:spLocks noChangeShapeType="1"/>
              </p:cNvSpPr>
              <p:nvPr userDrawn="1"/>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9" name="Line 146">
                <a:extLst>
                  <a:ext uri="{FF2B5EF4-FFF2-40B4-BE49-F238E27FC236}">
                    <a16:creationId xmlns:a16="http://schemas.microsoft.com/office/drawing/2014/main" id="{6F917F00-0114-4369-85B9-9E2A558A244F}"/>
                  </a:ext>
                </a:extLst>
              </p:cNvPr>
              <p:cNvSpPr>
                <a:spLocks noChangeShapeType="1"/>
              </p:cNvSpPr>
              <p:nvPr userDrawn="1"/>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0" name="Line 204">
                <a:extLst>
                  <a:ext uri="{FF2B5EF4-FFF2-40B4-BE49-F238E27FC236}">
                    <a16:creationId xmlns:a16="http://schemas.microsoft.com/office/drawing/2014/main" id="{4EDC5332-29C9-43E6-8B22-E97932F007BC}"/>
                  </a:ext>
                </a:extLst>
              </p:cNvPr>
              <p:cNvSpPr>
                <a:spLocks noChangeShapeType="1"/>
              </p:cNvSpPr>
              <p:nvPr userDrawn="1"/>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grpSp>
          <p:nvGrpSpPr>
            <p:cNvPr id="9" name="Group 8">
              <a:extLst>
                <a:ext uri="{FF2B5EF4-FFF2-40B4-BE49-F238E27FC236}">
                  <a16:creationId xmlns:a16="http://schemas.microsoft.com/office/drawing/2014/main" id="{0ADC1258-315D-471F-926B-799F0B2CCEEB}"/>
                </a:ext>
              </a:extLst>
            </p:cNvPr>
            <p:cNvGrpSpPr/>
            <p:nvPr userDrawn="1"/>
          </p:nvGrpSpPr>
          <p:grpSpPr bwMode="gray">
            <a:xfrm>
              <a:off x="12276481" y="0"/>
              <a:ext cx="240289" cy="6858000"/>
              <a:chOff x="-319714" y="0"/>
              <a:chExt cx="240289" cy="6858000"/>
            </a:xfrm>
          </p:grpSpPr>
          <p:sp>
            <p:nvSpPr>
              <p:cNvPr id="12" name="Line 230">
                <a:extLst>
                  <a:ext uri="{FF2B5EF4-FFF2-40B4-BE49-F238E27FC236}">
                    <a16:creationId xmlns:a16="http://schemas.microsoft.com/office/drawing/2014/main" id="{DE1B2705-1DF3-4A2A-A9A7-C886644C2118}"/>
                  </a:ext>
                </a:extLst>
              </p:cNvPr>
              <p:cNvSpPr>
                <a:spLocks noChangeShapeType="1"/>
              </p:cNvSpPr>
              <p:nvPr userDrawn="1"/>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 name="Line 232">
                <a:extLst>
                  <a:ext uri="{FF2B5EF4-FFF2-40B4-BE49-F238E27FC236}">
                    <a16:creationId xmlns:a16="http://schemas.microsoft.com/office/drawing/2014/main" id="{34EA7BDB-FF81-42C2-8521-561E0E00A764}"/>
                  </a:ext>
                </a:extLst>
              </p:cNvPr>
              <p:cNvSpPr>
                <a:spLocks noChangeShapeType="1"/>
              </p:cNvSpPr>
              <p:nvPr userDrawn="1"/>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 name="Line 234">
                <a:extLst>
                  <a:ext uri="{FF2B5EF4-FFF2-40B4-BE49-F238E27FC236}">
                    <a16:creationId xmlns:a16="http://schemas.microsoft.com/office/drawing/2014/main" id="{9AD31D77-3E3F-44A4-8BF4-53C1A82D83FD}"/>
                  </a:ext>
                </a:extLst>
              </p:cNvPr>
              <p:cNvSpPr>
                <a:spLocks noChangeShapeType="1"/>
              </p:cNvSpPr>
              <p:nvPr userDrawn="1"/>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15" name="Line 236">
                <a:extLst>
                  <a:ext uri="{FF2B5EF4-FFF2-40B4-BE49-F238E27FC236}">
                    <a16:creationId xmlns:a16="http://schemas.microsoft.com/office/drawing/2014/main" id="{0C5099C4-7B8B-483B-A3FA-0103505267DF}"/>
                  </a:ext>
                </a:extLst>
              </p:cNvPr>
              <p:cNvSpPr>
                <a:spLocks noChangeShapeType="1"/>
              </p:cNvSpPr>
              <p:nvPr userDrawn="1"/>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 name="Line 238">
                <a:extLst>
                  <a:ext uri="{FF2B5EF4-FFF2-40B4-BE49-F238E27FC236}">
                    <a16:creationId xmlns:a16="http://schemas.microsoft.com/office/drawing/2014/main" id="{114E991C-0A41-493E-8F64-479EBA550403}"/>
                  </a:ext>
                </a:extLst>
              </p:cNvPr>
              <p:cNvSpPr>
                <a:spLocks noChangeShapeType="1"/>
              </p:cNvSpPr>
              <p:nvPr userDrawn="1"/>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 name="Line 240">
                <a:extLst>
                  <a:ext uri="{FF2B5EF4-FFF2-40B4-BE49-F238E27FC236}">
                    <a16:creationId xmlns:a16="http://schemas.microsoft.com/office/drawing/2014/main" id="{7A7E4E9F-4424-4CC8-80AC-9AAC7C242D96}"/>
                  </a:ext>
                </a:extLst>
              </p:cNvPr>
              <p:cNvSpPr>
                <a:spLocks noChangeShapeType="1"/>
              </p:cNvSpPr>
              <p:nvPr userDrawn="1"/>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8" name="Line 244">
                <a:extLst>
                  <a:ext uri="{FF2B5EF4-FFF2-40B4-BE49-F238E27FC236}">
                    <a16:creationId xmlns:a16="http://schemas.microsoft.com/office/drawing/2014/main" id="{055333F7-B77F-4FEA-86F6-4FAD902EEE7E}"/>
                  </a:ext>
                </a:extLst>
              </p:cNvPr>
              <p:cNvSpPr>
                <a:spLocks noChangeShapeType="1"/>
              </p:cNvSpPr>
              <p:nvPr userDrawn="1"/>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 name="Line 246">
                <a:extLst>
                  <a:ext uri="{FF2B5EF4-FFF2-40B4-BE49-F238E27FC236}">
                    <a16:creationId xmlns:a16="http://schemas.microsoft.com/office/drawing/2014/main" id="{2DFDE95C-EB71-4829-8543-362440EA9B07}"/>
                  </a:ext>
                </a:extLst>
              </p:cNvPr>
              <p:cNvSpPr>
                <a:spLocks noChangeShapeType="1"/>
              </p:cNvSpPr>
              <p:nvPr userDrawn="1"/>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 name="Line 250">
                <a:extLst>
                  <a:ext uri="{FF2B5EF4-FFF2-40B4-BE49-F238E27FC236}">
                    <a16:creationId xmlns:a16="http://schemas.microsoft.com/office/drawing/2014/main" id="{C1C0E95F-C78C-44E8-9A67-641CBDCD475F}"/>
                  </a:ext>
                </a:extLst>
              </p:cNvPr>
              <p:cNvSpPr>
                <a:spLocks noChangeShapeType="1"/>
              </p:cNvSpPr>
              <p:nvPr userDrawn="1"/>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 name="Line 252">
                <a:extLst>
                  <a:ext uri="{FF2B5EF4-FFF2-40B4-BE49-F238E27FC236}">
                    <a16:creationId xmlns:a16="http://schemas.microsoft.com/office/drawing/2014/main" id="{DE7C0931-C491-40C6-89C4-3CEAC6856B72}"/>
                  </a:ext>
                </a:extLst>
              </p:cNvPr>
              <p:cNvSpPr>
                <a:spLocks noChangeShapeType="1"/>
              </p:cNvSpPr>
              <p:nvPr userDrawn="1"/>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 name="Line 254">
                <a:extLst>
                  <a:ext uri="{FF2B5EF4-FFF2-40B4-BE49-F238E27FC236}">
                    <a16:creationId xmlns:a16="http://schemas.microsoft.com/office/drawing/2014/main" id="{CCE1C1E6-4F33-43EF-865F-2D4DE9503670}"/>
                  </a:ext>
                </a:extLst>
              </p:cNvPr>
              <p:cNvSpPr>
                <a:spLocks noChangeShapeType="1"/>
              </p:cNvSpPr>
              <p:nvPr userDrawn="1"/>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 name="Line 256">
                <a:extLst>
                  <a:ext uri="{FF2B5EF4-FFF2-40B4-BE49-F238E27FC236}">
                    <a16:creationId xmlns:a16="http://schemas.microsoft.com/office/drawing/2014/main" id="{D09B93B4-3C05-4F25-8CDA-4F34D9FFC160}"/>
                  </a:ext>
                </a:extLst>
              </p:cNvPr>
              <p:cNvSpPr>
                <a:spLocks noChangeShapeType="1"/>
              </p:cNvSpPr>
              <p:nvPr userDrawn="1"/>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 name="Line 258">
                <a:extLst>
                  <a:ext uri="{FF2B5EF4-FFF2-40B4-BE49-F238E27FC236}">
                    <a16:creationId xmlns:a16="http://schemas.microsoft.com/office/drawing/2014/main" id="{2AF755CC-2FFC-4B76-8BDF-97C6DBD4AF45}"/>
                  </a:ext>
                </a:extLst>
              </p:cNvPr>
              <p:cNvSpPr>
                <a:spLocks noChangeShapeType="1"/>
              </p:cNvSpPr>
              <p:nvPr userDrawn="1"/>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 name="Line 260">
                <a:extLst>
                  <a:ext uri="{FF2B5EF4-FFF2-40B4-BE49-F238E27FC236}">
                    <a16:creationId xmlns:a16="http://schemas.microsoft.com/office/drawing/2014/main" id="{2044C688-5A9B-4372-B5D4-955FBB26E121}"/>
                  </a:ext>
                </a:extLst>
              </p:cNvPr>
              <p:cNvSpPr>
                <a:spLocks noChangeShapeType="1"/>
              </p:cNvSpPr>
              <p:nvPr userDrawn="1"/>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 name="Line 262">
                <a:extLst>
                  <a:ext uri="{FF2B5EF4-FFF2-40B4-BE49-F238E27FC236}">
                    <a16:creationId xmlns:a16="http://schemas.microsoft.com/office/drawing/2014/main" id="{9C686BC5-7749-4142-A541-57F6B97766EE}"/>
                  </a:ext>
                </a:extLst>
              </p:cNvPr>
              <p:cNvSpPr>
                <a:spLocks noChangeShapeType="1"/>
              </p:cNvSpPr>
              <p:nvPr userDrawn="1"/>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 name="Line 264">
                <a:extLst>
                  <a:ext uri="{FF2B5EF4-FFF2-40B4-BE49-F238E27FC236}">
                    <a16:creationId xmlns:a16="http://schemas.microsoft.com/office/drawing/2014/main" id="{9FA655F9-3472-4505-BD61-136B9A460C7F}"/>
                  </a:ext>
                </a:extLst>
              </p:cNvPr>
              <p:cNvSpPr>
                <a:spLocks noChangeShapeType="1"/>
              </p:cNvSpPr>
              <p:nvPr userDrawn="1"/>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8" name="Line 266">
                <a:extLst>
                  <a:ext uri="{FF2B5EF4-FFF2-40B4-BE49-F238E27FC236}">
                    <a16:creationId xmlns:a16="http://schemas.microsoft.com/office/drawing/2014/main" id="{EDFADCFE-5031-4911-996F-E3FF861FCA12}"/>
                  </a:ext>
                </a:extLst>
              </p:cNvPr>
              <p:cNvSpPr>
                <a:spLocks noChangeShapeType="1"/>
              </p:cNvSpPr>
              <p:nvPr userDrawn="1"/>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9" name="Line 268">
                <a:extLst>
                  <a:ext uri="{FF2B5EF4-FFF2-40B4-BE49-F238E27FC236}">
                    <a16:creationId xmlns:a16="http://schemas.microsoft.com/office/drawing/2014/main" id="{E7337D11-079E-4694-9DD7-EC80B708DB36}"/>
                  </a:ext>
                </a:extLst>
              </p:cNvPr>
              <p:cNvSpPr>
                <a:spLocks noChangeShapeType="1"/>
              </p:cNvSpPr>
              <p:nvPr userDrawn="1"/>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0" name="Line 270">
                <a:extLst>
                  <a:ext uri="{FF2B5EF4-FFF2-40B4-BE49-F238E27FC236}">
                    <a16:creationId xmlns:a16="http://schemas.microsoft.com/office/drawing/2014/main" id="{CECADB7A-B1CD-4FD2-86BB-8990452E95EA}"/>
                  </a:ext>
                </a:extLst>
              </p:cNvPr>
              <p:cNvSpPr>
                <a:spLocks noChangeShapeType="1"/>
              </p:cNvSpPr>
              <p:nvPr userDrawn="1"/>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1" name="Line 272">
                <a:extLst>
                  <a:ext uri="{FF2B5EF4-FFF2-40B4-BE49-F238E27FC236}">
                    <a16:creationId xmlns:a16="http://schemas.microsoft.com/office/drawing/2014/main" id="{93E96941-85CE-4AD5-AE53-A852553352F7}"/>
                  </a:ext>
                </a:extLst>
              </p:cNvPr>
              <p:cNvSpPr>
                <a:spLocks noChangeShapeType="1"/>
              </p:cNvSpPr>
              <p:nvPr userDrawn="1"/>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2" name="Line 274">
                <a:extLst>
                  <a:ext uri="{FF2B5EF4-FFF2-40B4-BE49-F238E27FC236}">
                    <a16:creationId xmlns:a16="http://schemas.microsoft.com/office/drawing/2014/main" id="{F1297FCF-F318-451D-8CF4-C8FF19AD5E10}"/>
                  </a:ext>
                </a:extLst>
              </p:cNvPr>
              <p:cNvSpPr>
                <a:spLocks noChangeShapeType="1"/>
              </p:cNvSpPr>
              <p:nvPr userDrawn="1"/>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3" name="Line 276">
                <a:extLst>
                  <a:ext uri="{FF2B5EF4-FFF2-40B4-BE49-F238E27FC236}">
                    <a16:creationId xmlns:a16="http://schemas.microsoft.com/office/drawing/2014/main" id="{6B483D16-F2F6-4BE4-A8D0-5D6DA4D9C11B}"/>
                  </a:ext>
                </a:extLst>
              </p:cNvPr>
              <p:cNvSpPr>
                <a:spLocks noChangeShapeType="1"/>
              </p:cNvSpPr>
              <p:nvPr userDrawn="1"/>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4" name="Line 278">
                <a:extLst>
                  <a:ext uri="{FF2B5EF4-FFF2-40B4-BE49-F238E27FC236}">
                    <a16:creationId xmlns:a16="http://schemas.microsoft.com/office/drawing/2014/main" id="{0A2D2505-7DB5-41A0-B3BB-C39384987A63}"/>
                  </a:ext>
                </a:extLst>
              </p:cNvPr>
              <p:cNvSpPr>
                <a:spLocks noChangeShapeType="1"/>
              </p:cNvSpPr>
              <p:nvPr userDrawn="1"/>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5" name="Line 256">
                <a:extLst>
                  <a:ext uri="{FF2B5EF4-FFF2-40B4-BE49-F238E27FC236}">
                    <a16:creationId xmlns:a16="http://schemas.microsoft.com/office/drawing/2014/main" id="{CF713AE6-78A3-4965-AF92-F3C6E2DB0459}"/>
                  </a:ext>
                </a:extLst>
              </p:cNvPr>
              <p:cNvSpPr>
                <a:spLocks noChangeShapeType="1"/>
              </p:cNvSpPr>
              <p:nvPr userDrawn="1"/>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6" name="Line 234">
                <a:extLst>
                  <a:ext uri="{FF2B5EF4-FFF2-40B4-BE49-F238E27FC236}">
                    <a16:creationId xmlns:a16="http://schemas.microsoft.com/office/drawing/2014/main" id="{DFBC55C8-7429-4C1B-8498-40C812497AF8}"/>
                  </a:ext>
                </a:extLst>
              </p:cNvPr>
              <p:cNvSpPr>
                <a:spLocks noChangeShapeType="1"/>
              </p:cNvSpPr>
              <p:nvPr userDrawn="1"/>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grpSp>
      </p:grpSp>
      <p:sp>
        <p:nvSpPr>
          <p:cNvPr id="152" name="Title 1">
            <a:extLst>
              <a:ext uri="{FF2B5EF4-FFF2-40B4-BE49-F238E27FC236}">
                <a16:creationId xmlns:a16="http://schemas.microsoft.com/office/drawing/2014/main" id="{BD55DD73-DE21-4DC2-9E75-525CD057BBFE}"/>
              </a:ext>
            </a:extLst>
          </p:cNvPr>
          <p:cNvSpPr>
            <a:spLocks noGrp="1"/>
          </p:cNvSpPr>
          <p:nvPr>
            <p:ph type="ctrTitle" hasCustomPrompt="1"/>
          </p:nvPr>
        </p:nvSpPr>
        <p:spPr bwMode="gray">
          <a:xfrm>
            <a:off x="283535" y="3978534"/>
            <a:ext cx="7739120" cy="1450716"/>
          </a:xfrm>
          <a:prstGeom prst="rect">
            <a:avLst/>
          </a:prstGeom>
          <a:solidFill>
            <a:schemeClr val="tx2"/>
          </a:solidFill>
        </p:spPr>
        <p:txBody>
          <a:bodyPr wrap="none" lIns="284400" tIns="251999" rIns="251999" bIns="251999" anchor="b" anchorCtr="0">
            <a:spAutoFit/>
          </a:bodyPr>
          <a:lstStyle>
            <a:lvl1pPr algn="l">
              <a:lnSpc>
                <a:spcPct val="85000"/>
              </a:lnSpc>
              <a:spcBef>
                <a:spcPts val="600"/>
              </a:spcBef>
              <a:defRPr sz="3600" b="1" kern="1100" baseline="0">
                <a:solidFill>
                  <a:schemeClr val="bg1"/>
                </a:solidFill>
              </a:defRPr>
            </a:lvl1pPr>
          </a:lstStyle>
          <a:p>
            <a:r>
              <a:rPr lang="nl-NL" dirty="0"/>
              <a:t>Klik om de </a:t>
            </a:r>
            <a:r>
              <a:rPr lang="nl-NL"/>
              <a:t>presentatie titel </a:t>
            </a:r>
            <a:br>
              <a:rPr lang="nl-NL"/>
            </a:br>
            <a:r>
              <a:rPr lang="nl-NL"/>
              <a:t>aan </a:t>
            </a:r>
            <a:r>
              <a:rPr lang="nl-NL" dirty="0"/>
              <a:t>te passen</a:t>
            </a:r>
            <a:endParaRPr lang="en-GB" dirty="0"/>
          </a:p>
        </p:txBody>
      </p:sp>
      <p:sp>
        <p:nvSpPr>
          <p:cNvPr id="153" name="Text Placeholder 10">
            <a:extLst>
              <a:ext uri="{FF2B5EF4-FFF2-40B4-BE49-F238E27FC236}">
                <a16:creationId xmlns:a16="http://schemas.microsoft.com/office/drawing/2014/main" id="{B726F0E7-23C0-40F9-93D2-60E17E5C88D4}"/>
              </a:ext>
            </a:extLst>
          </p:cNvPr>
          <p:cNvSpPr>
            <a:spLocks noGrp="1"/>
          </p:cNvSpPr>
          <p:nvPr>
            <p:ph type="body" sz="quarter" idx="10" hasCustomPrompt="1"/>
          </p:nvPr>
        </p:nvSpPr>
        <p:spPr bwMode="gray">
          <a:xfrm>
            <a:off x="283533" y="5724331"/>
            <a:ext cx="2454678" cy="345013"/>
          </a:xfrm>
          <a:prstGeom prst="rect">
            <a:avLst/>
          </a:prstGeom>
          <a:solidFill>
            <a:schemeClr val="accent2"/>
          </a:solidFill>
        </p:spPr>
        <p:txBody>
          <a:bodyPr wrap="none" lIns="284400" tIns="72000" rIns="284400" bIns="72000" anchor="t" anchorCtr="0">
            <a:spAutoFit/>
          </a:bodyPr>
          <a:lstStyle>
            <a:lvl1pPr marL="0" indent="0" algn="l">
              <a:spcAft>
                <a:spcPts val="0"/>
              </a:spcAft>
              <a:buNone/>
              <a:defRPr sz="1300">
                <a:solidFill>
                  <a:schemeClr val="bg1"/>
                </a:solidFill>
              </a:defRPr>
            </a:lvl1pPr>
          </a:lstStyle>
          <a:p>
            <a:pPr lvl="0"/>
            <a:r>
              <a:rPr lang="nl-NL"/>
              <a:t>Presentator informatie</a:t>
            </a:r>
            <a:endParaRPr lang="nl-NL" dirty="0"/>
          </a:p>
        </p:txBody>
      </p:sp>
      <p:sp>
        <p:nvSpPr>
          <p:cNvPr id="156" name="Content Placeholder 1">
            <a:extLst>
              <a:ext uri="{FF2B5EF4-FFF2-40B4-BE49-F238E27FC236}">
                <a16:creationId xmlns:a16="http://schemas.microsoft.com/office/drawing/2014/main" id="{1F6CE2D0-BC08-4306-BCF8-C5AB0D96BB84}"/>
              </a:ext>
            </a:extLst>
          </p:cNvPr>
          <p:cNvSpPr txBox="1">
            <a:spLocks/>
          </p:cNvSpPr>
          <p:nvPr userDrawn="1"/>
        </p:nvSpPr>
        <p:spPr bwMode="gray">
          <a:xfrm>
            <a:off x="-3164400" y="2"/>
            <a:ext cx="2804400" cy="4571998"/>
          </a:xfrm>
          <a:prstGeom prst="rect">
            <a:avLst/>
          </a:prstGeom>
        </p:spPr>
        <p:txBody>
          <a:bodyPr lIns="0" tIns="0" rIns="0" bIns="0"/>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nl-NL" sz="1100" b="1">
                <a:solidFill>
                  <a:schemeClr val="tx1"/>
                </a:solidFill>
              </a:rPr>
              <a:t>Gebruik van afbeeldingen als achtergrond</a:t>
            </a:r>
          </a:p>
          <a:p>
            <a:pPr algn="l">
              <a:spcBef>
                <a:spcPts val="0"/>
              </a:spcBef>
            </a:pPr>
            <a:endParaRPr lang="nl-NL" sz="1100" b="1">
              <a:solidFill>
                <a:schemeClr val="tx1"/>
              </a:solidFill>
            </a:endParaRPr>
          </a:p>
          <a:p>
            <a:pPr marL="171450" indent="-171450" algn="l">
              <a:spcBef>
                <a:spcPts val="0"/>
              </a:spcBef>
              <a:buFont typeface="Arial" panose="020B0604020202020204" pitchFamily="34" charset="0"/>
              <a:buChar char="•"/>
            </a:pPr>
            <a:r>
              <a:rPr lang="nl-NL" sz="1100" b="0">
                <a:solidFill>
                  <a:schemeClr val="tx1"/>
                </a:solidFill>
              </a:rPr>
              <a:t>Klik op het grijze afbeeldingsveld</a:t>
            </a:r>
          </a:p>
          <a:p>
            <a:pPr marL="171450" indent="-171450" algn="l">
              <a:spcBef>
                <a:spcPts val="0"/>
              </a:spcBef>
              <a:buFont typeface="Arial" panose="020B0604020202020204" pitchFamily="34" charset="0"/>
              <a:buChar char="•"/>
            </a:pPr>
            <a:r>
              <a:rPr lang="nl-NL" sz="1100" b="0">
                <a:solidFill>
                  <a:schemeClr val="tx1"/>
                </a:solidFill>
              </a:rPr>
              <a:t>Ga nu naar </a:t>
            </a:r>
            <a:r>
              <a:rPr lang="nl-NL" sz="1100" b="1">
                <a:solidFill>
                  <a:schemeClr val="tx1"/>
                </a:solidFill>
              </a:rPr>
              <a:t>‘Invoegen’ </a:t>
            </a:r>
            <a:r>
              <a:rPr lang="nl-NL" sz="1100" b="0">
                <a:solidFill>
                  <a:schemeClr val="tx1"/>
                </a:solidFill>
              </a:rPr>
              <a:t>en kies </a:t>
            </a:r>
            <a:r>
              <a:rPr lang="nl-NL" sz="1100" b="1">
                <a:solidFill>
                  <a:schemeClr val="tx1"/>
                </a:solidFill>
              </a:rPr>
              <a:t>‘Afbeeldingen’</a:t>
            </a:r>
            <a:r>
              <a:rPr lang="nl-NL" sz="1100" b="0">
                <a:solidFill>
                  <a:schemeClr val="tx1"/>
                </a:solidFill>
              </a:rPr>
              <a:t>. </a:t>
            </a:r>
          </a:p>
          <a:p>
            <a:pPr marL="171450" indent="-171450" algn="l">
              <a:spcBef>
                <a:spcPts val="0"/>
              </a:spcBef>
              <a:buFont typeface="Arial" panose="020B0604020202020204" pitchFamily="34" charset="0"/>
              <a:buChar char="•"/>
            </a:pPr>
            <a:r>
              <a:rPr lang="nl-NL" sz="1100" b="0">
                <a:solidFill>
                  <a:schemeClr val="tx1"/>
                </a:solidFill>
              </a:rPr>
              <a:t>Kies een afbeelding, klik op </a:t>
            </a:r>
            <a:r>
              <a:rPr lang="nl-NL" sz="1100" b="1">
                <a:solidFill>
                  <a:schemeClr val="tx1"/>
                </a:solidFill>
              </a:rPr>
              <a:t>‘Invoegen’ </a:t>
            </a:r>
            <a:r>
              <a:rPr lang="nl-NL" sz="1100" b="0">
                <a:solidFill>
                  <a:schemeClr val="tx1"/>
                </a:solidFill>
              </a:rPr>
              <a:t>en de afbeelding wordt geplaatst.</a:t>
            </a:r>
          </a:p>
          <a:p>
            <a:pPr marL="171450" indent="-171450" algn="l">
              <a:spcBef>
                <a:spcPts val="0"/>
              </a:spcBef>
              <a:buFont typeface="Arial" panose="020B0604020202020204" pitchFamily="34" charset="0"/>
              <a:buChar char="•"/>
            </a:pPr>
            <a:r>
              <a:rPr lang="nl-NL" sz="1100" b="0">
                <a:solidFill>
                  <a:schemeClr val="tx1"/>
                </a:solidFill>
              </a:rPr>
              <a:t>Wil je een uitsnede maken, selecteer dan de foto door erop te klikken en gebruik de crop- functie onder </a:t>
            </a:r>
            <a:r>
              <a:rPr lang="nl-NL" sz="1100" b="1">
                <a:solidFill>
                  <a:schemeClr val="tx1"/>
                </a:solidFill>
              </a:rPr>
              <a:t>‘Opmaak’/’Bijsnijden’</a:t>
            </a:r>
            <a:r>
              <a:rPr lang="nl-NL" sz="1100" b="0">
                <a:solidFill>
                  <a:schemeClr val="tx1"/>
                </a:solidFill>
              </a:rPr>
              <a:t>.</a:t>
            </a:r>
          </a:p>
          <a:p>
            <a:pPr marL="171450" indent="-171450" algn="l">
              <a:spcBef>
                <a:spcPts val="0"/>
              </a:spcBef>
              <a:buFont typeface="Arial" panose="020B0604020202020204" pitchFamily="34" charset="0"/>
              <a:buChar char="•"/>
            </a:pPr>
            <a:endParaRPr lang="nl-NL" sz="1100" b="0">
              <a:solidFill>
                <a:schemeClr val="tx1"/>
              </a:solidFill>
            </a:endParaRPr>
          </a:p>
          <a:p>
            <a:pPr marL="171450" marR="0" indent="-171450" algn="l" defTabSz="685800"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r>
              <a:rPr lang="nl-NL" sz="1100" b="0">
                <a:solidFill>
                  <a:schemeClr val="tx1"/>
                </a:solidFill>
              </a:rPr>
              <a:t>Foto’s kun je kiezen uit de</a:t>
            </a:r>
            <a:r>
              <a:rPr lang="nl-NL" sz="1100" b="0" baseline="0">
                <a:solidFill>
                  <a:schemeClr val="tx1"/>
                </a:solidFill>
              </a:rPr>
              <a:t> </a:t>
            </a:r>
            <a:r>
              <a:rPr lang="nl-NL" sz="1100" b="1" baseline="0">
                <a:solidFill>
                  <a:schemeClr val="tx1"/>
                </a:solidFill>
              </a:rPr>
              <a:t>Mediabank in het UWV Communicatieportaal</a:t>
            </a:r>
            <a:r>
              <a:rPr lang="nl-NL" sz="1100" b="0" baseline="0">
                <a:solidFill>
                  <a:schemeClr val="tx1"/>
                </a:solidFill>
              </a:rPr>
              <a:t>. Deze foto’s zijn van hoge kwaliteit en hiervan is het intellectueel eigendom geregeld. </a:t>
            </a:r>
            <a:br>
              <a:rPr lang="nl-NL" sz="1100" b="0" baseline="0">
                <a:solidFill>
                  <a:schemeClr val="tx1"/>
                </a:solidFill>
              </a:rPr>
            </a:br>
            <a:br>
              <a:rPr lang="nl-NL" sz="1100" b="0" baseline="0">
                <a:solidFill>
                  <a:schemeClr val="tx1"/>
                </a:solidFill>
              </a:rPr>
            </a:br>
            <a:r>
              <a:rPr lang="nl-NL" sz="1100" b="0">
                <a:solidFill>
                  <a:schemeClr val="tx1"/>
                </a:solidFill>
                <a:hlinkClick r:id="rId3"/>
              </a:rPr>
              <a:t>https://communicatieportaal.uwv.nl/modules/product/mediabank/default/?ItemId=3219</a:t>
            </a:r>
            <a:endParaRPr lang="nl-NL" sz="1100" b="0">
              <a:solidFill>
                <a:schemeClr val="tx1"/>
              </a:solidFill>
            </a:endParaRPr>
          </a:p>
          <a:p>
            <a:pPr marL="171450" marR="0" indent="-171450" algn="l" defTabSz="685800"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endParaRPr lang="nl-NL" sz="1100" b="0">
              <a:solidFill>
                <a:schemeClr val="tx1"/>
              </a:solidFill>
            </a:endParaRPr>
          </a:p>
          <a:p>
            <a:pPr marL="171450" marR="0" indent="-171450" algn="l" defTabSz="685800"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endParaRPr lang="nl-NL" sz="1100" b="0" dirty="0">
              <a:solidFill>
                <a:schemeClr val="tx1"/>
              </a:solidFill>
            </a:endParaRPr>
          </a:p>
        </p:txBody>
      </p:sp>
    </p:spTree>
    <p:extLst>
      <p:ext uri="{BB962C8B-B14F-4D97-AF65-F5344CB8AC3E}">
        <p14:creationId xmlns:p14="http://schemas.microsoft.com/office/powerpoint/2010/main" val="152002145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met afbeelding">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DF56B32-8829-4438-9A75-C14B584A0384}"/>
              </a:ext>
            </a:extLst>
          </p:cNvPr>
          <p:cNvGrpSpPr/>
          <p:nvPr userDrawn="1"/>
        </p:nvGrpSpPr>
        <p:grpSpPr>
          <a:xfrm>
            <a:off x="-3714750" y="-933450"/>
            <a:ext cx="19621500" cy="8724900"/>
            <a:chOff x="-3714750" y="-933450"/>
            <a:chExt cx="19621500" cy="8724900"/>
          </a:xfrm>
        </p:grpSpPr>
        <p:sp>
          <p:nvSpPr>
            <p:cNvPr id="10" name="Rectangle 9">
              <a:extLst>
                <a:ext uri="{FF2B5EF4-FFF2-40B4-BE49-F238E27FC236}">
                  <a16:creationId xmlns:a16="http://schemas.microsoft.com/office/drawing/2014/main" id="{27C59336-6CD6-4669-98ED-4024BC8531E0}"/>
                </a:ext>
              </a:extLst>
            </p:cNvPr>
            <p:cNvSpPr/>
            <p:nvPr userDrawn="1"/>
          </p:nvSpPr>
          <p:spPr bwMode="gray">
            <a:xfrm>
              <a:off x="-3714750" y="-933450"/>
              <a:ext cx="19621500" cy="87249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Content Placeholder 1">
              <a:extLst>
                <a:ext uri="{FF2B5EF4-FFF2-40B4-BE49-F238E27FC236}">
                  <a16:creationId xmlns:a16="http://schemas.microsoft.com/office/drawing/2014/main" id="{27656095-DD83-4DE7-B9DA-342D6E507144}"/>
                </a:ext>
              </a:extLst>
            </p:cNvPr>
            <p:cNvSpPr txBox="1">
              <a:spLocks/>
            </p:cNvSpPr>
            <p:nvPr userDrawn="1"/>
          </p:nvSpPr>
          <p:spPr bwMode="gray">
            <a:xfrm>
              <a:off x="-3163456" y="422"/>
              <a:ext cx="3163455" cy="2342813"/>
            </a:xfrm>
            <a:prstGeom prst="rect">
              <a:avLst/>
            </a:prstGeom>
            <a:noFill/>
          </p:spPr>
          <p:txBody>
            <a:bodyPr vert="horz" lIns="0" tIns="0" rIns="432000" bIns="0" rtlCol="0">
              <a:noAutofit/>
            </a:bodyPr>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nl-NL" sz="1100" b="1" dirty="0">
                  <a:solidFill>
                    <a:schemeClr val="tx1"/>
                  </a:solidFill>
                </a:rPr>
                <a:t>Gebruik de UWV bullets met de button ‘Lijstniveau’.</a:t>
              </a:r>
            </a:p>
            <a:p>
              <a:pPr>
                <a:spcBef>
                  <a:spcPts val="0"/>
                </a:spcBef>
              </a:pPr>
              <a:endParaRPr lang="nl-NL" sz="1100" b="1" dirty="0">
                <a:solidFill>
                  <a:schemeClr val="tx1"/>
                </a:solidFill>
              </a:endParaRPr>
            </a:p>
            <a:p>
              <a:pPr marL="171450" lvl="0" indent="-171450">
                <a:spcBef>
                  <a:spcPts val="0"/>
                </a:spcBef>
                <a:buFont typeface="Arial" panose="020B0604020202020204" pitchFamily="34" charset="0"/>
                <a:buChar char="•"/>
              </a:pPr>
              <a:r>
                <a:rPr lang="nl-NL" sz="1100" dirty="0">
                  <a:solidFill>
                    <a:schemeClr val="tx1"/>
                  </a:solidFill>
                </a:rPr>
                <a:t>Niveau 1: tekst zonder bullet</a:t>
              </a:r>
            </a:p>
            <a:p>
              <a:pPr marL="171450" lvl="0" indent="-171450">
                <a:spcBef>
                  <a:spcPts val="0"/>
                </a:spcBef>
                <a:buFont typeface="Arial" panose="020B0604020202020204" pitchFamily="34" charset="0"/>
                <a:buChar char="•"/>
              </a:pPr>
              <a:r>
                <a:rPr lang="nl-NL" sz="1100" dirty="0">
                  <a:solidFill>
                    <a:schemeClr val="tx1"/>
                  </a:solidFill>
                </a:rPr>
                <a:t>Niveau 2 t/m 5: tekst met bullets</a:t>
              </a:r>
            </a:p>
            <a:p>
              <a:pPr marL="171450" lvl="0" indent="-171450">
                <a:spcBef>
                  <a:spcPts val="0"/>
                </a:spcBef>
                <a:buFont typeface="Arial" panose="020B0604020202020204" pitchFamily="34" charset="0"/>
                <a:buChar char="•"/>
              </a:pPr>
              <a:endParaRPr lang="nl-NL" sz="1100" dirty="0">
                <a:solidFill>
                  <a:schemeClr val="tx1"/>
                </a:solidFill>
              </a:endParaRPr>
            </a:p>
            <a:p>
              <a:pPr lvl="0">
                <a:spcBef>
                  <a:spcPts val="0"/>
                </a:spcBef>
              </a:pPr>
              <a:r>
                <a:rPr lang="nl-NL" sz="1100" dirty="0">
                  <a:solidFill>
                    <a:schemeClr val="tx1"/>
                  </a:solidFill>
                </a:rPr>
                <a:t>Typ je tekst op de eerste tekstregel. Vergeet nu de standaard button voor bullets (rode kruis). </a:t>
              </a:r>
            </a:p>
            <a:p>
              <a:pPr lvl="0">
                <a:spcBef>
                  <a:spcPts val="0"/>
                </a:spcBef>
              </a:pPr>
              <a:r>
                <a:rPr lang="nl-NL" sz="1100" dirty="0">
                  <a:solidFill>
                    <a:schemeClr val="tx1"/>
                  </a:solidFill>
                </a:rPr>
                <a:t>Klik op het pijltje naar links en je verlaagt het tekstniveau. Klik op het pijltje naar rechts en je verhoogt het tekstniveau. </a:t>
              </a:r>
            </a:p>
            <a:p>
              <a:pPr>
                <a:spcBef>
                  <a:spcPts val="0"/>
                </a:spcBef>
              </a:pPr>
              <a:endParaRPr lang="nl-NL" sz="1200" dirty="0">
                <a:solidFill>
                  <a:schemeClr val="tx1"/>
                </a:solidFill>
              </a:endParaRPr>
            </a:p>
          </p:txBody>
        </p:sp>
        <p:pic>
          <p:nvPicPr>
            <p:cNvPr id="12" name="Afbeelding 25">
              <a:extLst>
                <a:ext uri="{FF2B5EF4-FFF2-40B4-BE49-F238E27FC236}">
                  <a16:creationId xmlns:a16="http://schemas.microsoft.com/office/drawing/2014/main" id="{7703DCDF-12D7-4A83-8AFA-53E78BA73683}"/>
                </a:ext>
              </a:extLst>
            </p:cNvPr>
            <p:cNvPicPr>
              <a:picLocks/>
            </p:cNvPicPr>
            <p:nvPr userDrawn="1"/>
          </p:nvPicPr>
          <p:blipFill rotWithShape="1">
            <a:blip r:embed="rId2" cstate="screen">
              <a:extLst>
                <a:ext uri="{28A0092B-C50C-407E-A947-70E740481C1C}">
                  <a14:useLocalDpi xmlns:a14="http://schemas.microsoft.com/office/drawing/2010/main"/>
                </a:ext>
              </a:extLst>
            </a:blip>
            <a:srcRect l="15744" t="27663" r="17943" b="39396"/>
            <a:stretch/>
          </p:blipFill>
          <p:spPr bwMode="gray">
            <a:xfrm>
              <a:off x="-3163455" y="2278596"/>
              <a:ext cx="2686285" cy="750607"/>
            </a:xfrm>
            <a:prstGeom prst="rect">
              <a:avLst/>
            </a:prstGeom>
            <a:noFill/>
            <a:ln>
              <a:noFill/>
            </a:ln>
            <a:extLst>
              <a:ext uri="{53640926-AAD7-44D8-BBD7-CCE9431645EC}">
                <a14:shadowObscured xmlns:a14="http://schemas.microsoft.com/office/drawing/2010/main"/>
              </a:ext>
            </a:extLst>
          </p:spPr>
        </p:pic>
      </p:grpSp>
      <p:sp>
        <p:nvSpPr>
          <p:cNvPr id="164" name="Picture Placeholder 163">
            <a:extLst>
              <a:ext uri="{FF2B5EF4-FFF2-40B4-BE49-F238E27FC236}">
                <a16:creationId xmlns:a16="http://schemas.microsoft.com/office/drawing/2014/main" id="{A606E928-CA9F-41D1-907A-E43074D18D69}"/>
              </a:ext>
            </a:extLst>
          </p:cNvPr>
          <p:cNvSpPr>
            <a:spLocks noGrp="1"/>
          </p:cNvSpPr>
          <p:nvPr>
            <p:ph type="pic" sz="quarter" idx="17" hasCustomPrompt="1"/>
          </p:nvPr>
        </p:nvSpPr>
        <p:spPr bwMode="gray">
          <a:xfrm>
            <a:off x="6234000" y="3"/>
            <a:ext cx="5958000" cy="6857995"/>
          </a:xfrm>
          <a:custGeom>
            <a:avLst/>
            <a:gdLst>
              <a:gd name="connsiteX0" fmla="*/ 0 w 5958000"/>
              <a:gd name="connsiteY0" fmla="*/ 0 h 6857995"/>
              <a:gd name="connsiteX1" fmla="*/ 5958000 w 5958000"/>
              <a:gd name="connsiteY1" fmla="*/ 0 h 6857995"/>
              <a:gd name="connsiteX2" fmla="*/ 5958000 w 5958000"/>
              <a:gd name="connsiteY2" fmla="*/ 6857995 h 6857995"/>
              <a:gd name="connsiteX3" fmla="*/ 5386068 w 5958000"/>
              <a:gd name="connsiteY3" fmla="*/ 6857995 h 6857995"/>
              <a:gd name="connsiteX4" fmla="*/ 5386068 w 5958000"/>
              <a:gd name="connsiteY4" fmla="*/ 6285596 h 6857995"/>
              <a:gd name="connsiteX5" fmla="*/ 4813668 w 5958000"/>
              <a:gd name="connsiteY5" fmla="*/ 6285596 h 6857995"/>
              <a:gd name="connsiteX6" fmla="*/ 4813668 w 5958000"/>
              <a:gd name="connsiteY6" fmla="*/ 6857995 h 6857995"/>
              <a:gd name="connsiteX7" fmla="*/ 0 w 5958000"/>
              <a:gd name="connsiteY7" fmla="*/ 6857995 h 685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8000" h="6857995">
                <a:moveTo>
                  <a:pt x="0" y="0"/>
                </a:moveTo>
                <a:lnTo>
                  <a:pt x="5958000" y="0"/>
                </a:lnTo>
                <a:lnTo>
                  <a:pt x="5958000" y="6857995"/>
                </a:lnTo>
                <a:lnTo>
                  <a:pt x="5386068" y="6857995"/>
                </a:lnTo>
                <a:lnTo>
                  <a:pt x="5386068" y="6285596"/>
                </a:lnTo>
                <a:lnTo>
                  <a:pt x="4813668" y="6285596"/>
                </a:lnTo>
                <a:lnTo>
                  <a:pt x="4813668" y="6857995"/>
                </a:lnTo>
                <a:lnTo>
                  <a:pt x="0" y="6857995"/>
                </a:lnTo>
                <a:close/>
              </a:path>
            </a:pathLst>
          </a:custGeom>
          <a:noFill/>
        </p:spPr>
        <p:txBody>
          <a:bodyPr wrap="square" lIns="0" tIns="0" rIns="0" bIns="1476000" anchor="ctr" anchorCtr="0">
            <a:noAutofit/>
          </a:bodyPr>
          <a:lstStyle>
            <a:lvl1pPr marL="0" indent="0" algn="ctr">
              <a:spcAft>
                <a:spcPts val="0"/>
              </a:spcAft>
              <a:buNone/>
              <a:defRPr/>
            </a:lvl1pPr>
          </a:lstStyle>
          <a:p>
            <a:r>
              <a:rPr lang="nl-NL"/>
              <a:t>Klik om foto toe te voegen.</a:t>
            </a:r>
            <a:br>
              <a:rPr lang="nl-NL"/>
            </a:br>
            <a:r>
              <a:rPr lang="nl-NL"/>
              <a:t>Foto’s kun je kiezen uit de Mediabank in het UWV Communicatieportaal. </a:t>
            </a:r>
            <a:endParaRPr lang="nl-NL" dirty="0"/>
          </a:p>
        </p:txBody>
      </p:sp>
      <p:sp>
        <p:nvSpPr>
          <p:cNvPr id="19" name="Content Placeholder 8">
            <a:extLst>
              <a:ext uri="{FF2B5EF4-FFF2-40B4-BE49-F238E27FC236}">
                <a16:creationId xmlns:a16="http://schemas.microsoft.com/office/drawing/2014/main" id="{6962ED52-3B89-4B31-B08C-CFF4417F8A1A}"/>
              </a:ext>
            </a:extLst>
          </p:cNvPr>
          <p:cNvSpPr>
            <a:spLocks noGrp="1"/>
          </p:cNvSpPr>
          <p:nvPr>
            <p:ph sz="quarter" idx="14" hasCustomPrompt="1"/>
          </p:nvPr>
        </p:nvSpPr>
        <p:spPr bwMode="gray">
          <a:xfrm>
            <a:off x="571500" y="1531939"/>
            <a:ext cx="5382000" cy="4573586"/>
          </a:xfrm>
        </p:spPr>
        <p:txBody>
          <a:bodyPr/>
          <a:lstStyle>
            <a:lvl1pPr>
              <a:defRPr/>
            </a:lvl1pPr>
            <a:lvl2pPr>
              <a:defRPr/>
            </a:lvl2pPr>
            <a:lvl3pPr>
              <a:defRPr/>
            </a:lvl3pPr>
            <a:lvl4pPr>
              <a:defRPr/>
            </a:lvl4pPr>
            <a:lvl5pPr>
              <a:defRPr/>
            </a:lvl5pPr>
          </a:lstStyle>
          <a:p>
            <a:pPr lvl="0"/>
            <a:r>
              <a:rPr lang="en-US" dirty="0" err="1"/>
              <a:t>Niveau</a:t>
            </a:r>
            <a:r>
              <a:rPr lang="en-US" dirty="0"/>
              <a:t> 1</a:t>
            </a:r>
          </a:p>
          <a:p>
            <a:pPr lvl="1"/>
            <a:r>
              <a:rPr lang="en-US" dirty="0" err="1"/>
              <a:t>Niveau</a:t>
            </a:r>
            <a:r>
              <a:rPr lang="en-US" dirty="0"/>
              <a:t> 2</a:t>
            </a:r>
          </a:p>
          <a:p>
            <a:pPr lvl="2"/>
            <a:r>
              <a:rPr lang="en-US" dirty="0" err="1"/>
              <a:t>Niveau</a:t>
            </a:r>
            <a:r>
              <a:rPr lang="en-US" dirty="0"/>
              <a:t> 3</a:t>
            </a:r>
          </a:p>
          <a:p>
            <a:pPr lvl="3"/>
            <a:r>
              <a:rPr lang="en-US" dirty="0" err="1"/>
              <a:t>Niveau</a:t>
            </a:r>
            <a:r>
              <a:rPr lang="en-US" dirty="0"/>
              <a:t> 4</a:t>
            </a:r>
          </a:p>
          <a:p>
            <a:pPr lvl="4"/>
            <a:r>
              <a:rPr lang="en-US" dirty="0" err="1"/>
              <a:t>Niveau</a:t>
            </a:r>
            <a:r>
              <a:rPr lang="en-US" dirty="0"/>
              <a:t> 5</a:t>
            </a:r>
            <a:endParaRPr lang="en-GB" dirty="0"/>
          </a:p>
        </p:txBody>
      </p:sp>
      <p:sp>
        <p:nvSpPr>
          <p:cNvPr id="3" name="Title 2">
            <a:extLst>
              <a:ext uri="{FF2B5EF4-FFF2-40B4-BE49-F238E27FC236}">
                <a16:creationId xmlns:a16="http://schemas.microsoft.com/office/drawing/2014/main" id="{29D07D11-4859-4E21-964B-B61752A83EF5}"/>
              </a:ext>
            </a:extLst>
          </p:cNvPr>
          <p:cNvSpPr>
            <a:spLocks noGrp="1"/>
          </p:cNvSpPr>
          <p:nvPr>
            <p:ph type="title" hasCustomPrompt="1"/>
          </p:nvPr>
        </p:nvSpPr>
        <p:spPr bwMode="gray">
          <a:xfrm>
            <a:off x="571500" y="285752"/>
            <a:ext cx="5382000" cy="1238248"/>
          </a:xfrm>
        </p:spPr>
        <p:txBody>
          <a:bodyPr/>
          <a:lstStyle>
            <a:lvl1pPr>
              <a:defRPr/>
            </a:lvl1pPr>
          </a:lstStyle>
          <a:p>
            <a:r>
              <a:rPr lang="nl-NL" dirty="0"/>
              <a:t>Klik om de titel aan te passen</a:t>
            </a:r>
          </a:p>
        </p:txBody>
      </p:sp>
      <p:sp>
        <p:nvSpPr>
          <p:cNvPr id="4" name="Footer Placeholder 3">
            <a:extLst>
              <a:ext uri="{FF2B5EF4-FFF2-40B4-BE49-F238E27FC236}">
                <a16:creationId xmlns:a16="http://schemas.microsoft.com/office/drawing/2014/main" id="{BCE21273-48D4-4CD3-97E4-B10DD76EAD5C}"/>
              </a:ext>
            </a:extLst>
          </p:cNvPr>
          <p:cNvSpPr>
            <a:spLocks noGrp="1"/>
          </p:cNvSpPr>
          <p:nvPr>
            <p:ph type="ftr" sz="quarter" idx="19"/>
          </p:nvPr>
        </p:nvSpPr>
        <p:spPr bwMode="gray"/>
        <p:txBody>
          <a:bodyPr/>
          <a:lstStyle/>
          <a:p>
            <a:endParaRPr lang="en-GB" dirty="0"/>
          </a:p>
        </p:txBody>
      </p:sp>
      <p:sp>
        <p:nvSpPr>
          <p:cNvPr id="5" name="Slide Number Placeholder 4">
            <a:extLst>
              <a:ext uri="{FF2B5EF4-FFF2-40B4-BE49-F238E27FC236}">
                <a16:creationId xmlns:a16="http://schemas.microsoft.com/office/drawing/2014/main" id="{2DC5B20D-6C7E-4B4E-8533-6FE40B3DDF2A}"/>
              </a:ext>
            </a:extLst>
          </p:cNvPr>
          <p:cNvSpPr>
            <a:spLocks noGrp="1"/>
          </p:cNvSpPr>
          <p:nvPr>
            <p:ph type="sldNum" sz="quarter" idx="20"/>
          </p:nvPr>
        </p:nvSpPr>
        <p:spPr bwMode="gray"/>
        <p:txBody>
          <a:bodyPr/>
          <a:lstStyle/>
          <a:p>
            <a:fld id="{EEC0F82C-4994-47DA-8D9B-99D78D224F6D}" type="slidenum">
              <a:rPr lang="en-GB" smtClean="0"/>
              <a:pPr/>
              <a:t>‹nr.›</a:t>
            </a:fld>
            <a:endParaRPr lang="en-GB" dirty="0"/>
          </a:p>
        </p:txBody>
      </p:sp>
      <p:sp>
        <p:nvSpPr>
          <p:cNvPr id="165" name="Content Placeholder 1">
            <a:extLst>
              <a:ext uri="{FF2B5EF4-FFF2-40B4-BE49-F238E27FC236}">
                <a16:creationId xmlns:a16="http://schemas.microsoft.com/office/drawing/2014/main" id="{3038F346-C3C7-4653-9D64-E62A8B0F32BB}"/>
              </a:ext>
            </a:extLst>
          </p:cNvPr>
          <p:cNvSpPr txBox="1">
            <a:spLocks/>
          </p:cNvSpPr>
          <p:nvPr userDrawn="1"/>
        </p:nvSpPr>
        <p:spPr bwMode="gray">
          <a:xfrm>
            <a:off x="12651266" y="0"/>
            <a:ext cx="2804400" cy="5114862"/>
          </a:xfrm>
          <a:prstGeom prst="rect">
            <a:avLst/>
          </a:prstGeom>
        </p:spPr>
        <p:txBody>
          <a:bodyPr lIns="0" tIns="0" rIns="0" bIns="0">
            <a:noAutofit/>
          </a:bodyPr>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nl-NL" sz="1100" b="1">
                <a:solidFill>
                  <a:schemeClr val="tx1"/>
                </a:solidFill>
              </a:rPr>
              <a:t>Gebruik van afbeeldingen</a:t>
            </a:r>
          </a:p>
          <a:p>
            <a:pPr algn="l">
              <a:spcBef>
                <a:spcPts val="0"/>
              </a:spcBef>
            </a:pPr>
            <a:endParaRPr lang="nl-NL" sz="1100" b="1">
              <a:solidFill>
                <a:schemeClr val="tx1"/>
              </a:solidFill>
            </a:endParaRPr>
          </a:p>
          <a:p>
            <a:pPr marL="171450" indent="-171450" algn="l">
              <a:spcBef>
                <a:spcPts val="0"/>
              </a:spcBef>
              <a:buFont typeface="Arial" panose="020B0604020202020204" pitchFamily="34" charset="0"/>
              <a:buChar char="•"/>
            </a:pPr>
            <a:r>
              <a:rPr lang="nl-NL" sz="1100" b="0">
                <a:solidFill>
                  <a:schemeClr val="tx1"/>
                </a:solidFill>
              </a:rPr>
              <a:t>Klik op het afbeeldingsveld</a:t>
            </a:r>
          </a:p>
          <a:p>
            <a:pPr marL="171450" indent="-171450" algn="l">
              <a:spcBef>
                <a:spcPts val="0"/>
              </a:spcBef>
              <a:buFont typeface="Arial" panose="020B0604020202020204" pitchFamily="34" charset="0"/>
              <a:buChar char="•"/>
            </a:pPr>
            <a:r>
              <a:rPr lang="nl-NL" sz="1100" b="0">
                <a:solidFill>
                  <a:schemeClr val="tx1"/>
                </a:solidFill>
              </a:rPr>
              <a:t>Ga nu naar </a:t>
            </a:r>
            <a:r>
              <a:rPr lang="nl-NL" sz="1100" b="1">
                <a:solidFill>
                  <a:schemeClr val="tx1"/>
                </a:solidFill>
              </a:rPr>
              <a:t>‘Invoegen’ </a:t>
            </a:r>
            <a:r>
              <a:rPr lang="nl-NL" sz="1100" b="0">
                <a:solidFill>
                  <a:schemeClr val="tx1"/>
                </a:solidFill>
              </a:rPr>
              <a:t>en kies </a:t>
            </a:r>
            <a:r>
              <a:rPr lang="nl-NL" sz="1100" b="1">
                <a:solidFill>
                  <a:schemeClr val="tx1"/>
                </a:solidFill>
              </a:rPr>
              <a:t>‘Afbeeldingen’</a:t>
            </a:r>
            <a:r>
              <a:rPr lang="nl-NL" sz="1100" b="0">
                <a:solidFill>
                  <a:schemeClr val="tx1"/>
                </a:solidFill>
              </a:rPr>
              <a:t>. </a:t>
            </a:r>
          </a:p>
          <a:p>
            <a:pPr marL="171450" indent="-171450" algn="l">
              <a:spcBef>
                <a:spcPts val="0"/>
              </a:spcBef>
              <a:buFont typeface="Arial" panose="020B0604020202020204" pitchFamily="34" charset="0"/>
              <a:buChar char="•"/>
            </a:pPr>
            <a:r>
              <a:rPr lang="nl-NL" sz="1100" b="0">
                <a:solidFill>
                  <a:schemeClr val="tx1"/>
                </a:solidFill>
              </a:rPr>
              <a:t>Kies een afbeelding, klik op </a:t>
            </a:r>
            <a:r>
              <a:rPr lang="nl-NL" sz="1100" b="1">
                <a:solidFill>
                  <a:schemeClr val="tx1"/>
                </a:solidFill>
              </a:rPr>
              <a:t>‘Invoegen’ </a:t>
            </a:r>
            <a:r>
              <a:rPr lang="nl-NL" sz="1100" b="0">
                <a:solidFill>
                  <a:schemeClr val="tx1"/>
                </a:solidFill>
              </a:rPr>
              <a:t>en de afbeelding wordt geplaatst.</a:t>
            </a:r>
          </a:p>
          <a:p>
            <a:pPr marL="171450" indent="-171450" algn="l">
              <a:spcBef>
                <a:spcPts val="0"/>
              </a:spcBef>
              <a:buFont typeface="Arial" panose="020B0604020202020204" pitchFamily="34" charset="0"/>
              <a:buChar char="•"/>
            </a:pPr>
            <a:r>
              <a:rPr lang="nl-NL" sz="1100" b="0">
                <a:solidFill>
                  <a:schemeClr val="tx1"/>
                </a:solidFill>
              </a:rPr>
              <a:t>Wil je een uitsnede maken, selecteer dan de foto door erop te klikken en gebruik de crop- functie onder </a:t>
            </a:r>
            <a:r>
              <a:rPr lang="nl-NL" sz="1100" b="1">
                <a:solidFill>
                  <a:schemeClr val="tx1"/>
                </a:solidFill>
              </a:rPr>
              <a:t>‘Opmaak’/’Bijsnijden’</a:t>
            </a:r>
            <a:r>
              <a:rPr lang="nl-NL" sz="1100" b="0">
                <a:solidFill>
                  <a:schemeClr val="tx1"/>
                </a:solidFill>
              </a:rPr>
              <a:t>.</a:t>
            </a:r>
          </a:p>
          <a:p>
            <a:pPr marL="171450" indent="-171450" algn="l">
              <a:spcBef>
                <a:spcPts val="0"/>
              </a:spcBef>
              <a:buFont typeface="Arial" panose="020B0604020202020204" pitchFamily="34" charset="0"/>
              <a:buChar char="•"/>
            </a:pPr>
            <a:endParaRPr lang="nl-NL" sz="1100" b="0">
              <a:solidFill>
                <a:schemeClr val="tx1"/>
              </a:solidFill>
            </a:endParaRPr>
          </a:p>
          <a:p>
            <a:pPr marL="171450" marR="0" indent="-171450" algn="l" defTabSz="685800"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r>
              <a:rPr lang="nl-NL" sz="1100" b="0">
                <a:solidFill>
                  <a:schemeClr val="tx1"/>
                </a:solidFill>
              </a:rPr>
              <a:t>Foto’s kun je kiezen uit de</a:t>
            </a:r>
            <a:r>
              <a:rPr lang="nl-NL" sz="1100" b="0" baseline="0">
                <a:solidFill>
                  <a:schemeClr val="tx1"/>
                </a:solidFill>
              </a:rPr>
              <a:t> </a:t>
            </a:r>
            <a:r>
              <a:rPr lang="nl-NL" sz="1100" b="1" baseline="0">
                <a:solidFill>
                  <a:schemeClr val="tx1"/>
                </a:solidFill>
              </a:rPr>
              <a:t>Mediabank in het UWV Communicatieportaal</a:t>
            </a:r>
            <a:r>
              <a:rPr lang="nl-NL" sz="1100" b="0" baseline="0">
                <a:solidFill>
                  <a:schemeClr val="tx1"/>
                </a:solidFill>
              </a:rPr>
              <a:t>. Deze foto’s zijn van hoge kwaliteit en hiervan is het intellectueel eigendom geregeld. </a:t>
            </a:r>
            <a:br>
              <a:rPr lang="nl-NL" sz="1100" b="0" baseline="0">
                <a:solidFill>
                  <a:schemeClr val="tx1"/>
                </a:solidFill>
              </a:rPr>
            </a:br>
            <a:br>
              <a:rPr lang="nl-NL" sz="1100" b="0" baseline="0">
                <a:solidFill>
                  <a:schemeClr val="tx1"/>
                </a:solidFill>
              </a:rPr>
            </a:br>
            <a:r>
              <a:rPr lang="nl-NL" sz="1100" b="0">
                <a:solidFill>
                  <a:schemeClr val="tx1"/>
                </a:solidFill>
                <a:hlinkClick r:id="rId3"/>
              </a:rPr>
              <a:t>https://communicatieportaal.uwv.nl/modules/product/mediabank/default/?ItemId=3219</a:t>
            </a:r>
            <a:r>
              <a:rPr lang="nl-NL" sz="1100" b="0">
                <a:solidFill>
                  <a:schemeClr val="tx1"/>
                </a:solidFill>
              </a:rPr>
              <a:t> </a:t>
            </a:r>
            <a:br>
              <a:rPr lang="nl-NL" sz="1100" b="0">
                <a:solidFill>
                  <a:schemeClr val="tx1"/>
                </a:solidFill>
              </a:rPr>
            </a:br>
            <a:br>
              <a:rPr lang="nl-NL" sz="1100" b="0">
                <a:solidFill>
                  <a:schemeClr val="tx1"/>
                </a:solidFill>
              </a:rPr>
            </a:br>
            <a:r>
              <a:rPr lang="nl-NL" sz="1100" b="0">
                <a:solidFill>
                  <a:schemeClr val="tx1"/>
                </a:solidFill>
              </a:rPr>
              <a:t>en daar waar relevant naar de pictogrammen in de mediabank: </a:t>
            </a:r>
            <a:br>
              <a:rPr lang="nl-NL" sz="1100" b="0">
                <a:solidFill>
                  <a:schemeClr val="tx1"/>
                </a:solidFill>
              </a:rPr>
            </a:br>
            <a:br>
              <a:rPr lang="nl-NL" sz="1100" b="0">
                <a:solidFill>
                  <a:schemeClr val="tx1"/>
                </a:solidFill>
              </a:rPr>
            </a:br>
            <a:r>
              <a:rPr lang="nl-NL" sz="1100" b="0">
                <a:solidFill>
                  <a:schemeClr val="tx1"/>
                </a:solidFill>
                <a:hlinkClick r:id="rId4"/>
              </a:rPr>
              <a:t>https://communicatieportaal.uwv.nl/modules/product/default/media/?ItemId=3217</a:t>
            </a:r>
            <a:endParaRPr lang="nl-NL" sz="1100" b="0" dirty="0">
              <a:solidFill>
                <a:schemeClr val="tx1"/>
              </a:solidFill>
            </a:endParaRPr>
          </a:p>
        </p:txBody>
      </p:sp>
    </p:spTree>
    <p:extLst>
      <p:ext uri="{BB962C8B-B14F-4D97-AF65-F5344CB8AC3E}">
        <p14:creationId xmlns:p14="http://schemas.microsoft.com/office/powerpoint/2010/main" val="2178671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beelding met tekst">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DF56B32-8829-4438-9A75-C14B584A0384}"/>
              </a:ext>
            </a:extLst>
          </p:cNvPr>
          <p:cNvGrpSpPr/>
          <p:nvPr userDrawn="1"/>
        </p:nvGrpSpPr>
        <p:grpSpPr>
          <a:xfrm>
            <a:off x="-3725885" y="-933450"/>
            <a:ext cx="19643770" cy="8724900"/>
            <a:chOff x="-3714750" y="-933450"/>
            <a:chExt cx="19643770" cy="8724900"/>
          </a:xfrm>
        </p:grpSpPr>
        <p:sp>
          <p:nvSpPr>
            <p:cNvPr id="10" name="Rectangle 9">
              <a:extLst>
                <a:ext uri="{FF2B5EF4-FFF2-40B4-BE49-F238E27FC236}">
                  <a16:creationId xmlns:a16="http://schemas.microsoft.com/office/drawing/2014/main" id="{27C59336-6CD6-4669-98ED-4024BC8531E0}"/>
                </a:ext>
              </a:extLst>
            </p:cNvPr>
            <p:cNvSpPr/>
            <p:nvPr userDrawn="1"/>
          </p:nvSpPr>
          <p:spPr bwMode="gray">
            <a:xfrm>
              <a:off x="-3714750" y="-933450"/>
              <a:ext cx="19621500" cy="87249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Content Placeholder 1">
              <a:extLst>
                <a:ext uri="{FF2B5EF4-FFF2-40B4-BE49-F238E27FC236}">
                  <a16:creationId xmlns:a16="http://schemas.microsoft.com/office/drawing/2014/main" id="{27656095-DD83-4DE7-B9DA-342D6E507144}"/>
                </a:ext>
              </a:extLst>
            </p:cNvPr>
            <p:cNvSpPr txBox="1">
              <a:spLocks/>
            </p:cNvSpPr>
            <p:nvPr userDrawn="1"/>
          </p:nvSpPr>
          <p:spPr bwMode="gray">
            <a:xfrm>
              <a:off x="12765565" y="422"/>
              <a:ext cx="3163455" cy="2342813"/>
            </a:xfrm>
            <a:prstGeom prst="rect">
              <a:avLst/>
            </a:prstGeom>
            <a:noFill/>
          </p:spPr>
          <p:txBody>
            <a:bodyPr vert="horz" lIns="0" tIns="0" rIns="432000" bIns="0" rtlCol="0">
              <a:noAutofit/>
            </a:bodyPr>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nl-NL" sz="1100" b="1" dirty="0">
                  <a:solidFill>
                    <a:schemeClr val="tx1"/>
                  </a:solidFill>
                </a:rPr>
                <a:t>Gebruik de UWV bullets met de button ‘Lijstniveau’.</a:t>
              </a:r>
            </a:p>
            <a:p>
              <a:pPr>
                <a:spcBef>
                  <a:spcPts val="0"/>
                </a:spcBef>
              </a:pPr>
              <a:endParaRPr lang="nl-NL" sz="1100" b="1" dirty="0">
                <a:solidFill>
                  <a:schemeClr val="tx1"/>
                </a:solidFill>
              </a:endParaRPr>
            </a:p>
            <a:p>
              <a:pPr marL="171450" lvl="0" indent="-171450">
                <a:spcBef>
                  <a:spcPts val="0"/>
                </a:spcBef>
                <a:buFont typeface="Arial" panose="020B0604020202020204" pitchFamily="34" charset="0"/>
                <a:buChar char="•"/>
              </a:pPr>
              <a:r>
                <a:rPr lang="nl-NL" sz="1100" dirty="0">
                  <a:solidFill>
                    <a:schemeClr val="tx1"/>
                  </a:solidFill>
                </a:rPr>
                <a:t>Niveau 1: tekst zonder bullet</a:t>
              </a:r>
            </a:p>
            <a:p>
              <a:pPr marL="171450" lvl="0" indent="-171450">
                <a:spcBef>
                  <a:spcPts val="0"/>
                </a:spcBef>
                <a:buFont typeface="Arial" panose="020B0604020202020204" pitchFamily="34" charset="0"/>
                <a:buChar char="•"/>
              </a:pPr>
              <a:r>
                <a:rPr lang="nl-NL" sz="1100" dirty="0">
                  <a:solidFill>
                    <a:schemeClr val="tx1"/>
                  </a:solidFill>
                </a:rPr>
                <a:t>Niveau 2 t/m 5: tekst met bullets</a:t>
              </a:r>
            </a:p>
            <a:p>
              <a:pPr marL="171450" lvl="0" indent="-171450">
                <a:spcBef>
                  <a:spcPts val="0"/>
                </a:spcBef>
                <a:buFont typeface="Arial" panose="020B0604020202020204" pitchFamily="34" charset="0"/>
                <a:buChar char="•"/>
              </a:pPr>
              <a:endParaRPr lang="nl-NL" sz="1100" dirty="0">
                <a:solidFill>
                  <a:schemeClr val="tx1"/>
                </a:solidFill>
              </a:endParaRPr>
            </a:p>
            <a:p>
              <a:pPr lvl="0">
                <a:spcBef>
                  <a:spcPts val="0"/>
                </a:spcBef>
              </a:pPr>
              <a:r>
                <a:rPr lang="nl-NL" sz="1100" dirty="0">
                  <a:solidFill>
                    <a:schemeClr val="tx1"/>
                  </a:solidFill>
                </a:rPr>
                <a:t>Typ je tekst op de eerste tekstregel. Vergeet nu de standaard button voor bullets (rode kruis). </a:t>
              </a:r>
            </a:p>
            <a:p>
              <a:pPr lvl="0">
                <a:spcBef>
                  <a:spcPts val="0"/>
                </a:spcBef>
              </a:pPr>
              <a:r>
                <a:rPr lang="nl-NL" sz="1100" dirty="0">
                  <a:solidFill>
                    <a:schemeClr val="tx1"/>
                  </a:solidFill>
                </a:rPr>
                <a:t>Klik op het pijltje naar links en je verlaagt het tekstniveau. Klik op het pijltje naar rechts en je verhoogt het tekstniveau. </a:t>
              </a:r>
            </a:p>
            <a:p>
              <a:pPr>
                <a:spcBef>
                  <a:spcPts val="0"/>
                </a:spcBef>
              </a:pPr>
              <a:endParaRPr lang="nl-NL" sz="1200" dirty="0">
                <a:solidFill>
                  <a:schemeClr val="tx1"/>
                </a:solidFill>
              </a:endParaRPr>
            </a:p>
          </p:txBody>
        </p:sp>
        <p:pic>
          <p:nvPicPr>
            <p:cNvPr id="12" name="Afbeelding 25">
              <a:extLst>
                <a:ext uri="{FF2B5EF4-FFF2-40B4-BE49-F238E27FC236}">
                  <a16:creationId xmlns:a16="http://schemas.microsoft.com/office/drawing/2014/main" id="{7703DCDF-12D7-4A83-8AFA-53E78BA73683}"/>
                </a:ext>
              </a:extLst>
            </p:cNvPr>
            <p:cNvPicPr>
              <a:picLocks/>
            </p:cNvPicPr>
            <p:nvPr userDrawn="1"/>
          </p:nvPicPr>
          <p:blipFill rotWithShape="1">
            <a:blip r:embed="rId2" cstate="screen">
              <a:extLst>
                <a:ext uri="{28A0092B-C50C-407E-A947-70E740481C1C}">
                  <a14:useLocalDpi xmlns:a14="http://schemas.microsoft.com/office/drawing/2010/main"/>
                </a:ext>
              </a:extLst>
            </a:blip>
            <a:srcRect l="15744" t="27663" r="17943" b="39396"/>
            <a:stretch/>
          </p:blipFill>
          <p:spPr bwMode="gray">
            <a:xfrm>
              <a:off x="12765566" y="2278596"/>
              <a:ext cx="2686285" cy="750607"/>
            </a:xfrm>
            <a:prstGeom prst="rect">
              <a:avLst/>
            </a:prstGeom>
            <a:noFill/>
            <a:ln>
              <a:noFill/>
            </a:ln>
            <a:extLst>
              <a:ext uri="{53640926-AAD7-44D8-BBD7-CCE9431645EC}">
                <a14:shadowObscured xmlns:a14="http://schemas.microsoft.com/office/drawing/2010/main"/>
              </a:ext>
            </a:extLst>
          </p:spPr>
        </p:pic>
      </p:grpSp>
      <p:sp>
        <p:nvSpPr>
          <p:cNvPr id="164" name="Picture Placeholder 163">
            <a:extLst>
              <a:ext uri="{FF2B5EF4-FFF2-40B4-BE49-F238E27FC236}">
                <a16:creationId xmlns:a16="http://schemas.microsoft.com/office/drawing/2014/main" id="{A606E928-CA9F-41D1-907A-E43074D18D69}"/>
              </a:ext>
            </a:extLst>
          </p:cNvPr>
          <p:cNvSpPr>
            <a:spLocks noGrp="1"/>
          </p:cNvSpPr>
          <p:nvPr>
            <p:ph type="pic" sz="quarter" idx="17" hasCustomPrompt="1"/>
          </p:nvPr>
        </p:nvSpPr>
        <p:spPr bwMode="gray">
          <a:xfrm>
            <a:off x="0" y="3"/>
            <a:ext cx="5958000" cy="6857995"/>
          </a:xfrm>
          <a:prstGeom prst="rect">
            <a:avLst/>
          </a:prstGeom>
          <a:noFill/>
        </p:spPr>
        <p:txBody>
          <a:bodyPr wrap="square" lIns="180000" tIns="0" rIns="180000" bIns="1476000" anchor="ctr" anchorCtr="0">
            <a:noAutofit/>
          </a:bodyPr>
          <a:lstStyle>
            <a:lvl1pPr marL="0" indent="0" algn="ctr">
              <a:spcAft>
                <a:spcPts val="0"/>
              </a:spcAft>
              <a:buNone/>
              <a:defRPr/>
            </a:lvl1pPr>
          </a:lstStyle>
          <a:p>
            <a:r>
              <a:rPr lang="nl-NL"/>
              <a:t>Klik om foto toe te voegen.</a:t>
            </a:r>
            <a:br>
              <a:rPr lang="nl-NL"/>
            </a:br>
            <a:r>
              <a:rPr lang="nl-NL"/>
              <a:t>Foto’s kun je kiezen uit de Mediabank in het UWV Communicatieportaal. </a:t>
            </a:r>
            <a:endParaRPr lang="nl-NL" dirty="0"/>
          </a:p>
        </p:txBody>
      </p:sp>
      <p:sp>
        <p:nvSpPr>
          <p:cNvPr id="19" name="Content Placeholder 8">
            <a:extLst>
              <a:ext uri="{FF2B5EF4-FFF2-40B4-BE49-F238E27FC236}">
                <a16:creationId xmlns:a16="http://schemas.microsoft.com/office/drawing/2014/main" id="{6962ED52-3B89-4B31-B08C-CFF4417F8A1A}"/>
              </a:ext>
            </a:extLst>
          </p:cNvPr>
          <p:cNvSpPr>
            <a:spLocks noGrp="1"/>
          </p:cNvSpPr>
          <p:nvPr>
            <p:ph sz="quarter" idx="14" hasCustomPrompt="1"/>
          </p:nvPr>
        </p:nvSpPr>
        <p:spPr bwMode="gray">
          <a:xfrm>
            <a:off x="6234000" y="1531939"/>
            <a:ext cx="5382000" cy="4573586"/>
          </a:xfrm>
        </p:spPr>
        <p:txBody>
          <a:bodyPr/>
          <a:lstStyle>
            <a:lvl1pPr>
              <a:defRPr/>
            </a:lvl1pPr>
            <a:lvl2pPr>
              <a:defRPr/>
            </a:lvl2pPr>
            <a:lvl3pPr>
              <a:defRPr/>
            </a:lvl3pPr>
            <a:lvl4pPr>
              <a:defRPr/>
            </a:lvl4pPr>
            <a:lvl5pPr>
              <a:defRPr/>
            </a:lvl5pPr>
          </a:lstStyle>
          <a:p>
            <a:pPr lvl="0"/>
            <a:r>
              <a:rPr lang="en-US" dirty="0" err="1"/>
              <a:t>Niveau</a:t>
            </a:r>
            <a:r>
              <a:rPr lang="en-US" dirty="0"/>
              <a:t> 1</a:t>
            </a:r>
          </a:p>
          <a:p>
            <a:pPr lvl="1"/>
            <a:r>
              <a:rPr lang="en-US" dirty="0" err="1"/>
              <a:t>Niveau</a:t>
            </a:r>
            <a:r>
              <a:rPr lang="en-US" dirty="0"/>
              <a:t> 2</a:t>
            </a:r>
          </a:p>
          <a:p>
            <a:pPr lvl="2"/>
            <a:r>
              <a:rPr lang="en-US" dirty="0" err="1"/>
              <a:t>Niveau</a:t>
            </a:r>
            <a:r>
              <a:rPr lang="en-US" dirty="0"/>
              <a:t> 3</a:t>
            </a:r>
          </a:p>
          <a:p>
            <a:pPr lvl="3"/>
            <a:r>
              <a:rPr lang="en-US" dirty="0" err="1"/>
              <a:t>Niveau</a:t>
            </a:r>
            <a:r>
              <a:rPr lang="en-US" dirty="0"/>
              <a:t> 4</a:t>
            </a:r>
          </a:p>
          <a:p>
            <a:pPr lvl="4"/>
            <a:r>
              <a:rPr lang="en-US" dirty="0" err="1"/>
              <a:t>Niveau</a:t>
            </a:r>
            <a:r>
              <a:rPr lang="en-US" dirty="0"/>
              <a:t> 5</a:t>
            </a:r>
            <a:endParaRPr lang="en-GB" dirty="0"/>
          </a:p>
        </p:txBody>
      </p:sp>
      <p:sp>
        <p:nvSpPr>
          <p:cNvPr id="3" name="Title 2">
            <a:extLst>
              <a:ext uri="{FF2B5EF4-FFF2-40B4-BE49-F238E27FC236}">
                <a16:creationId xmlns:a16="http://schemas.microsoft.com/office/drawing/2014/main" id="{29D07D11-4859-4E21-964B-B61752A83EF5}"/>
              </a:ext>
            </a:extLst>
          </p:cNvPr>
          <p:cNvSpPr>
            <a:spLocks noGrp="1"/>
          </p:cNvSpPr>
          <p:nvPr>
            <p:ph type="title" hasCustomPrompt="1"/>
          </p:nvPr>
        </p:nvSpPr>
        <p:spPr bwMode="gray">
          <a:xfrm>
            <a:off x="6234000" y="285752"/>
            <a:ext cx="5382000" cy="1238248"/>
          </a:xfrm>
        </p:spPr>
        <p:txBody>
          <a:bodyPr/>
          <a:lstStyle>
            <a:lvl1pPr>
              <a:defRPr/>
            </a:lvl1pPr>
          </a:lstStyle>
          <a:p>
            <a:r>
              <a:rPr lang="nl-NL" dirty="0"/>
              <a:t>Klik om de titel aan te passen</a:t>
            </a:r>
          </a:p>
        </p:txBody>
      </p:sp>
      <p:sp>
        <p:nvSpPr>
          <p:cNvPr id="4" name="Footer Placeholder 3">
            <a:extLst>
              <a:ext uri="{FF2B5EF4-FFF2-40B4-BE49-F238E27FC236}">
                <a16:creationId xmlns:a16="http://schemas.microsoft.com/office/drawing/2014/main" id="{BCE21273-48D4-4CD3-97E4-B10DD76EAD5C}"/>
              </a:ext>
            </a:extLst>
          </p:cNvPr>
          <p:cNvSpPr>
            <a:spLocks noGrp="1"/>
          </p:cNvSpPr>
          <p:nvPr>
            <p:ph type="ftr" sz="quarter" idx="19"/>
          </p:nvPr>
        </p:nvSpPr>
        <p:spPr bwMode="gray">
          <a:xfrm>
            <a:off x="6234000" y="6285600"/>
            <a:ext cx="4796857" cy="577438"/>
          </a:xfrm>
        </p:spPr>
        <p:txBody>
          <a:bodyPr/>
          <a:lstStyle/>
          <a:p>
            <a:endParaRPr lang="en-GB" dirty="0"/>
          </a:p>
        </p:txBody>
      </p:sp>
      <p:sp>
        <p:nvSpPr>
          <p:cNvPr id="165" name="Content Placeholder 1">
            <a:extLst>
              <a:ext uri="{FF2B5EF4-FFF2-40B4-BE49-F238E27FC236}">
                <a16:creationId xmlns:a16="http://schemas.microsoft.com/office/drawing/2014/main" id="{3038F346-C3C7-4653-9D64-E62A8B0F32BB}"/>
              </a:ext>
            </a:extLst>
          </p:cNvPr>
          <p:cNvSpPr txBox="1">
            <a:spLocks/>
          </p:cNvSpPr>
          <p:nvPr userDrawn="1"/>
        </p:nvSpPr>
        <p:spPr bwMode="gray">
          <a:xfrm>
            <a:off x="-3353956" y="0"/>
            <a:ext cx="2804400" cy="5114862"/>
          </a:xfrm>
          <a:prstGeom prst="rect">
            <a:avLst/>
          </a:prstGeom>
        </p:spPr>
        <p:txBody>
          <a:bodyPr lIns="0" tIns="0" rIns="0" bIns="0">
            <a:noAutofit/>
          </a:bodyPr>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nl-NL" sz="1100" b="1">
                <a:solidFill>
                  <a:schemeClr val="tx1"/>
                </a:solidFill>
              </a:rPr>
              <a:t>Gebruik van afbeeldingen</a:t>
            </a:r>
          </a:p>
          <a:p>
            <a:pPr algn="l">
              <a:spcBef>
                <a:spcPts val="0"/>
              </a:spcBef>
            </a:pPr>
            <a:endParaRPr lang="nl-NL" sz="1100" b="1">
              <a:solidFill>
                <a:schemeClr val="tx1"/>
              </a:solidFill>
            </a:endParaRPr>
          </a:p>
          <a:p>
            <a:pPr marL="171450" indent="-171450" algn="l">
              <a:spcBef>
                <a:spcPts val="0"/>
              </a:spcBef>
              <a:buFont typeface="Arial" panose="020B0604020202020204" pitchFamily="34" charset="0"/>
              <a:buChar char="•"/>
            </a:pPr>
            <a:r>
              <a:rPr lang="nl-NL" sz="1100" b="0">
                <a:solidFill>
                  <a:schemeClr val="tx1"/>
                </a:solidFill>
              </a:rPr>
              <a:t>Klik op het afbeeldingsveld</a:t>
            </a:r>
          </a:p>
          <a:p>
            <a:pPr marL="171450" indent="-171450" algn="l">
              <a:spcBef>
                <a:spcPts val="0"/>
              </a:spcBef>
              <a:buFont typeface="Arial" panose="020B0604020202020204" pitchFamily="34" charset="0"/>
              <a:buChar char="•"/>
            </a:pPr>
            <a:r>
              <a:rPr lang="nl-NL" sz="1100" b="0">
                <a:solidFill>
                  <a:schemeClr val="tx1"/>
                </a:solidFill>
              </a:rPr>
              <a:t>Ga nu naar </a:t>
            </a:r>
            <a:r>
              <a:rPr lang="nl-NL" sz="1100" b="1">
                <a:solidFill>
                  <a:schemeClr val="tx1"/>
                </a:solidFill>
              </a:rPr>
              <a:t>‘Invoegen’ </a:t>
            </a:r>
            <a:r>
              <a:rPr lang="nl-NL" sz="1100" b="0">
                <a:solidFill>
                  <a:schemeClr val="tx1"/>
                </a:solidFill>
              </a:rPr>
              <a:t>en kies </a:t>
            </a:r>
            <a:r>
              <a:rPr lang="nl-NL" sz="1100" b="1">
                <a:solidFill>
                  <a:schemeClr val="tx1"/>
                </a:solidFill>
              </a:rPr>
              <a:t>‘Afbeeldingen’</a:t>
            </a:r>
            <a:r>
              <a:rPr lang="nl-NL" sz="1100" b="0">
                <a:solidFill>
                  <a:schemeClr val="tx1"/>
                </a:solidFill>
              </a:rPr>
              <a:t>. </a:t>
            </a:r>
          </a:p>
          <a:p>
            <a:pPr marL="171450" indent="-171450" algn="l">
              <a:spcBef>
                <a:spcPts val="0"/>
              </a:spcBef>
              <a:buFont typeface="Arial" panose="020B0604020202020204" pitchFamily="34" charset="0"/>
              <a:buChar char="•"/>
            </a:pPr>
            <a:r>
              <a:rPr lang="nl-NL" sz="1100" b="0">
                <a:solidFill>
                  <a:schemeClr val="tx1"/>
                </a:solidFill>
              </a:rPr>
              <a:t>Kies een afbeelding, klik op </a:t>
            </a:r>
            <a:r>
              <a:rPr lang="nl-NL" sz="1100" b="1">
                <a:solidFill>
                  <a:schemeClr val="tx1"/>
                </a:solidFill>
              </a:rPr>
              <a:t>‘Invoegen’ </a:t>
            </a:r>
            <a:r>
              <a:rPr lang="nl-NL" sz="1100" b="0">
                <a:solidFill>
                  <a:schemeClr val="tx1"/>
                </a:solidFill>
              </a:rPr>
              <a:t>en de afbeelding wordt geplaatst.</a:t>
            </a:r>
          </a:p>
          <a:p>
            <a:pPr marL="171450" indent="-171450" algn="l">
              <a:spcBef>
                <a:spcPts val="0"/>
              </a:spcBef>
              <a:buFont typeface="Arial" panose="020B0604020202020204" pitchFamily="34" charset="0"/>
              <a:buChar char="•"/>
            </a:pPr>
            <a:r>
              <a:rPr lang="nl-NL" sz="1100" b="0">
                <a:solidFill>
                  <a:schemeClr val="tx1"/>
                </a:solidFill>
              </a:rPr>
              <a:t>Wil je een uitsnede maken, selecteer dan de foto door erop te klikken en gebruik de crop- functie onder </a:t>
            </a:r>
            <a:r>
              <a:rPr lang="nl-NL" sz="1100" b="1">
                <a:solidFill>
                  <a:schemeClr val="tx1"/>
                </a:solidFill>
              </a:rPr>
              <a:t>‘Opmaak’/’Bijsnijden’</a:t>
            </a:r>
            <a:r>
              <a:rPr lang="nl-NL" sz="1100" b="0">
                <a:solidFill>
                  <a:schemeClr val="tx1"/>
                </a:solidFill>
              </a:rPr>
              <a:t>.</a:t>
            </a:r>
          </a:p>
          <a:p>
            <a:pPr marL="171450" indent="-171450" algn="l">
              <a:spcBef>
                <a:spcPts val="0"/>
              </a:spcBef>
              <a:buFont typeface="Arial" panose="020B0604020202020204" pitchFamily="34" charset="0"/>
              <a:buChar char="•"/>
            </a:pPr>
            <a:endParaRPr lang="nl-NL" sz="1100" b="0">
              <a:solidFill>
                <a:schemeClr val="tx1"/>
              </a:solidFill>
            </a:endParaRPr>
          </a:p>
          <a:p>
            <a:pPr marL="171450" marR="0" indent="-171450" algn="l" defTabSz="685800"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r>
              <a:rPr lang="nl-NL" sz="1100" b="0">
                <a:solidFill>
                  <a:schemeClr val="tx1"/>
                </a:solidFill>
              </a:rPr>
              <a:t>Foto’s kun je kiezen uit de</a:t>
            </a:r>
            <a:r>
              <a:rPr lang="nl-NL" sz="1100" b="0" baseline="0">
                <a:solidFill>
                  <a:schemeClr val="tx1"/>
                </a:solidFill>
              </a:rPr>
              <a:t> </a:t>
            </a:r>
            <a:r>
              <a:rPr lang="nl-NL" sz="1100" b="1" baseline="0">
                <a:solidFill>
                  <a:schemeClr val="tx1"/>
                </a:solidFill>
              </a:rPr>
              <a:t>Mediabank in het UWV Communicatieportaal</a:t>
            </a:r>
            <a:r>
              <a:rPr lang="nl-NL" sz="1100" b="0" baseline="0">
                <a:solidFill>
                  <a:schemeClr val="tx1"/>
                </a:solidFill>
              </a:rPr>
              <a:t>. Deze foto’s zijn van hoge kwaliteit en hiervan is het intellectueel eigendom geregeld. </a:t>
            </a:r>
            <a:br>
              <a:rPr lang="nl-NL" sz="1100" b="0" baseline="0">
                <a:solidFill>
                  <a:schemeClr val="tx1"/>
                </a:solidFill>
              </a:rPr>
            </a:br>
            <a:br>
              <a:rPr lang="nl-NL" sz="1100" b="0" baseline="0">
                <a:solidFill>
                  <a:schemeClr val="tx1"/>
                </a:solidFill>
              </a:rPr>
            </a:br>
            <a:r>
              <a:rPr lang="nl-NL" sz="1100" b="0">
                <a:solidFill>
                  <a:schemeClr val="tx1"/>
                </a:solidFill>
                <a:hlinkClick r:id="rId3"/>
              </a:rPr>
              <a:t>https://communicatieportaal.uwv.nl/modules/product/mediabank/default/?ItemId=3219</a:t>
            </a:r>
            <a:r>
              <a:rPr lang="nl-NL" sz="1100" b="0">
                <a:solidFill>
                  <a:schemeClr val="tx1"/>
                </a:solidFill>
              </a:rPr>
              <a:t> </a:t>
            </a:r>
            <a:br>
              <a:rPr lang="nl-NL" sz="1100" b="0">
                <a:solidFill>
                  <a:schemeClr val="tx1"/>
                </a:solidFill>
              </a:rPr>
            </a:br>
            <a:br>
              <a:rPr lang="nl-NL" sz="1100" b="0">
                <a:solidFill>
                  <a:schemeClr val="tx1"/>
                </a:solidFill>
              </a:rPr>
            </a:br>
            <a:r>
              <a:rPr lang="nl-NL" sz="1100" b="0">
                <a:solidFill>
                  <a:schemeClr val="tx1"/>
                </a:solidFill>
              </a:rPr>
              <a:t>en daar waar relevant naar de pictogrammen in de mediabank: </a:t>
            </a:r>
            <a:br>
              <a:rPr lang="nl-NL" sz="1100" b="0">
                <a:solidFill>
                  <a:schemeClr val="tx1"/>
                </a:solidFill>
              </a:rPr>
            </a:br>
            <a:br>
              <a:rPr lang="nl-NL" sz="1100" b="0">
                <a:solidFill>
                  <a:schemeClr val="tx1"/>
                </a:solidFill>
              </a:rPr>
            </a:br>
            <a:r>
              <a:rPr lang="nl-NL" sz="1100" b="0">
                <a:solidFill>
                  <a:schemeClr val="tx1"/>
                </a:solidFill>
                <a:hlinkClick r:id="rId4"/>
              </a:rPr>
              <a:t>https://communicatieportaal.uwv.nl/modules/product/default/media/?ItemId=3217</a:t>
            </a:r>
            <a:endParaRPr lang="nl-NL" sz="1100" b="0" dirty="0">
              <a:solidFill>
                <a:schemeClr val="tx1"/>
              </a:solidFill>
            </a:endParaRPr>
          </a:p>
        </p:txBody>
      </p:sp>
      <p:sp>
        <p:nvSpPr>
          <p:cNvPr id="2" name="Slide Number Placeholder 1">
            <a:extLst>
              <a:ext uri="{FF2B5EF4-FFF2-40B4-BE49-F238E27FC236}">
                <a16:creationId xmlns:a16="http://schemas.microsoft.com/office/drawing/2014/main" id="{A219C8C3-F18D-46B4-80E2-1868898E52EC}"/>
              </a:ext>
            </a:extLst>
          </p:cNvPr>
          <p:cNvSpPr>
            <a:spLocks noGrp="1"/>
          </p:cNvSpPr>
          <p:nvPr>
            <p:ph type="sldNum" sz="quarter" idx="20"/>
          </p:nvPr>
        </p:nvSpPr>
        <p:spPr>
          <a:xfrm>
            <a:off x="11908471" y="6280563"/>
            <a:ext cx="283529" cy="577438"/>
          </a:xfrm>
        </p:spPr>
        <p:txBody>
          <a:bodyPr/>
          <a:lstStyle>
            <a:lvl1pPr>
              <a:defRPr>
                <a:solidFill>
                  <a:schemeClr val="tx2">
                    <a:alpha val="0"/>
                  </a:schemeClr>
                </a:solidFill>
              </a:defRPr>
            </a:lvl1pPr>
          </a:lstStyle>
          <a:p>
            <a:fld id="{EEC0F82C-4994-47DA-8D9B-99D78D224F6D}" type="slidenum">
              <a:rPr lang="en-GB" smtClean="0"/>
              <a:pPr/>
              <a:t>‹nr.›</a:t>
            </a:fld>
            <a:endParaRPr lang="en-GB" dirty="0"/>
          </a:p>
        </p:txBody>
      </p:sp>
    </p:spTree>
    <p:extLst>
      <p:ext uri="{BB962C8B-B14F-4D97-AF65-F5344CB8AC3E}">
        <p14:creationId xmlns:p14="http://schemas.microsoft.com/office/powerpoint/2010/main" val="3763518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dia 3-kolom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C49B59F-0691-465F-9025-EFFBB896D5DB}"/>
              </a:ext>
            </a:extLst>
          </p:cNvPr>
          <p:cNvGrpSpPr/>
          <p:nvPr userDrawn="1"/>
        </p:nvGrpSpPr>
        <p:grpSpPr>
          <a:xfrm>
            <a:off x="-3714750" y="-933450"/>
            <a:ext cx="19621500" cy="8724900"/>
            <a:chOff x="-3714750" y="-933450"/>
            <a:chExt cx="19621500" cy="8724900"/>
          </a:xfrm>
        </p:grpSpPr>
        <p:sp>
          <p:nvSpPr>
            <p:cNvPr id="9" name="Rectangle 8">
              <a:extLst>
                <a:ext uri="{FF2B5EF4-FFF2-40B4-BE49-F238E27FC236}">
                  <a16:creationId xmlns:a16="http://schemas.microsoft.com/office/drawing/2014/main" id="{BB145688-466D-4FEA-BD5B-9D9E0E3D5718}"/>
                </a:ext>
              </a:extLst>
            </p:cNvPr>
            <p:cNvSpPr/>
            <p:nvPr userDrawn="1"/>
          </p:nvSpPr>
          <p:spPr bwMode="gray">
            <a:xfrm>
              <a:off x="-3714750" y="-933450"/>
              <a:ext cx="19621500" cy="87249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Content Placeholder 1">
              <a:extLst>
                <a:ext uri="{FF2B5EF4-FFF2-40B4-BE49-F238E27FC236}">
                  <a16:creationId xmlns:a16="http://schemas.microsoft.com/office/drawing/2014/main" id="{EBC9CF02-1E73-4D30-BB1C-CF039F634FF4}"/>
                </a:ext>
              </a:extLst>
            </p:cNvPr>
            <p:cNvSpPr txBox="1">
              <a:spLocks/>
            </p:cNvSpPr>
            <p:nvPr userDrawn="1"/>
          </p:nvSpPr>
          <p:spPr bwMode="gray">
            <a:xfrm>
              <a:off x="-3163456" y="422"/>
              <a:ext cx="3163455" cy="2342813"/>
            </a:xfrm>
            <a:prstGeom prst="rect">
              <a:avLst/>
            </a:prstGeom>
            <a:noFill/>
          </p:spPr>
          <p:txBody>
            <a:bodyPr vert="horz" lIns="0" tIns="0" rIns="432000" bIns="0" rtlCol="0">
              <a:noAutofit/>
            </a:bodyPr>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nl-NL" sz="1100" b="1" dirty="0">
                  <a:solidFill>
                    <a:schemeClr val="tx1"/>
                  </a:solidFill>
                </a:rPr>
                <a:t>Gebruik de UWV bullets met de button ‘Lijstniveau’.</a:t>
              </a:r>
            </a:p>
            <a:p>
              <a:pPr>
                <a:spcBef>
                  <a:spcPts val="0"/>
                </a:spcBef>
              </a:pPr>
              <a:endParaRPr lang="nl-NL" sz="1100" b="1" dirty="0">
                <a:solidFill>
                  <a:schemeClr val="tx1"/>
                </a:solidFill>
              </a:endParaRPr>
            </a:p>
            <a:p>
              <a:pPr marL="171450" lvl="0" indent="-171450">
                <a:spcBef>
                  <a:spcPts val="0"/>
                </a:spcBef>
                <a:buFont typeface="Arial" panose="020B0604020202020204" pitchFamily="34" charset="0"/>
                <a:buChar char="•"/>
              </a:pPr>
              <a:r>
                <a:rPr lang="nl-NL" sz="1100" dirty="0">
                  <a:solidFill>
                    <a:schemeClr val="tx1"/>
                  </a:solidFill>
                </a:rPr>
                <a:t>Niveau 1: tekst zonder bullet</a:t>
              </a:r>
            </a:p>
            <a:p>
              <a:pPr marL="171450" lvl="0" indent="-171450">
                <a:spcBef>
                  <a:spcPts val="0"/>
                </a:spcBef>
                <a:buFont typeface="Arial" panose="020B0604020202020204" pitchFamily="34" charset="0"/>
                <a:buChar char="•"/>
              </a:pPr>
              <a:r>
                <a:rPr lang="nl-NL" sz="1100" dirty="0">
                  <a:solidFill>
                    <a:schemeClr val="tx1"/>
                  </a:solidFill>
                </a:rPr>
                <a:t>Niveau 2 t/m 5: tekst met bullets</a:t>
              </a:r>
            </a:p>
            <a:p>
              <a:pPr marL="171450" lvl="0" indent="-171450">
                <a:spcBef>
                  <a:spcPts val="0"/>
                </a:spcBef>
                <a:buFont typeface="Arial" panose="020B0604020202020204" pitchFamily="34" charset="0"/>
                <a:buChar char="•"/>
              </a:pPr>
              <a:endParaRPr lang="nl-NL" sz="1100" dirty="0">
                <a:solidFill>
                  <a:schemeClr val="tx1"/>
                </a:solidFill>
              </a:endParaRPr>
            </a:p>
            <a:p>
              <a:pPr lvl="0">
                <a:spcBef>
                  <a:spcPts val="0"/>
                </a:spcBef>
              </a:pPr>
              <a:r>
                <a:rPr lang="nl-NL" sz="1100" dirty="0">
                  <a:solidFill>
                    <a:schemeClr val="tx1"/>
                  </a:solidFill>
                </a:rPr>
                <a:t>Typ je tekst op de eerste tekstregel. Vergeet nu de standaard button voor bullets (rode kruis). </a:t>
              </a:r>
            </a:p>
            <a:p>
              <a:pPr lvl="0">
                <a:spcBef>
                  <a:spcPts val="0"/>
                </a:spcBef>
              </a:pPr>
              <a:r>
                <a:rPr lang="nl-NL" sz="1100" dirty="0">
                  <a:solidFill>
                    <a:schemeClr val="tx1"/>
                  </a:solidFill>
                </a:rPr>
                <a:t>Klik op het pijltje naar links en je verlaagt het tekstniveau. Klik op het pijltje naar rechts en je verhoogt het tekstniveau. </a:t>
              </a:r>
            </a:p>
            <a:p>
              <a:pPr>
                <a:spcBef>
                  <a:spcPts val="0"/>
                </a:spcBef>
              </a:pPr>
              <a:endParaRPr lang="nl-NL" sz="1200" dirty="0">
                <a:solidFill>
                  <a:schemeClr val="tx1"/>
                </a:solidFill>
              </a:endParaRPr>
            </a:p>
          </p:txBody>
        </p:sp>
        <p:pic>
          <p:nvPicPr>
            <p:cNvPr id="14" name="Afbeelding 25">
              <a:extLst>
                <a:ext uri="{FF2B5EF4-FFF2-40B4-BE49-F238E27FC236}">
                  <a16:creationId xmlns:a16="http://schemas.microsoft.com/office/drawing/2014/main" id="{24536C34-E56F-4BFB-B2C7-31EC81E627D0}"/>
                </a:ext>
              </a:extLst>
            </p:cNvPr>
            <p:cNvPicPr>
              <a:picLocks/>
            </p:cNvPicPr>
            <p:nvPr userDrawn="1"/>
          </p:nvPicPr>
          <p:blipFill rotWithShape="1">
            <a:blip r:embed="rId2" cstate="screen">
              <a:extLst>
                <a:ext uri="{28A0092B-C50C-407E-A947-70E740481C1C}">
                  <a14:useLocalDpi xmlns:a14="http://schemas.microsoft.com/office/drawing/2010/main"/>
                </a:ext>
              </a:extLst>
            </a:blip>
            <a:srcRect l="15744" t="27663" r="17943" b="39396"/>
            <a:stretch/>
          </p:blipFill>
          <p:spPr bwMode="gray">
            <a:xfrm>
              <a:off x="-3163455" y="2278596"/>
              <a:ext cx="2686285" cy="750607"/>
            </a:xfrm>
            <a:prstGeom prst="rect">
              <a:avLst/>
            </a:prstGeom>
            <a:noFill/>
            <a:ln>
              <a:noFill/>
            </a:ln>
            <a:extLst>
              <a:ext uri="{53640926-AAD7-44D8-BBD7-CCE9431645EC}">
                <a14:shadowObscured xmlns:a14="http://schemas.microsoft.com/office/drawing/2010/main"/>
              </a:ext>
            </a:extLst>
          </p:spPr>
        </p:pic>
      </p:grpSp>
      <p:sp>
        <p:nvSpPr>
          <p:cNvPr id="2" name="Title 1">
            <a:extLst>
              <a:ext uri="{FF2B5EF4-FFF2-40B4-BE49-F238E27FC236}">
                <a16:creationId xmlns:a16="http://schemas.microsoft.com/office/drawing/2014/main" id="{710F037C-FB3A-49FF-B791-DA9FAF62DDCD}"/>
              </a:ext>
            </a:extLst>
          </p:cNvPr>
          <p:cNvSpPr>
            <a:spLocks noGrp="1"/>
          </p:cNvSpPr>
          <p:nvPr>
            <p:ph type="title"/>
          </p:nvPr>
        </p:nvSpPr>
        <p:spPr>
          <a:xfrm>
            <a:off x="571500" y="285752"/>
            <a:ext cx="11049000" cy="1238248"/>
          </a:xfrm>
        </p:spPr>
        <p:txBody>
          <a:bodyPr/>
          <a:lstStyle/>
          <a:p>
            <a:r>
              <a:rPr lang="nl-NL"/>
              <a:t>Klik om de stijl te bewerken</a:t>
            </a:r>
          </a:p>
        </p:txBody>
      </p:sp>
      <p:sp>
        <p:nvSpPr>
          <p:cNvPr id="3" name="Footer Placeholder 2">
            <a:extLst>
              <a:ext uri="{FF2B5EF4-FFF2-40B4-BE49-F238E27FC236}">
                <a16:creationId xmlns:a16="http://schemas.microsoft.com/office/drawing/2014/main" id="{55017EF8-D8E4-4EE6-8767-352D231CE62B}"/>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4FB9CB52-F951-4621-A4BC-57AA8F0B8177}"/>
              </a:ext>
            </a:extLst>
          </p:cNvPr>
          <p:cNvSpPr>
            <a:spLocks noGrp="1"/>
          </p:cNvSpPr>
          <p:nvPr>
            <p:ph type="sldNum" sz="quarter" idx="11"/>
          </p:nvPr>
        </p:nvSpPr>
        <p:spPr/>
        <p:txBody>
          <a:bodyPr/>
          <a:lstStyle/>
          <a:p>
            <a:fld id="{EEC0F82C-4994-47DA-8D9B-99D78D224F6D}" type="slidenum">
              <a:rPr lang="en-GB" smtClean="0"/>
              <a:pPr/>
              <a:t>‹nr.›</a:t>
            </a:fld>
            <a:endParaRPr lang="en-GB" dirty="0"/>
          </a:p>
        </p:txBody>
      </p:sp>
      <p:sp>
        <p:nvSpPr>
          <p:cNvPr id="11" name="Content Placeholder 8">
            <a:extLst>
              <a:ext uri="{FF2B5EF4-FFF2-40B4-BE49-F238E27FC236}">
                <a16:creationId xmlns:a16="http://schemas.microsoft.com/office/drawing/2014/main" id="{2D3A8AFC-53EF-4436-8532-58529779DBAC}"/>
              </a:ext>
            </a:extLst>
          </p:cNvPr>
          <p:cNvSpPr>
            <a:spLocks noGrp="1"/>
          </p:cNvSpPr>
          <p:nvPr>
            <p:ph sz="quarter" idx="14" hasCustomPrompt="1"/>
          </p:nvPr>
        </p:nvSpPr>
        <p:spPr bwMode="gray">
          <a:xfrm>
            <a:off x="571500" y="1531939"/>
            <a:ext cx="3484800" cy="4573586"/>
          </a:xfrm>
        </p:spPr>
        <p:txBody>
          <a:bodyPr/>
          <a:lstStyle>
            <a:lvl1pPr>
              <a:defRPr/>
            </a:lvl1pPr>
            <a:lvl2pPr>
              <a:defRPr/>
            </a:lvl2pPr>
            <a:lvl3pPr>
              <a:defRPr/>
            </a:lvl3pPr>
            <a:lvl4pPr>
              <a:defRPr/>
            </a:lvl4pPr>
            <a:lvl5pPr>
              <a:defRPr/>
            </a:lvl5pPr>
          </a:lstStyle>
          <a:p>
            <a:pPr lvl="0"/>
            <a:r>
              <a:rPr lang="en-US" dirty="0" err="1"/>
              <a:t>Niveau</a:t>
            </a:r>
            <a:r>
              <a:rPr lang="en-US" dirty="0"/>
              <a:t> 1</a:t>
            </a:r>
          </a:p>
          <a:p>
            <a:pPr lvl="1"/>
            <a:r>
              <a:rPr lang="en-US" dirty="0" err="1"/>
              <a:t>Niveau</a:t>
            </a:r>
            <a:r>
              <a:rPr lang="en-US" dirty="0"/>
              <a:t> 2</a:t>
            </a:r>
          </a:p>
          <a:p>
            <a:pPr lvl="2"/>
            <a:r>
              <a:rPr lang="en-US" dirty="0" err="1"/>
              <a:t>Niveau</a:t>
            </a:r>
            <a:r>
              <a:rPr lang="en-US" dirty="0"/>
              <a:t> 3</a:t>
            </a:r>
          </a:p>
          <a:p>
            <a:pPr lvl="3"/>
            <a:r>
              <a:rPr lang="en-US" dirty="0" err="1"/>
              <a:t>Niveau</a:t>
            </a:r>
            <a:r>
              <a:rPr lang="en-US" dirty="0"/>
              <a:t> 4</a:t>
            </a:r>
          </a:p>
          <a:p>
            <a:pPr lvl="4"/>
            <a:r>
              <a:rPr lang="en-US" dirty="0" err="1"/>
              <a:t>Niveau</a:t>
            </a:r>
            <a:r>
              <a:rPr lang="en-US" dirty="0"/>
              <a:t> 5</a:t>
            </a:r>
            <a:endParaRPr lang="en-GB" dirty="0"/>
          </a:p>
        </p:txBody>
      </p:sp>
      <p:sp>
        <p:nvSpPr>
          <p:cNvPr id="12" name="Content Placeholder 8">
            <a:extLst>
              <a:ext uri="{FF2B5EF4-FFF2-40B4-BE49-F238E27FC236}">
                <a16:creationId xmlns:a16="http://schemas.microsoft.com/office/drawing/2014/main" id="{CA9F62FD-0188-4ABC-AF6D-456149C62646}"/>
              </a:ext>
            </a:extLst>
          </p:cNvPr>
          <p:cNvSpPr>
            <a:spLocks noGrp="1"/>
          </p:cNvSpPr>
          <p:nvPr>
            <p:ph sz="quarter" idx="15" hasCustomPrompt="1"/>
          </p:nvPr>
        </p:nvSpPr>
        <p:spPr bwMode="gray">
          <a:xfrm>
            <a:off x="8135700" y="1531939"/>
            <a:ext cx="3484800" cy="4573586"/>
          </a:xfrm>
        </p:spPr>
        <p:txBody>
          <a:bodyPr/>
          <a:lstStyle>
            <a:lvl1pPr>
              <a:defRPr/>
            </a:lvl1pPr>
            <a:lvl2pPr>
              <a:defRPr/>
            </a:lvl2pPr>
            <a:lvl3pPr>
              <a:defRPr/>
            </a:lvl3pPr>
            <a:lvl4pPr>
              <a:defRPr/>
            </a:lvl4pPr>
            <a:lvl5pPr>
              <a:defRPr/>
            </a:lvl5pPr>
          </a:lstStyle>
          <a:p>
            <a:pPr lvl="0"/>
            <a:r>
              <a:rPr lang="en-US" dirty="0" err="1"/>
              <a:t>Niveau</a:t>
            </a:r>
            <a:r>
              <a:rPr lang="en-US" dirty="0"/>
              <a:t> 1</a:t>
            </a:r>
          </a:p>
          <a:p>
            <a:pPr lvl="1"/>
            <a:r>
              <a:rPr lang="en-US" dirty="0" err="1"/>
              <a:t>Niveau</a:t>
            </a:r>
            <a:r>
              <a:rPr lang="en-US" dirty="0"/>
              <a:t> 2</a:t>
            </a:r>
          </a:p>
          <a:p>
            <a:pPr lvl="2"/>
            <a:r>
              <a:rPr lang="en-US" dirty="0" err="1"/>
              <a:t>Niveau</a:t>
            </a:r>
            <a:r>
              <a:rPr lang="en-US" dirty="0"/>
              <a:t> 3</a:t>
            </a:r>
          </a:p>
          <a:p>
            <a:pPr lvl="3"/>
            <a:r>
              <a:rPr lang="en-US" dirty="0" err="1"/>
              <a:t>Niveau</a:t>
            </a:r>
            <a:r>
              <a:rPr lang="en-US" dirty="0"/>
              <a:t> 4</a:t>
            </a:r>
          </a:p>
          <a:p>
            <a:pPr lvl="4"/>
            <a:r>
              <a:rPr lang="en-US" dirty="0" err="1"/>
              <a:t>Niveau</a:t>
            </a:r>
            <a:r>
              <a:rPr lang="en-US" dirty="0"/>
              <a:t> 5</a:t>
            </a:r>
            <a:endParaRPr lang="en-GB" dirty="0"/>
          </a:p>
        </p:txBody>
      </p:sp>
      <p:sp>
        <p:nvSpPr>
          <p:cNvPr id="13" name="Content Placeholder 8">
            <a:extLst>
              <a:ext uri="{FF2B5EF4-FFF2-40B4-BE49-F238E27FC236}">
                <a16:creationId xmlns:a16="http://schemas.microsoft.com/office/drawing/2014/main" id="{89532322-04DB-4AE9-89BC-CDCAD1F8541A}"/>
              </a:ext>
            </a:extLst>
          </p:cNvPr>
          <p:cNvSpPr>
            <a:spLocks noGrp="1"/>
          </p:cNvSpPr>
          <p:nvPr>
            <p:ph sz="quarter" idx="16" hasCustomPrompt="1"/>
          </p:nvPr>
        </p:nvSpPr>
        <p:spPr bwMode="gray">
          <a:xfrm>
            <a:off x="4353600" y="1531939"/>
            <a:ext cx="3484800" cy="4573586"/>
          </a:xfrm>
        </p:spPr>
        <p:txBody>
          <a:bodyPr/>
          <a:lstStyle>
            <a:lvl1pPr>
              <a:defRPr/>
            </a:lvl1pPr>
            <a:lvl2pPr>
              <a:defRPr/>
            </a:lvl2pPr>
            <a:lvl3pPr>
              <a:defRPr/>
            </a:lvl3pPr>
            <a:lvl4pPr>
              <a:defRPr/>
            </a:lvl4pPr>
            <a:lvl5pPr>
              <a:defRPr/>
            </a:lvl5pPr>
          </a:lstStyle>
          <a:p>
            <a:pPr lvl="0"/>
            <a:r>
              <a:rPr lang="en-US" dirty="0" err="1"/>
              <a:t>Niveau</a:t>
            </a:r>
            <a:r>
              <a:rPr lang="en-US" dirty="0"/>
              <a:t> 1</a:t>
            </a:r>
          </a:p>
          <a:p>
            <a:pPr lvl="1"/>
            <a:r>
              <a:rPr lang="en-US" dirty="0" err="1"/>
              <a:t>Niveau</a:t>
            </a:r>
            <a:r>
              <a:rPr lang="en-US" dirty="0"/>
              <a:t> 2</a:t>
            </a:r>
          </a:p>
          <a:p>
            <a:pPr lvl="2"/>
            <a:r>
              <a:rPr lang="en-US" dirty="0" err="1"/>
              <a:t>Niveau</a:t>
            </a:r>
            <a:r>
              <a:rPr lang="en-US" dirty="0"/>
              <a:t> 3</a:t>
            </a:r>
          </a:p>
          <a:p>
            <a:pPr lvl="3"/>
            <a:r>
              <a:rPr lang="en-US" dirty="0" err="1"/>
              <a:t>Niveau</a:t>
            </a:r>
            <a:r>
              <a:rPr lang="en-US" dirty="0"/>
              <a:t> 4</a:t>
            </a:r>
          </a:p>
          <a:p>
            <a:pPr lvl="4"/>
            <a:r>
              <a:rPr lang="en-US" dirty="0" err="1"/>
              <a:t>Niveau</a:t>
            </a:r>
            <a:r>
              <a:rPr lang="en-US" dirty="0"/>
              <a:t> 5</a:t>
            </a:r>
            <a:endParaRPr lang="en-GB" dirty="0"/>
          </a:p>
        </p:txBody>
      </p:sp>
    </p:spTree>
    <p:extLst>
      <p:ext uri="{BB962C8B-B14F-4D97-AF65-F5344CB8AC3E}">
        <p14:creationId xmlns:p14="http://schemas.microsoft.com/office/powerpoint/2010/main" val="1272229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dia 4-koloms">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614AFA9-B8D5-4C7F-BA14-7E78DBB3C0F8}"/>
              </a:ext>
            </a:extLst>
          </p:cNvPr>
          <p:cNvGrpSpPr/>
          <p:nvPr userDrawn="1"/>
        </p:nvGrpSpPr>
        <p:grpSpPr>
          <a:xfrm>
            <a:off x="-3714750" y="-933450"/>
            <a:ext cx="19621500" cy="8724900"/>
            <a:chOff x="-3714750" y="-933450"/>
            <a:chExt cx="19621500" cy="8724900"/>
          </a:xfrm>
        </p:grpSpPr>
        <p:sp>
          <p:nvSpPr>
            <p:cNvPr id="10" name="Rectangle 9">
              <a:extLst>
                <a:ext uri="{FF2B5EF4-FFF2-40B4-BE49-F238E27FC236}">
                  <a16:creationId xmlns:a16="http://schemas.microsoft.com/office/drawing/2014/main" id="{C863B10C-49A5-4A5C-A475-62BC8B9E6C0F}"/>
                </a:ext>
              </a:extLst>
            </p:cNvPr>
            <p:cNvSpPr/>
            <p:nvPr userDrawn="1"/>
          </p:nvSpPr>
          <p:spPr bwMode="gray">
            <a:xfrm>
              <a:off x="-3714750" y="-933450"/>
              <a:ext cx="19621500" cy="87249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1" name="Content Placeholder 1">
              <a:extLst>
                <a:ext uri="{FF2B5EF4-FFF2-40B4-BE49-F238E27FC236}">
                  <a16:creationId xmlns:a16="http://schemas.microsoft.com/office/drawing/2014/main" id="{4E6B51BE-0338-45A3-AFBA-B2EAA917759A}"/>
                </a:ext>
              </a:extLst>
            </p:cNvPr>
            <p:cNvSpPr txBox="1">
              <a:spLocks/>
            </p:cNvSpPr>
            <p:nvPr userDrawn="1"/>
          </p:nvSpPr>
          <p:spPr bwMode="gray">
            <a:xfrm>
              <a:off x="-3163456" y="422"/>
              <a:ext cx="3163455" cy="2342813"/>
            </a:xfrm>
            <a:prstGeom prst="rect">
              <a:avLst/>
            </a:prstGeom>
            <a:noFill/>
          </p:spPr>
          <p:txBody>
            <a:bodyPr vert="horz" lIns="0" tIns="0" rIns="432000" bIns="0" rtlCol="0">
              <a:noAutofit/>
            </a:bodyPr>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nl-NL" sz="1100" b="1" dirty="0">
                  <a:solidFill>
                    <a:schemeClr val="tx1"/>
                  </a:solidFill>
                </a:rPr>
                <a:t>Gebruik de UWV bullets met de button ‘Lijstniveau’.</a:t>
              </a:r>
            </a:p>
            <a:p>
              <a:pPr>
                <a:spcBef>
                  <a:spcPts val="0"/>
                </a:spcBef>
              </a:pPr>
              <a:endParaRPr lang="nl-NL" sz="1100" b="1" dirty="0">
                <a:solidFill>
                  <a:schemeClr val="tx1"/>
                </a:solidFill>
              </a:endParaRPr>
            </a:p>
            <a:p>
              <a:pPr marL="171450" lvl="0" indent="-171450">
                <a:spcBef>
                  <a:spcPts val="0"/>
                </a:spcBef>
                <a:buFont typeface="Arial" panose="020B0604020202020204" pitchFamily="34" charset="0"/>
                <a:buChar char="•"/>
              </a:pPr>
              <a:r>
                <a:rPr lang="nl-NL" sz="1100" dirty="0">
                  <a:solidFill>
                    <a:schemeClr val="tx1"/>
                  </a:solidFill>
                </a:rPr>
                <a:t>Niveau 1: tekst zonder bullet</a:t>
              </a:r>
            </a:p>
            <a:p>
              <a:pPr marL="171450" lvl="0" indent="-171450">
                <a:spcBef>
                  <a:spcPts val="0"/>
                </a:spcBef>
                <a:buFont typeface="Arial" panose="020B0604020202020204" pitchFamily="34" charset="0"/>
                <a:buChar char="•"/>
              </a:pPr>
              <a:r>
                <a:rPr lang="nl-NL" sz="1100" dirty="0">
                  <a:solidFill>
                    <a:schemeClr val="tx1"/>
                  </a:solidFill>
                </a:rPr>
                <a:t>Niveau 2 t/m 5: tekst met bullets</a:t>
              </a:r>
            </a:p>
            <a:p>
              <a:pPr marL="171450" lvl="0" indent="-171450">
                <a:spcBef>
                  <a:spcPts val="0"/>
                </a:spcBef>
                <a:buFont typeface="Arial" panose="020B0604020202020204" pitchFamily="34" charset="0"/>
                <a:buChar char="•"/>
              </a:pPr>
              <a:endParaRPr lang="nl-NL" sz="1100" dirty="0">
                <a:solidFill>
                  <a:schemeClr val="tx1"/>
                </a:solidFill>
              </a:endParaRPr>
            </a:p>
            <a:p>
              <a:pPr lvl="0">
                <a:spcBef>
                  <a:spcPts val="0"/>
                </a:spcBef>
              </a:pPr>
              <a:r>
                <a:rPr lang="nl-NL" sz="1100" dirty="0">
                  <a:solidFill>
                    <a:schemeClr val="tx1"/>
                  </a:solidFill>
                </a:rPr>
                <a:t>Typ je tekst op de eerste tekstregel. Vergeet nu de standaard button voor bullets (rode kruis). </a:t>
              </a:r>
            </a:p>
            <a:p>
              <a:pPr lvl="0">
                <a:spcBef>
                  <a:spcPts val="0"/>
                </a:spcBef>
              </a:pPr>
              <a:r>
                <a:rPr lang="nl-NL" sz="1100" dirty="0">
                  <a:solidFill>
                    <a:schemeClr val="tx1"/>
                  </a:solidFill>
                </a:rPr>
                <a:t>Klik op het pijltje naar links en je verlaagt het tekstniveau. Klik op het pijltje naar rechts en je verhoogt het tekstniveau. </a:t>
              </a:r>
            </a:p>
            <a:p>
              <a:pPr>
                <a:spcBef>
                  <a:spcPts val="0"/>
                </a:spcBef>
              </a:pPr>
              <a:endParaRPr lang="nl-NL" sz="1200" dirty="0">
                <a:solidFill>
                  <a:schemeClr val="tx1"/>
                </a:solidFill>
              </a:endParaRPr>
            </a:p>
          </p:txBody>
        </p:sp>
        <p:pic>
          <p:nvPicPr>
            <p:cNvPr id="12" name="Afbeelding 25">
              <a:extLst>
                <a:ext uri="{FF2B5EF4-FFF2-40B4-BE49-F238E27FC236}">
                  <a16:creationId xmlns:a16="http://schemas.microsoft.com/office/drawing/2014/main" id="{8A0BFAA3-8392-4AF8-9483-D01403E9F5C3}"/>
                </a:ext>
              </a:extLst>
            </p:cNvPr>
            <p:cNvPicPr>
              <a:picLocks/>
            </p:cNvPicPr>
            <p:nvPr userDrawn="1"/>
          </p:nvPicPr>
          <p:blipFill rotWithShape="1">
            <a:blip r:embed="rId2" cstate="screen">
              <a:extLst>
                <a:ext uri="{28A0092B-C50C-407E-A947-70E740481C1C}">
                  <a14:useLocalDpi xmlns:a14="http://schemas.microsoft.com/office/drawing/2010/main"/>
                </a:ext>
              </a:extLst>
            </a:blip>
            <a:srcRect l="15744" t="27663" r="17943" b="39396"/>
            <a:stretch/>
          </p:blipFill>
          <p:spPr bwMode="gray">
            <a:xfrm>
              <a:off x="-3163455" y="2278596"/>
              <a:ext cx="2686285" cy="750607"/>
            </a:xfrm>
            <a:prstGeom prst="rect">
              <a:avLst/>
            </a:prstGeom>
            <a:noFill/>
            <a:ln>
              <a:noFill/>
            </a:ln>
            <a:extLst>
              <a:ext uri="{53640926-AAD7-44D8-BBD7-CCE9431645EC}">
                <a14:shadowObscured xmlns:a14="http://schemas.microsoft.com/office/drawing/2010/main"/>
              </a:ext>
            </a:extLst>
          </p:spPr>
        </p:pic>
      </p:grpSp>
      <p:sp>
        <p:nvSpPr>
          <p:cNvPr id="2" name="Title 1">
            <a:extLst>
              <a:ext uri="{FF2B5EF4-FFF2-40B4-BE49-F238E27FC236}">
                <a16:creationId xmlns:a16="http://schemas.microsoft.com/office/drawing/2014/main" id="{93CE8505-A48C-4DE3-8446-E4DC788C14EA}"/>
              </a:ext>
            </a:extLst>
          </p:cNvPr>
          <p:cNvSpPr>
            <a:spLocks noGrp="1"/>
          </p:cNvSpPr>
          <p:nvPr>
            <p:ph type="title"/>
          </p:nvPr>
        </p:nvSpPr>
        <p:spPr>
          <a:xfrm>
            <a:off x="571500" y="285752"/>
            <a:ext cx="11049000" cy="1238248"/>
          </a:xfrm>
        </p:spPr>
        <p:txBody>
          <a:bodyPr/>
          <a:lstStyle/>
          <a:p>
            <a:r>
              <a:rPr lang="nl-NL"/>
              <a:t>Klik om de stijl te bewerken</a:t>
            </a:r>
          </a:p>
        </p:txBody>
      </p:sp>
      <p:sp>
        <p:nvSpPr>
          <p:cNvPr id="3" name="Footer Placeholder 2">
            <a:extLst>
              <a:ext uri="{FF2B5EF4-FFF2-40B4-BE49-F238E27FC236}">
                <a16:creationId xmlns:a16="http://schemas.microsoft.com/office/drawing/2014/main" id="{2D958D98-BB81-4A10-86F7-25B5DA3139BC}"/>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C3321DEF-BB04-41F0-815C-47B58BBEDDE8}"/>
              </a:ext>
            </a:extLst>
          </p:cNvPr>
          <p:cNvSpPr>
            <a:spLocks noGrp="1"/>
          </p:cNvSpPr>
          <p:nvPr>
            <p:ph type="sldNum" sz="quarter" idx="11"/>
          </p:nvPr>
        </p:nvSpPr>
        <p:spPr/>
        <p:txBody>
          <a:bodyPr/>
          <a:lstStyle/>
          <a:p>
            <a:fld id="{EEC0F82C-4994-47DA-8D9B-99D78D224F6D}" type="slidenum">
              <a:rPr lang="en-GB" smtClean="0"/>
              <a:pPr/>
              <a:t>‹nr.›</a:t>
            </a:fld>
            <a:endParaRPr lang="en-GB" dirty="0"/>
          </a:p>
        </p:txBody>
      </p:sp>
      <p:sp>
        <p:nvSpPr>
          <p:cNvPr id="5" name="Content Placeholder 8">
            <a:extLst>
              <a:ext uri="{FF2B5EF4-FFF2-40B4-BE49-F238E27FC236}">
                <a16:creationId xmlns:a16="http://schemas.microsoft.com/office/drawing/2014/main" id="{05A166E7-DCB9-45BF-81D3-EA8E029A5621}"/>
              </a:ext>
            </a:extLst>
          </p:cNvPr>
          <p:cNvSpPr>
            <a:spLocks noGrp="1"/>
          </p:cNvSpPr>
          <p:nvPr>
            <p:ph sz="quarter" idx="14" hasCustomPrompt="1"/>
          </p:nvPr>
        </p:nvSpPr>
        <p:spPr bwMode="gray">
          <a:xfrm>
            <a:off x="571500" y="1531939"/>
            <a:ext cx="2556000" cy="4573586"/>
          </a:xfrm>
        </p:spPr>
        <p:txBody>
          <a:bodyPr/>
          <a:lstStyle>
            <a:lvl1pPr>
              <a:defRPr/>
            </a:lvl1pPr>
            <a:lvl2pPr>
              <a:defRPr/>
            </a:lvl2pPr>
            <a:lvl3pPr>
              <a:defRPr/>
            </a:lvl3pPr>
            <a:lvl4pPr>
              <a:defRPr/>
            </a:lvl4pPr>
            <a:lvl5pPr>
              <a:defRPr/>
            </a:lvl5pPr>
          </a:lstStyle>
          <a:p>
            <a:pPr lvl="0"/>
            <a:r>
              <a:rPr lang="en-US" dirty="0" err="1"/>
              <a:t>Niveau</a:t>
            </a:r>
            <a:r>
              <a:rPr lang="en-US" dirty="0"/>
              <a:t> 1</a:t>
            </a:r>
          </a:p>
          <a:p>
            <a:pPr lvl="1"/>
            <a:r>
              <a:rPr lang="en-US" dirty="0" err="1"/>
              <a:t>Niveau</a:t>
            </a:r>
            <a:r>
              <a:rPr lang="en-US" dirty="0"/>
              <a:t> 2</a:t>
            </a:r>
          </a:p>
          <a:p>
            <a:pPr lvl="2"/>
            <a:r>
              <a:rPr lang="en-US" dirty="0" err="1"/>
              <a:t>Niveau</a:t>
            </a:r>
            <a:r>
              <a:rPr lang="en-US" dirty="0"/>
              <a:t> 3</a:t>
            </a:r>
          </a:p>
          <a:p>
            <a:pPr lvl="3"/>
            <a:r>
              <a:rPr lang="en-US" dirty="0" err="1"/>
              <a:t>Niveau</a:t>
            </a:r>
            <a:r>
              <a:rPr lang="en-US" dirty="0"/>
              <a:t> 4</a:t>
            </a:r>
          </a:p>
          <a:p>
            <a:pPr lvl="4"/>
            <a:r>
              <a:rPr lang="en-US" dirty="0" err="1"/>
              <a:t>Niveau</a:t>
            </a:r>
            <a:r>
              <a:rPr lang="en-US" dirty="0"/>
              <a:t> 5</a:t>
            </a:r>
            <a:endParaRPr lang="en-GB" dirty="0"/>
          </a:p>
        </p:txBody>
      </p:sp>
      <p:sp>
        <p:nvSpPr>
          <p:cNvPr id="6" name="Content Placeholder 8">
            <a:extLst>
              <a:ext uri="{FF2B5EF4-FFF2-40B4-BE49-F238E27FC236}">
                <a16:creationId xmlns:a16="http://schemas.microsoft.com/office/drawing/2014/main" id="{B31C91A1-1035-4565-87E4-1CD372D3A7F3}"/>
              </a:ext>
            </a:extLst>
          </p:cNvPr>
          <p:cNvSpPr>
            <a:spLocks noGrp="1"/>
          </p:cNvSpPr>
          <p:nvPr>
            <p:ph sz="quarter" idx="15" hasCustomPrompt="1"/>
          </p:nvPr>
        </p:nvSpPr>
        <p:spPr bwMode="gray">
          <a:xfrm>
            <a:off x="9064500" y="1531939"/>
            <a:ext cx="2556000" cy="4573586"/>
          </a:xfrm>
        </p:spPr>
        <p:txBody>
          <a:bodyPr/>
          <a:lstStyle>
            <a:lvl1pPr>
              <a:defRPr/>
            </a:lvl1pPr>
            <a:lvl2pPr>
              <a:defRPr/>
            </a:lvl2pPr>
            <a:lvl3pPr>
              <a:defRPr/>
            </a:lvl3pPr>
            <a:lvl4pPr>
              <a:defRPr/>
            </a:lvl4pPr>
            <a:lvl5pPr>
              <a:defRPr/>
            </a:lvl5pPr>
          </a:lstStyle>
          <a:p>
            <a:pPr lvl="0"/>
            <a:r>
              <a:rPr lang="en-US" dirty="0" err="1"/>
              <a:t>Niveau</a:t>
            </a:r>
            <a:r>
              <a:rPr lang="en-US" dirty="0"/>
              <a:t> 1</a:t>
            </a:r>
          </a:p>
          <a:p>
            <a:pPr lvl="1"/>
            <a:r>
              <a:rPr lang="en-US" dirty="0" err="1"/>
              <a:t>Niveau</a:t>
            </a:r>
            <a:r>
              <a:rPr lang="en-US" dirty="0"/>
              <a:t> 2</a:t>
            </a:r>
          </a:p>
          <a:p>
            <a:pPr lvl="2"/>
            <a:r>
              <a:rPr lang="en-US" dirty="0" err="1"/>
              <a:t>Niveau</a:t>
            </a:r>
            <a:r>
              <a:rPr lang="en-US" dirty="0"/>
              <a:t> 3</a:t>
            </a:r>
          </a:p>
          <a:p>
            <a:pPr lvl="3"/>
            <a:r>
              <a:rPr lang="en-US" dirty="0" err="1"/>
              <a:t>Niveau</a:t>
            </a:r>
            <a:r>
              <a:rPr lang="en-US" dirty="0"/>
              <a:t> 4</a:t>
            </a:r>
          </a:p>
          <a:p>
            <a:pPr lvl="4"/>
            <a:r>
              <a:rPr lang="en-US" dirty="0" err="1"/>
              <a:t>Niveau</a:t>
            </a:r>
            <a:r>
              <a:rPr lang="en-US" dirty="0"/>
              <a:t> 5</a:t>
            </a:r>
            <a:endParaRPr lang="en-GB" dirty="0"/>
          </a:p>
        </p:txBody>
      </p:sp>
      <p:sp>
        <p:nvSpPr>
          <p:cNvPr id="7" name="Content Placeholder 8">
            <a:extLst>
              <a:ext uri="{FF2B5EF4-FFF2-40B4-BE49-F238E27FC236}">
                <a16:creationId xmlns:a16="http://schemas.microsoft.com/office/drawing/2014/main" id="{E24D11F3-6B49-4FC5-A2FA-2DA35F4DE029}"/>
              </a:ext>
            </a:extLst>
          </p:cNvPr>
          <p:cNvSpPr>
            <a:spLocks noGrp="1"/>
          </p:cNvSpPr>
          <p:nvPr>
            <p:ph sz="quarter" idx="16" hasCustomPrompt="1"/>
          </p:nvPr>
        </p:nvSpPr>
        <p:spPr bwMode="gray">
          <a:xfrm>
            <a:off x="6233500" y="1531939"/>
            <a:ext cx="2556000" cy="4573586"/>
          </a:xfrm>
        </p:spPr>
        <p:txBody>
          <a:bodyPr/>
          <a:lstStyle>
            <a:lvl1pPr>
              <a:defRPr/>
            </a:lvl1pPr>
            <a:lvl2pPr>
              <a:defRPr/>
            </a:lvl2pPr>
            <a:lvl3pPr>
              <a:defRPr/>
            </a:lvl3pPr>
            <a:lvl4pPr>
              <a:defRPr/>
            </a:lvl4pPr>
            <a:lvl5pPr>
              <a:defRPr/>
            </a:lvl5pPr>
          </a:lstStyle>
          <a:p>
            <a:pPr lvl="0"/>
            <a:r>
              <a:rPr lang="en-US" dirty="0" err="1"/>
              <a:t>Niveau</a:t>
            </a:r>
            <a:r>
              <a:rPr lang="en-US" dirty="0"/>
              <a:t> 1</a:t>
            </a:r>
          </a:p>
          <a:p>
            <a:pPr lvl="1"/>
            <a:r>
              <a:rPr lang="en-US" dirty="0" err="1"/>
              <a:t>Niveau</a:t>
            </a:r>
            <a:r>
              <a:rPr lang="en-US" dirty="0"/>
              <a:t> 2</a:t>
            </a:r>
          </a:p>
          <a:p>
            <a:pPr lvl="2"/>
            <a:r>
              <a:rPr lang="en-US" dirty="0" err="1"/>
              <a:t>Niveau</a:t>
            </a:r>
            <a:r>
              <a:rPr lang="en-US" dirty="0"/>
              <a:t> 3</a:t>
            </a:r>
          </a:p>
          <a:p>
            <a:pPr lvl="3"/>
            <a:r>
              <a:rPr lang="en-US" dirty="0" err="1"/>
              <a:t>Niveau</a:t>
            </a:r>
            <a:r>
              <a:rPr lang="en-US" dirty="0"/>
              <a:t> 4</a:t>
            </a:r>
          </a:p>
          <a:p>
            <a:pPr lvl="4"/>
            <a:r>
              <a:rPr lang="en-US" dirty="0" err="1"/>
              <a:t>Niveau</a:t>
            </a:r>
            <a:r>
              <a:rPr lang="en-US" dirty="0"/>
              <a:t> 5</a:t>
            </a:r>
            <a:endParaRPr lang="en-GB" dirty="0"/>
          </a:p>
        </p:txBody>
      </p:sp>
      <p:sp>
        <p:nvSpPr>
          <p:cNvPr id="8" name="Content Placeholder 8">
            <a:extLst>
              <a:ext uri="{FF2B5EF4-FFF2-40B4-BE49-F238E27FC236}">
                <a16:creationId xmlns:a16="http://schemas.microsoft.com/office/drawing/2014/main" id="{143E9FD1-97BD-4A61-9A51-D72EC56413CC}"/>
              </a:ext>
            </a:extLst>
          </p:cNvPr>
          <p:cNvSpPr>
            <a:spLocks noGrp="1"/>
          </p:cNvSpPr>
          <p:nvPr>
            <p:ph sz="quarter" idx="17" hasCustomPrompt="1"/>
          </p:nvPr>
        </p:nvSpPr>
        <p:spPr bwMode="gray">
          <a:xfrm>
            <a:off x="3402500" y="1531939"/>
            <a:ext cx="2556000" cy="4573586"/>
          </a:xfrm>
        </p:spPr>
        <p:txBody>
          <a:bodyPr/>
          <a:lstStyle>
            <a:lvl1pPr>
              <a:defRPr/>
            </a:lvl1pPr>
            <a:lvl2pPr>
              <a:defRPr/>
            </a:lvl2pPr>
            <a:lvl3pPr>
              <a:defRPr/>
            </a:lvl3pPr>
            <a:lvl4pPr>
              <a:defRPr/>
            </a:lvl4pPr>
            <a:lvl5pPr>
              <a:defRPr/>
            </a:lvl5pPr>
          </a:lstStyle>
          <a:p>
            <a:pPr lvl="0"/>
            <a:r>
              <a:rPr lang="en-US" dirty="0" err="1"/>
              <a:t>Niveau</a:t>
            </a:r>
            <a:r>
              <a:rPr lang="en-US" dirty="0"/>
              <a:t> 1</a:t>
            </a:r>
          </a:p>
          <a:p>
            <a:pPr lvl="1"/>
            <a:r>
              <a:rPr lang="en-US" dirty="0" err="1"/>
              <a:t>Niveau</a:t>
            </a:r>
            <a:r>
              <a:rPr lang="en-US" dirty="0"/>
              <a:t> 2</a:t>
            </a:r>
          </a:p>
          <a:p>
            <a:pPr lvl="2"/>
            <a:r>
              <a:rPr lang="en-US" dirty="0" err="1"/>
              <a:t>Niveau</a:t>
            </a:r>
            <a:r>
              <a:rPr lang="en-US" dirty="0"/>
              <a:t> 3</a:t>
            </a:r>
          </a:p>
          <a:p>
            <a:pPr lvl="3"/>
            <a:r>
              <a:rPr lang="en-US" dirty="0" err="1"/>
              <a:t>Niveau</a:t>
            </a:r>
            <a:r>
              <a:rPr lang="en-US" dirty="0"/>
              <a:t> 4</a:t>
            </a:r>
          </a:p>
          <a:p>
            <a:pPr lvl="4"/>
            <a:r>
              <a:rPr lang="en-US" dirty="0" err="1"/>
              <a:t>Niveau</a:t>
            </a:r>
            <a:r>
              <a:rPr lang="en-US" dirty="0"/>
              <a:t> 5</a:t>
            </a:r>
            <a:endParaRPr lang="en-GB" dirty="0"/>
          </a:p>
        </p:txBody>
      </p:sp>
    </p:spTree>
    <p:extLst>
      <p:ext uri="{BB962C8B-B14F-4D97-AF65-F5344CB8AC3E}">
        <p14:creationId xmlns:p14="http://schemas.microsoft.com/office/powerpoint/2010/main" val="4130348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dia en Pictogrammen/Illustraties 3-koloms">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856C11-EE30-45EA-9432-70B7F56AACD5}"/>
              </a:ext>
            </a:extLst>
          </p:cNvPr>
          <p:cNvGrpSpPr/>
          <p:nvPr userDrawn="1"/>
        </p:nvGrpSpPr>
        <p:grpSpPr>
          <a:xfrm>
            <a:off x="-3725885" y="-933450"/>
            <a:ext cx="19643770" cy="8724900"/>
            <a:chOff x="-3714750" y="-933450"/>
            <a:chExt cx="19643770" cy="8724900"/>
          </a:xfrm>
        </p:grpSpPr>
        <p:sp>
          <p:nvSpPr>
            <p:cNvPr id="15" name="Rectangle 14">
              <a:extLst>
                <a:ext uri="{FF2B5EF4-FFF2-40B4-BE49-F238E27FC236}">
                  <a16:creationId xmlns:a16="http://schemas.microsoft.com/office/drawing/2014/main" id="{D12CD10A-74D8-462A-B539-797321908C45}"/>
                </a:ext>
              </a:extLst>
            </p:cNvPr>
            <p:cNvSpPr/>
            <p:nvPr userDrawn="1"/>
          </p:nvSpPr>
          <p:spPr bwMode="gray">
            <a:xfrm>
              <a:off x="-3714750" y="-933450"/>
              <a:ext cx="19621500" cy="87249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 name="Content Placeholder 1">
              <a:extLst>
                <a:ext uri="{FF2B5EF4-FFF2-40B4-BE49-F238E27FC236}">
                  <a16:creationId xmlns:a16="http://schemas.microsoft.com/office/drawing/2014/main" id="{1BE17B23-F3E3-41F6-B9C4-C72ADA73993C}"/>
                </a:ext>
              </a:extLst>
            </p:cNvPr>
            <p:cNvSpPr txBox="1">
              <a:spLocks/>
            </p:cNvSpPr>
            <p:nvPr userDrawn="1"/>
          </p:nvSpPr>
          <p:spPr bwMode="gray">
            <a:xfrm>
              <a:off x="12765565" y="422"/>
              <a:ext cx="3163455" cy="2342813"/>
            </a:xfrm>
            <a:prstGeom prst="rect">
              <a:avLst/>
            </a:prstGeom>
            <a:noFill/>
          </p:spPr>
          <p:txBody>
            <a:bodyPr vert="horz" lIns="0" tIns="0" rIns="432000" bIns="0" rtlCol="0">
              <a:noAutofit/>
            </a:bodyPr>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nl-NL" sz="1100" b="1" dirty="0">
                  <a:solidFill>
                    <a:schemeClr val="tx1"/>
                  </a:solidFill>
                </a:rPr>
                <a:t>Gebruik de UWV bullets met de button ‘Lijstniveau’.</a:t>
              </a:r>
            </a:p>
            <a:p>
              <a:pPr>
                <a:spcBef>
                  <a:spcPts val="0"/>
                </a:spcBef>
              </a:pPr>
              <a:endParaRPr lang="nl-NL" sz="1100" b="1" dirty="0">
                <a:solidFill>
                  <a:schemeClr val="tx1"/>
                </a:solidFill>
              </a:endParaRPr>
            </a:p>
            <a:p>
              <a:pPr marL="171450" lvl="0" indent="-171450">
                <a:spcBef>
                  <a:spcPts val="0"/>
                </a:spcBef>
                <a:buFont typeface="Arial" panose="020B0604020202020204" pitchFamily="34" charset="0"/>
                <a:buChar char="•"/>
              </a:pPr>
              <a:r>
                <a:rPr lang="nl-NL" sz="1100">
                  <a:solidFill>
                    <a:schemeClr val="tx1"/>
                  </a:solidFill>
                </a:rPr>
                <a:t>Niveau 1: tekst zonder bullet</a:t>
              </a:r>
            </a:p>
            <a:p>
              <a:pPr marL="171450" lvl="0" indent="-171450">
                <a:spcBef>
                  <a:spcPts val="0"/>
                </a:spcBef>
                <a:buFont typeface="Arial" panose="020B0604020202020204" pitchFamily="34" charset="0"/>
                <a:buChar char="•"/>
              </a:pPr>
              <a:r>
                <a:rPr lang="nl-NL" sz="1100">
                  <a:solidFill>
                    <a:schemeClr val="tx1"/>
                  </a:solidFill>
                </a:rPr>
                <a:t>Niveau 2 t/m 5: tekst met bullets</a:t>
              </a:r>
            </a:p>
            <a:p>
              <a:pPr marL="171450" lvl="0" indent="-171450">
                <a:spcBef>
                  <a:spcPts val="0"/>
                </a:spcBef>
                <a:buFont typeface="Arial" panose="020B0604020202020204" pitchFamily="34" charset="0"/>
                <a:buChar char="•"/>
              </a:pPr>
              <a:endParaRPr lang="nl-NL" sz="1100" dirty="0">
                <a:solidFill>
                  <a:schemeClr val="tx1"/>
                </a:solidFill>
              </a:endParaRPr>
            </a:p>
            <a:p>
              <a:pPr lvl="0">
                <a:spcBef>
                  <a:spcPts val="0"/>
                </a:spcBef>
              </a:pPr>
              <a:r>
                <a:rPr lang="nl-NL" sz="1100" dirty="0">
                  <a:solidFill>
                    <a:schemeClr val="tx1"/>
                  </a:solidFill>
                </a:rPr>
                <a:t>Typ je tekst op de eerste tekstregel. Vergeet nu de standaard button voor bullets (rode kruis). </a:t>
              </a:r>
            </a:p>
            <a:p>
              <a:pPr lvl="0">
                <a:spcBef>
                  <a:spcPts val="0"/>
                </a:spcBef>
              </a:pPr>
              <a:r>
                <a:rPr lang="nl-NL" sz="1100" dirty="0">
                  <a:solidFill>
                    <a:schemeClr val="tx1"/>
                  </a:solidFill>
                </a:rPr>
                <a:t>Klik op het pijltje naar links en je verlaagt het tekstniveau. Klik op het pijltje naar rechts en je verhoogt het tekstniveau. </a:t>
              </a:r>
            </a:p>
            <a:p>
              <a:pPr>
                <a:spcBef>
                  <a:spcPts val="0"/>
                </a:spcBef>
              </a:pPr>
              <a:endParaRPr lang="nl-NL" sz="1200" dirty="0">
                <a:solidFill>
                  <a:schemeClr val="tx1"/>
                </a:solidFill>
              </a:endParaRPr>
            </a:p>
          </p:txBody>
        </p:sp>
        <p:pic>
          <p:nvPicPr>
            <p:cNvPr id="17" name="Afbeelding 25">
              <a:extLst>
                <a:ext uri="{FF2B5EF4-FFF2-40B4-BE49-F238E27FC236}">
                  <a16:creationId xmlns:a16="http://schemas.microsoft.com/office/drawing/2014/main" id="{4B8462D8-80EB-4EE0-A3A4-3CC10EB61282}"/>
                </a:ext>
              </a:extLst>
            </p:cNvPr>
            <p:cNvPicPr>
              <a:picLocks/>
            </p:cNvPicPr>
            <p:nvPr userDrawn="1"/>
          </p:nvPicPr>
          <p:blipFill rotWithShape="1">
            <a:blip r:embed="rId2" cstate="screen">
              <a:extLst>
                <a:ext uri="{28A0092B-C50C-407E-A947-70E740481C1C}">
                  <a14:useLocalDpi xmlns:a14="http://schemas.microsoft.com/office/drawing/2010/main"/>
                </a:ext>
              </a:extLst>
            </a:blip>
            <a:srcRect l="15744" t="27663" r="17943" b="39396"/>
            <a:stretch/>
          </p:blipFill>
          <p:spPr bwMode="gray">
            <a:xfrm>
              <a:off x="12765566" y="2278596"/>
              <a:ext cx="2686285" cy="750607"/>
            </a:xfrm>
            <a:prstGeom prst="rect">
              <a:avLst/>
            </a:prstGeom>
            <a:noFill/>
            <a:ln>
              <a:noFill/>
            </a:ln>
            <a:extLst>
              <a:ext uri="{53640926-AAD7-44D8-BBD7-CCE9431645EC}">
                <a14:shadowObscured xmlns:a14="http://schemas.microsoft.com/office/drawing/2010/main"/>
              </a:ext>
            </a:extLst>
          </p:spPr>
        </p:pic>
      </p:grpSp>
      <p:sp>
        <p:nvSpPr>
          <p:cNvPr id="2" name="Title 1">
            <a:extLst>
              <a:ext uri="{FF2B5EF4-FFF2-40B4-BE49-F238E27FC236}">
                <a16:creationId xmlns:a16="http://schemas.microsoft.com/office/drawing/2014/main" id="{710F037C-FB3A-49FF-B791-DA9FAF62DDCD}"/>
              </a:ext>
            </a:extLst>
          </p:cNvPr>
          <p:cNvSpPr>
            <a:spLocks noGrp="1"/>
          </p:cNvSpPr>
          <p:nvPr>
            <p:ph type="title"/>
          </p:nvPr>
        </p:nvSpPr>
        <p:spPr>
          <a:xfrm>
            <a:off x="571500" y="285752"/>
            <a:ext cx="11049000" cy="1238248"/>
          </a:xfrm>
        </p:spPr>
        <p:txBody>
          <a:bodyPr/>
          <a:lstStyle/>
          <a:p>
            <a:r>
              <a:rPr lang="nl-NL"/>
              <a:t>Klik om de stijl te bewerken</a:t>
            </a:r>
          </a:p>
        </p:txBody>
      </p:sp>
      <p:sp>
        <p:nvSpPr>
          <p:cNvPr id="3" name="Footer Placeholder 2">
            <a:extLst>
              <a:ext uri="{FF2B5EF4-FFF2-40B4-BE49-F238E27FC236}">
                <a16:creationId xmlns:a16="http://schemas.microsoft.com/office/drawing/2014/main" id="{55017EF8-D8E4-4EE6-8767-352D231CE62B}"/>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4FB9CB52-F951-4621-A4BC-57AA8F0B8177}"/>
              </a:ext>
            </a:extLst>
          </p:cNvPr>
          <p:cNvSpPr>
            <a:spLocks noGrp="1"/>
          </p:cNvSpPr>
          <p:nvPr>
            <p:ph type="sldNum" sz="quarter" idx="11"/>
          </p:nvPr>
        </p:nvSpPr>
        <p:spPr/>
        <p:txBody>
          <a:bodyPr/>
          <a:lstStyle/>
          <a:p>
            <a:fld id="{EEC0F82C-4994-47DA-8D9B-99D78D224F6D}" type="slidenum">
              <a:rPr lang="en-GB" smtClean="0"/>
              <a:pPr/>
              <a:t>‹nr.›</a:t>
            </a:fld>
            <a:endParaRPr lang="en-GB" dirty="0"/>
          </a:p>
        </p:txBody>
      </p:sp>
      <p:sp>
        <p:nvSpPr>
          <p:cNvPr id="11" name="Content Placeholder 8">
            <a:extLst>
              <a:ext uri="{FF2B5EF4-FFF2-40B4-BE49-F238E27FC236}">
                <a16:creationId xmlns:a16="http://schemas.microsoft.com/office/drawing/2014/main" id="{2D3A8AFC-53EF-4436-8532-58529779DBAC}"/>
              </a:ext>
            </a:extLst>
          </p:cNvPr>
          <p:cNvSpPr>
            <a:spLocks noGrp="1"/>
          </p:cNvSpPr>
          <p:nvPr>
            <p:ph sz="quarter" idx="14" hasCustomPrompt="1"/>
          </p:nvPr>
        </p:nvSpPr>
        <p:spPr bwMode="gray">
          <a:xfrm>
            <a:off x="571500" y="3142725"/>
            <a:ext cx="3484800" cy="2962800"/>
          </a:xfrm>
        </p:spPr>
        <p:txBody>
          <a:bodyPr/>
          <a:lstStyle>
            <a:lvl1pPr>
              <a:defRPr/>
            </a:lvl1pPr>
            <a:lvl2pPr>
              <a:defRPr/>
            </a:lvl2pPr>
            <a:lvl3pPr>
              <a:defRPr/>
            </a:lvl3pPr>
            <a:lvl4pPr>
              <a:defRPr/>
            </a:lvl4pPr>
            <a:lvl5pPr>
              <a:defRPr/>
            </a:lvl5pPr>
          </a:lstStyle>
          <a:p>
            <a:pPr lvl="0"/>
            <a:r>
              <a:rPr lang="en-US" dirty="0" err="1"/>
              <a:t>Niveau</a:t>
            </a:r>
            <a:r>
              <a:rPr lang="en-US" dirty="0"/>
              <a:t> 1</a:t>
            </a:r>
          </a:p>
          <a:p>
            <a:pPr lvl="1"/>
            <a:r>
              <a:rPr lang="en-US" dirty="0" err="1"/>
              <a:t>Niveau</a:t>
            </a:r>
            <a:r>
              <a:rPr lang="en-US" dirty="0"/>
              <a:t> 2</a:t>
            </a:r>
          </a:p>
          <a:p>
            <a:pPr lvl="2"/>
            <a:r>
              <a:rPr lang="en-US" dirty="0" err="1"/>
              <a:t>Niveau</a:t>
            </a:r>
            <a:r>
              <a:rPr lang="en-US" dirty="0"/>
              <a:t> 3</a:t>
            </a:r>
          </a:p>
          <a:p>
            <a:pPr lvl="3"/>
            <a:r>
              <a:rPr lang="en-US" dirty="0" err="1"/>
              <a:t>Niveau</a:t>
            </a:r>
            <a:r>
              <a:rPr lang="en-US" dirty="0"/>
              <a:t> 4</a:t>
            </a:r>
          </a:p>
          <a:p>
            <a:pPr lvl="4"/>
            <a:r>
              <a:rPr lang="en-US" dirty="0" err="1"/>
              <a:t>Niveau</a:t>
            </a:r>
            <a:r>
              <a:rPr lang="en-US" dirty="0"/>
              <a:t> 5</a:t>
            </a:r>
            <a:endParaRPr lang="en-GB" dirty="0"/>
          </a:p>
        </p:txBody>
      </p:sp>
      <p:sp>
        <p:nvSpPr>
          <p:cNvPr id="12" name="Content Placeholder 8">
            <a:extLst>
              <a:ext uri="{FF2B5EF4-FFF2-40B4-BE49-F238E27FC236}">
                <a16:creationId xmlns:a16="http://schemas.microsoft.com/office/drawing/2014/main" id="{CA9F62FD-0188-4ABC-AF6D-456149C62646}"/>
              </a:ext>
            </a:extLst>
          </p:cNvPr>
          <p:cNvSpPr>
            <a:spLocks noGrp="1"/>
          </p:cNvSpPr>
          <p:nvPr>
            <p:ph sz="quarter" idx="15" hasCustomPrompt="1"/>
          </p:nvPr>
        </p:nvSpPr>
        <p:spPr bwMode="gray">
          <a:xfrm>
            <a:off x="8135700" y="3142725"/>
            <a:ext cx="3484800" cy="2962800"/>
          </a:xfrm>
        </p:spPr>
        <p:txBody>
          <a:bodyPr/>
          <a:lstStyle>
            <a:lvl1pPr>
              <a:defRPr/>
            </a:lvl1pPr>
            <a:lvl2pPr>
              <a:defRPr/>
            </a:lvl2pPr>
            <a:lvl3pPr>
              <a:defRPr/>
            </a:lvl3pPr>
            <a:lvl4pPr>
              <a:defRPr/>
            </a:lvl4pPr>
            <a:lvl5pPr>
              <a:defRPr/>
            </a:lvl5pPr>
          </a:lstStyle>
          <a:p>
            <a:pPr lvl="0"/>
            <a:r>
              <a:rPr lang="en-US" dirty="0" err="1"/>
              <a:t>Niveau</a:t>
            </a:r>
            <a:r>
              <a:rPr lang="en-US" dirty="0"/>
              <a:t> 1</a:t>
            </a:r>
          </a:p>
          <a:p>
            <a:pPr lvl="1"/>
            <a:r>
              <a:rPr lang="en-US" dirty="0" err="1"/>
              <a:t>Niveau</a:t>
            </a:r>
            <a:r>
              <a:rPr lang="en-US" dirty="0"/>
              <a:t> 2</a:t>
            </a:r>
          </a:p>
          <a:p>
            <a:pPr lvl="2"/>
            <a:r>
              <a:rPr lang="en-US" dirty="0" err="1"/>
              <a:t>Niveau</a:t>
            </a:r>
            <a:r>
              <a:rPr lang="en-US" dirty="0"/>
              <a:t> 3</a:t>
            </a:r>
          </a:p>
          <a:p>
            <a:pPr lvl="3"/>
            <a:r>
              <a:rPr lang="en-US" dirty="0" err="1"/>
              <a:t>Niveau</a:t>
            </a:r>
            <a:r>
              <a:rPr lang="en-US" dirty="0"/>
              <a:t> 4</a:t>
            </a:r>
          </a:p>
          <a:p>
            <a:pPr lvl="4"/>
            <a:r>
              <a:rPr lang="en-US" dirty="0" err="1"/>
              <a:t>Niveau</a:t>
            </a:r>
            <a:r>
              <a:rPr lang="en-US" dirty="0"/>
              <a:t> 5</a:t>
            </a:r>
            <a:endParaRPr lang="en-GB" dirty="0"/>
          </a:p>
        </p:txBody>
      </p:sp>
      <p:sp>
        <p:nvSpPr>
          <p:cNvPr id="13" name="Content Placeholder 8">
            <a:extLst>
              <a:ext uri="{FF2B5EF4-FFF2-40B4-BE49-F238E27FC236}">
                <a16:creationId xmlns:a16="http://schemas.microsoft.com/office/drawing/2014/main" id="{89532322-04DB-4AE9-89BC-CDCAD1F8541A}"/>
              </a:ext>
            </a:extLst>
          </p:cNvPr>
          <p:cNvSpPr>
            <a:spLocks noGrp="1"/>
          </p:cNvSpPr>
          <p:nvPr>
            <p:ph sz="quarter" idx="16" hasCustomPrompt="1"/>
          </p:nvPr>
        </p:nvSpPr>
        <p:spPr bwMode="gray">
          <a:xfrm>
            <a:off x="4353600" y="3142725"/>
            <a:ext cx="3484800" cy="2962800"/>
          </a:xfrm>
        </p:spPr>
        <p:txBody>
          <a:bodyPr/>
          <a:lstStyle>
            <a:lvl1pPr>
              <a:defRPr/>
            </a:lvl1pPr>
            <a:lvl2pPr>
              <a:defRPr/>
            </a:lvl2pPr>
            <a:lvl3pPr>
              <a:defRPr/>
            </a:lvl3pPr>
            <a:lvl4pPr>
              <a:defRPr/>
            </a:lvl4pPr>
            <a:lvl5pPr>
              <a:defRPr/>
            </a:lvl5pPr>
          </a:lstStyle>
          <a:p>
            <a:pPr lvl="0"/>
            <a:r>
              <a:rPr lang="en-US" dirty="0" err="1"/>
              <a:t>Niveau</a:t>
            </a:r>
            <a:r>
              <a:rPr lang="en-US" dirty="0"/>
              <a:t> 1</a:t>
            </a:r>
          </a:p>
          <a:p>
            <a:pPr lvl="1"/>
            <a:r>
              <a:rPr lang="en-US" dirty="0" err="1"/>
              <a:t>Niveau</a:t>
            </a:r>
            <a:r>
              <a:rPr lang="en-US" dirty="0"/>
              <a:t> 2</a:t>
            </a:r>
          </a:p>
          <a:p>
            <a:pPr lvl="2"/>
            <a:r>
              <a:rPr lang="en-US" dirty="0" err="1"/>
              <a:t>Niveau</a:t>
            </a:r>
            <a:r>
              <a:rPr lang="en-US" dirty="0"/>
              <a:t> 3</a:t>
            </a:r>
          </a:p>
          <a:p>
            <a:pPr lvl="3"/>
            <a:r>
              <a:rPr lang="en-US" dirty="0" err="1"/>
              <a:t>Niveau</a:t>
            </a:r>
            <a:r>
              <a:rPr lang="en-US" dirty="0"/>
              <a:t> 4</a:t>
            </a:r>
          </a:p>
          <a:p>
            <a:pPr lvl="4"/>
            <a:r>
              <a:rPr lang="en-US" dirty="0" err="1"/>
              <a:t>Niveau</a:t>
            </a:r>
            <a:r>
              <a:rPr lang="en-US" dirty="0"/>
              <a:t> 5</a:t>
            </a:r>
            <a:endParaRPr lang="en-GB" dirty="0"/>
          </a:p>
        </p:txBody>
      </p:sp>
      <p:sp>
        <p:nvSpPr>
          <p:cNvPr id="8" name="Picture Placeholder 9">
            <a:extLst>
              <a:ext uri="{FF2B5EF4-FFF2-40B4-BE49-F238E27FC236}">
                <a16:creationId xmlns:a16="http://schemas.microsoft.com/office/drawing/2014/main" id="{1F3AA6B6-F4A8-474B-9393-04B0C21AEB08}"/>
              </a:ext>
            </a:extLst>
          </p:cNvPr>
          <p:cNvSpPr>
            <a:spLocks noGrp="1"/>
          </p:cNvSpPr>
          <p:nvPr>
            <p:ph type="pic" sz="quarter" idx="18" hasCustomPrompt="1"/>
          </p:nvPr>
        </p:nvSpPr>
        <p:spPr>
          <a:xfrm>
            <a:off x="1646494" y="1524000"/>
            <a:ext cx="1334813" cy="1333500"/>
          </a:xfrm>
        </p:spPr>
        <p:txBody>
          <a:bodyPr/>
          <a:lstStyle>
            <a:lvl1pPr marL="0" indent="0">
              <a:buNone/>
              <a:defRPr sz="1400"/>
            </a:lvl1pPr>
          </a:lstStyle>
          <a:p>
            <a:r>
              <a:rPr lang="nl-NL"/>
              <a:t>Klik om een pictogram of illustratie toe te voegen.</a:t>
            </a:r>
            <a:endParaRPr lang="nl-NL" dirty="0"/>
          </a:p>
        </p:txBody>
      </p:sp>
      <p:sp>
        <p:nvSpPr>
          <p:cNvPr id="9" name="Picture Placeholder 9">
            <a:extLst>
              <a:ext uri="{FF2B5EF4-FFF2-40B4-BE49-F238E27FC236}">
                <a16:creationId xmlns:a16="http://schemas.microsoft.com/office/drawing/2014/main" id="{77A7087B-AA34-4672-ABB6-99A9A37BF7F2}"/>
              </a:ext>
            </a:extLst>
          </p:cNvPr>
          <p:cNvSpPr>
            <a:spLocks noGrp="1"/>
          </p:cNvSpPr>
          <p:nvPr>
            <p:ph type="pic" sz="quarter" idx="19" hasCustomPrompt="1"/>
          </p:nvPr>
        </p:nvSpPr>
        <p:spPr>
          <a:xfrm>
            <a:off x="5428594" y="1524000"/>
            <a:ext cx="1334813" cy="1333500"/>
          </a:xfrm>
        </p:spPr>
        <p:txBody>
          <a:bodyPr/>
          <a:lstStyle>
            <a:lvl1pPr marL="0" indent="0">
              <a:buNone/>
              <a:defRPr sz="1400"/>
            </a:lvl1pPr>
          </a:lstStyle>
          <a:p>
            <a:r>
              <a:rPr lang="nl-NL"/>
              <a:t>Klik om een pictogram of illustratie toe te voegen.</a:t>
            </a:r>
            <a:endParaRPr lang="nl-NL" dirty="0"/>
          </a:p>
        </p:txBody>
      </p:sp>
      <p:sp>
        <p:nvSpPr>
          <p:cNvPr id="10" name="Picture Placeholder 9">
            <a:extLst>
              <a:ext uri="{FF2B5EF4-FFF2-40B4-BE49-F238E27FC236}">
                <a16:creationId xmlns:a16="http://schemas.microsoft.com/office/drawing/2014/main" id="{A26CA425-9D3F-41FD-ADD6-75C5A6BA2F38}"/>
              </a:ext>
            </a:extLst>
          </p:cNvPr>
          <p:cNvSpPr>
            <a:spLocks noGrp="1"/>
          </p:cNvSpPr>
          <p:nvPr>
            <p:ph type="pic" sz="quarter" idx="20" hasCustomPrompt="1"/>
          </p:nvPr>
        </p:nvSpPr>
        <p:spPr>
          <a:xfrm>
            <a:off x="9210694" y="1524000"/>
            <a:ext cx="1334813" cy="1333500"/>
          </a:xfrm>
        </p:spPr>
        <p:txBody>
          <a:bodyPr/>
          <a:lstStyle>
            <a:lvl1pPr marL="0" indent="0">
              <a:buNone/>
              <a:defRPr sz="1400"/>
            </a:lvl1pPr>
          </a:lstStyle>
          <a:p>
            <a:r>
              <a:rPr lang="nl-NL"/>
              <a:t>Klik om een pictogram of illustratie toe te voegen.</a:t>
            </a:r>
            <a:endParaRPr lang="nl-NL" dirty="0"/>
          </a:p>
        </p:txBody>
      </p:sp>
      <p:sp>
        <p:nvSpPr>
          <p:cNvPr id="18" name="Content Placeholder 1">
            <a:extLst>
              <a:ext uri="{FF2B5EF4-FFF2-40B4-BE49-F238E27FC236}">
                <a16:creationId xmlns:a16="http://schemas.microsoft.com/office/drawing/2014/main" id="{E61DD897-CF20-4B3B-A4C2-C8BF8C36107E}"/>
              </a:ext>
            </a:extLst>
          </p:cNvPr>
          <p:cNvSpPr txBox="1">
            <a:spLocks/>
          </p:cNvSpPr>
          <p:nvPr userDrawn="1"/>
        </p:nvSpPr>
        <p:spPr bwMode="gray">
          <a:xfrm>
            <a:off x="-3353956" y="0"/>
            <a:ext cx="2804400" cy="5114862"/>
          </a:xfrm>
          <a:prstGeom prst="rect">
            <a:avLst/>
          </a:prstGeom>
        </p:spPr>
        <p:txBody>
          <a:bodyPr lIns="0" tIns="0" rIns="0" bIns="0">
            <a:noAutofit/>
          </a:bodyPr>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nl-NL" sz="1100" b="1">
                <a:solidFill>
                  <a:schemeClr val="tx1"/>
                </a:solidFill>
              </a:rPr>
              <a:t>Gebruik van afbeeldingen</a:t>
            </a:r>
          </a:p>
          <a:p>
            <a:pPr algn="l">
              <a:spcBef>
                <a:spcPts val="0"/>
              </a:spcBef>
            </a:pPr>
            <a:endParaRPr lang="nl-NL" sz="1100" b="1">
              <a:solidFill>
                <a:schemeClr val="tx1"/>
              </a:solidFill>
            </a:endParaRPr>
          </a:p>
          <a:p>
            <a:pPr marL="171450" indent="-171450" algn="l">
              <a:spcBef>
                <a:spcPts val="0"/>
              </a:spcBef>
              <a:buFont typeface="Arial" panose="020B0604020202020204" pitchFamily="34" charset="0"/>
              <a:buChar char="•"/>
            </a:pPr>
            <a:r>
              <a:rPr lang="nl-NL" sz="1100" b="0">
                <a:solidFill>
                  <a:schemeClr val="tx1"/>
                </a:solidFill>
              </a:rPr>
              <a:t>Klik op het afbeeldingsveld</a:t>
            </a:r>
          </a:p>
          <a:p>
            <a:pPr marL="171450" indent="-171450" algn="l">
              <a:spcBef>
                <a:spcPts val="0"/>
              </a:spcBef>
              <a:buFont typeface="Arial" panose="020B0604020202020204" pitchFamily="34" charset="0"/>
              <a:buChar char="•"/>
            </a:pPr>
            <a:r>
              <a:rPr lang="nl-NL" sz="1100" b="0">
                <a:solidFill>
                  <a:schemeClr val="tx1"/>
                </a:solidFill>
              </a:rPr>
              <a:t>Ga nu naar </a:t>
            </a:r>
            <a:r>
              <a:rPr lang="nl-NL" sz="1100" b="1">
                <a:solidFill>
                  <a:schemeClr val="tx1"/>
                </a:solidFill>
              </a:rPr>
              <a:t>‘Invoegen’ </a:t>
            </a:r>
            <a:r>
              <a:rPr lang="nl-NL" sz="1100" b="0">
                <a:solidFill>
                  <a:schemeClr val="tx1"/>
                </a:solidFill>
              </a:rPr>
              <a:t>en kies </a:t>
            </a:r>
            <a:r>
              <a:rPr lang="nl-NL" sz="1100" b="1">
                <a:solidFill>
                  <a:schemeClr val="tx1"/>
                </a:solidFill>
              </a:rPr>
              <a:t>‘Afbeeldingen’</a:t>
            </a:r>
            <a:r>
              <a:rPr lang="nl-NL" sz="1100" b="0">
                <a:solidFill>
                  <a:schemeClr val="tx1"/>
                </a:solidFill>
              </a:rPr>
              <a:t>. </a:t>
            </a:r>
          </a:p>
          <a:p>
            <a:pPr marL="171450" indent="-171450" algn="l">
              <a:spcBef>
                <a:spcPts val="0"/>
              </a:spcBef>
              <a:buFont typeface="Arial" panose="020B0604020202020204" pitchFamily="34" charset="0"/>
              <a:buChar char="•"/>
            </a:pPr>
            <a:r>
              <a:rPr lang="nl-NL" sz="1100" b="0">
                <a:solidFill>
                  <a:schemeClr val="tx1"/>
                </a:solidFill>
              </a:rPr>
              <a:t>Kies een afbeelding, klik op </a:t>
            </a:r>
            <a:r>
              <a:rPr lang="nl-NL" sz="1100" b="1">
                <a:solidFill>
                  <a:schemeClr val="tx1"/>
                </a:solidFill>
              </a:rPr>
              <a:t>‘Invoegen’ </a:t>
            </a:r>
            <a:r>
              <a:rPr lang="nl-NL" sz="1100" b="0">
                <a:solidFill>
                  <a:schemeClr val="tx1"/>
                </a:solidFill>
              </a:rPr>
              <a:t>en de afbeelding wordt geplaatst.</a:t>
            </a:r>
          </a:p>
          <a:p>
            <a:pPr marL="171450" indent="-171450" algn="l">
              <a:spcBef>
                <a:spcPts val="0"/>
              </a:spcBef>
              <a:buFont typeface="Arial" panose="020B0604020202020204" pitchFamily="34" charset="0"/>
              <a:buChar char="•"/>
            </a:pPr>
            <a:r>
              <a:rPr lang="nl-NL" sz="1100" b="0">
                <a:solidFill>
                  <a:schemeClr val="tx1"/>
                </a:solidFill>
              </a:rPr>
              <a:t>Wil je een uitsnede maken, selecteer dan de foto door erop te klikken en gebruik de crop- functie onder </a:t>
            </a:r>
            <a:r>
              <a:rPr lang="nl-NL" sz="1100" b="1">
                <a:solidFill>
                  <a:schemeClr val="tx1"/>
                </a:solidFill>
              </a:rPr>
              <a:t>‘Opmaak’/’Bijsnijden’</a:t>
            </a:r>
            <a:r>
              <a:rPr lang="nl-NL" sz="1100" b="0">
                <a:solidFill>
                  <a:schemeClr val="tx1"/>
                </a:solidFill>
              </a:rPr>
              <a:t>.</a:t>
            </a:r>
          </a:p>
          <a:p>
            <a:pPr marL="171450" indent="-171450" algn="l">
              <a:spcBef>
                <a:spcPts val="0"/>
              </a:spcBef>
              <a:buFont typeface="Arial" panose="020B0604020202020204" pitchFamily="34" charset="0"/>
              <a:buChar char="•"/>
            </a:pPr>
            <a:endParaRPr lang="nl-NL" sz="1100" b="0">
              <a:solidFill>
                <a:schemeClr val="tx1"/>
              </a:solidFill>
            </a:endParaRPr>
          </a:p>
          <a:p>
            <a:pPr marL="171450" marR="0" indent="-171450" algn="l" defTabSz="685800"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r>
              <a:rPr lang="nl-NL" sz="1100" b="0">
                <a:solidFill>
                  <a:schemeClr val="tx1"/>
                </a:solidFill>
              </a:rPr>
              <a:t>Foto’s kun je kiezen uit de</a:t>
            </a:r>
            <a:r>
              <a:rPr lang="nl-NL" sz="1100" b="0" baseline="0">
                <a:solidFill>
                  <a:schemeClr val="tx1"/>
                </a:solidFill>
              </a:rPr>
              <a:t> </a:t>
            </a:r>
            <a:r>
              <a:rPr lang="nl-NL" sz="1100" b="1" baseline="0">
                <a:solidFill>
                  <a:schemeClr val="tx1"/>
                </a:solidFill>
              </a:rPr>
              <a:t>Mediabank in het UWV Communicatieportaal</a:t>
            </a:r>
            <a:r>
              <a:rPr lang="nl-NL" sz="1100" b="0" baseline="0">
                <a:solidFill>
                  <a:schemeClr val="tx1"/>
                </a:solidFill>
              </a:rPr>
              <a:t>. Deze foto’s zijn van hoge kwaliteit en hiervan is het intellectueel eigendom geregeld. </a:t>
            </a:r>
            <a:br>
              <a:rPr lang="nl-NL" sz="1100" b="0" baseline="0">
                <a:solidFill>
                  <a:schemeClr val="tx1"/>
                </a:solidFill>
              </a:rPr>
            </a:br>
            <a:br>
              <a:rPr lang="nl-NL" sz="1100" b="0" baseline="0">
                <a:solidFill>
                  <a:schemeClr val="tx1"/>
                </a:solidFill>
              </a:rPr>
            </a:br>
            <a:r>
              <a:rPr lang="nl-NL" sz="1100" b="0">
                <a:solidFill>
                  <a:schemeClr val="tx1"/>
                </a:solidFill>
                <a:hlinkClick r:id="rId3"/>
              </a:rPr>
              <a:t>https://communicatieportaal.uwv.nl/modules/product/mediabank/default/?ItemId=3219</a:t>
            </a:r>
            <a:r>
              <a:rPr lang="nl-NL" sz="1100" b="0">
                <a:solidFill>
                  <a:schemeClr val="tx1"/>
                </a:solidFill>
              </a:rPr>
              <a:t> </a:t>
            </a:r>
            <a:br>
              <a:rPr lang="nl-NL" sz="1100" b="0">
                <a:solidFill>
                  <a:schemeClr val="tx1"/>
                </a:solidFill>
              </a:rPr>
            </a:br>
            <a:br>
              <a:rPr lang="nl-NL" sz="1100" b="0">
                <a:solidFill>
                  <a:schemeClr val="tx1"/>
                </a:solidFill>
              </a:rPr>
            </a:br>
            <a:r>
              <a:rPr lang="nl-NL" sz="1100" b="0">
                <a:solidFill>
                  <a:schemeClr val="tx1"/>
                </a:solidFill>
              </a:rPr>
              <a:t>en daar waar relevant naar de pictogrammen in de mediabank: </a:t>
            </a:r>
            <a:br>
              <a:rPr lang="nl-NL" sz="1100" b="0">
                <a:solidFill>
                  <a:schemeClr val="tx1"/>
                </a:solidFill>
              </a:rPr>
            </a:br>
            <a:br>
              <a:rPr lang="nl-NL" sz="1100" b="0">
                <a:solidFill>
                  <a:schemeClr val="tx1"/>
                </a:solidFill>
              </a:rPr>
            </a:br>
            <a:r>
              <a:rPr lang="nl-NL" sz="1100" b="0">
                <a:solidFill>
                  <a:schemeClr val="tx1"/>
                </a:solidFill>
                <a:hlinkClick r:id="rId4"/>
              </a:rPr>
              <a:t>https://communicatieportaal.uwv.nl/modules/product/default/media/?ItemId=3217</a:t>
            </a:r>
            <a:endParaRPr lang="nl-NL" sz="1100" b="0" dirty="0">
              <a:solidFill>
                <a:schemeClr val="tx1"/>
              </a:solidFill>
            </a:endParaRPr>
          </a:p>
        </p:txBody>
      </p:sp>
    </p:spTree>
    <p:extLst>
      <p:ext uri="{BB962C8B-B14F-4D97-AF65-F5344CB8AC3E}">
        <p14:creationId xmlns:p14="http://schemas.microsoft.com/office/powerpoint/2010/main" val="1847463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dia en Pictogrammen/Illustraties 4-koloms">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ABCC43E-39FF-46F1-8FBB-7B0685CAF869}"/>
              </a:ext>
            </a:extLst>
          </p:cNvPr>
          <p:cNvGrpSpPr/>
          <p:nvPr userDrawn="1"/>
        </p:nvGrpSpPr>
        <p:grpSpPr>
          <a:xfrm>
            <a:off x="-3725885" y="-933450"/>
            <a:ext cx="19643770" cy="8724900"/>
            <a:chOff x="-3714750" y="-933450"/>
            <a:chExt cx="19643770" cy="8724900"/>
          </a:xfrm>
        </p:grpSpPr>
        <p:sp>
          <p:nvSpPr>
            <p:cNvPr id="16" name="Rectangle 15">
              <a:extLst>
                <a:ext uri="{FF2B5EF4-FFF2-40B4-BE49-F238E27FC236}">
                  <a16:creationId xmlns:a16="http://schemas.microsoft.com/office/drawing/2014/main" id="{BD41C6F1-3D70-47E0-8DF1-69913DB4C517}"/>
                </a:ext>
              </a:extLst>
            </p:cNvPr>
            <p:cNvSpPr/>
            <p:nvPr userDrawn="1"/>
          </p:nvSpPr>
          <p:spPr bwMode="gray">
            <a:xfrm>
              <a:off x="-3714750" y="-933450"/>
              <a:ext cx="19621500" cy="87249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Content Placeholder 1">
              <a:extLst>
                <a:ext uri="{FF2B5EF4-FFF2-40B4-BE49-F238E27FC236}">
                  <a16:creationId xmlns:a16="http://schemas.microsoft.com/office/drawing/2014/main" id="{338A2383-0C7B-4750-AE89-A576DA87DC2F}"/>
                </a:ext>
              </a:extLst>
            </p:cNvPr>
            <p:cNvSpPr txBox="1">
              <a:spLocks/>
            </p:cNvSpPr>
            <p:nvPr userDrawn="1"/>
          </p:nvSpPr>
          <p:spPr bwMode="gray">
            <a:xfrm>
              <a:off x="12765565" y="422"/>
              <a:ext cx="3163455" cy="2342813"/>
            </a:xfrm>
            <a:prstGeom prst="rect">
              <a:avLst/>
            </a:prstGeom>
            <a:noFill/>
          </p:spPr>
          <p:txBody>
            <a:bodyPr vert="horz" lIns="0" tIns="0" rIns="432000" bIns="0" rtlCol="0">
              <a:noAutofit/>
            </a:bodyPr>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nl-NL" sz="1100" b="1" dirty="0">
                  <a:solidFill>
                    <a:schemeClr val="tx1"/>
                  </a:solidFill>
                </a:rPr>
                <a:t>Gebruik de UWV bullets met de button ‘Lijstniveau’.</a:t>
              </a:r>
            </a:p>
            <a:p>
              <a:pPr>
                <a:spcBef>
                  <a:spcPts val="0"/>
                </a:spcBef>
              </a:pPr>
              <a:endParaRPr lang="nl-NL" sz="1100" b="1" dirty="0">
                <a:solidFill>
                  <a:schemeClr val="tx1"/>
                </a:solidFill>
              </a:endParaRPr>
            </a:p>
            <a:p>
              <a:pPr marL="171450" lvl="0" indent="-171450">
                <a:spcBef>
                  <a:spcPts val="0"/>
                </a:spcBef>
                <a:buFont typeface="Arial" panose="020B0604020202020204" pitchFamily="34" charset="0"/>
                <a:buChar char="•"/>
              </a:pPr>
              <a:r>
                <a:rPr lang="nl-NL" sz="1100">
                  <a:solidFill>
                    <a:schemeClr val="tx1"/>
                  </a:solidFill>
                </a:rPr>
                <a:t>Niveau 1: tekst zonder bullet</a:t>
              </a:r>
            </a:p>
            <a:p>
              <a:pPr marL="171450" lvl="0" indent="-171450">
                <a:spcBef>
                  <a:spcPts val="0"/>
                </a:spcBef>
                <a:buFont typeface="Arial" panose="020B0604020202020204" pitchFamily="34" charset="0"/>
                <a:buChar char="•"/>
              </a:pPr>
              <a:r>
                <a:rPr lang="nl-NL" sz="1100">
                  <a:solidFill>
                    <a:schemeClr val="tx1"/>
                  </a:solidFill>
                </a:rPr>
                <a:t>Niveau 2 t/m 5: tekst met bullets</a:t>
              </a:r>
            </a:p>
            <a:p>
              <a:pPr marL="171450" lvl="0" indent="-171450">
                <a:spcBef>
                  <a:spcPts val="0"/>
                </a:spcBef>
                <a:buFont typeface="Arial" panose="020B0604020202020204" pitchFamily="34" charset="0"/>
                <a:buChar char="•"/>
              </a:pPr>
              <a:endParaRPr lang="nl-NL" sz="1100" dirty="0">
                <a:solidFill>
                  <a:schemeClr val="tx1"/>
                </a:solidFill>
              </a:endParaRPr>
            </a:p>
            <a:p>
              <a:pPr lvl="0">
                <a:spcBef>
                  <a:spcPts val="0"/>
                </a:spcBef>
              </a:pPr>
              <a:r>
                <a:rPr lang="nl-NL" sz="1100" dirty="0">
                  <a:solidFill>
                    <a:schemeClr val="tx1"/>
                  </a:solidFill>
                </a:rPr>
                <a:t>Typ je tekst op de eerste tekstregel. Vergeet nu de standaard button voor bullets (rode kruis). </a:t>
              </a:r>
            </a:p>
            <a:p>
              <a:pPr lvl="0">
                <a:spcBef>
                  <a:spcPts val="0"/>
                </a:spcBef>
              </a:pPr>
              <a:r>
                <a:rPr lang="nl-NL" sz="1100" dirty="0">
                  <a:solidFill>
                    <a:schemeClr val="tx1"/>
                  </a:solidFill>
                </a:rPr>
                <a:t>Klik op het pijltje naar links en je verlaagt het tekstniveau. Klik op het pijltje naar rechts en je verhoogt het tekstniveau. </a:t>
              </a:r>
            </a:p>
            <a:p>
              <a:pPr>
                <a:spcBef>
                  <a:spcPts val="0"/>
                </a:spcBef>
              </a:pPr>
              <a:endParaRPr lang="nl-NL" sz="1200" dirty="0">
                <a:solidFill>
                  <a:schemeClr val="tx1"/>
                </a:solidFill>
              </a:endParaRPr>
            </a:p>
          </p:txBody>
        </p:sp>
        <p:pic>
          <p:nvPicPr>
            <p:cNvPr id="18" name="Afbeelding 25">
              <a:extLst>
                <a:ext uri="{FF2B5EF4-FFF2-40B4-BE49-F238E27FC236}">
                  <a16:creationId xmlns:a16="http://schemas.microsoft.com/office/drawing/2014/main" id="{5433B826-1181-40DF-B049-BA5057DFCEDE}"/>
                </a:ext>
              </a:extLst>
            </p:cNvPr>
            <p:cNvPicPr>
              <a:picLocks/>
            </p:cNvPicPr>
            <p:nvPr userDrawn="1"/>
          </p:nvPicPr>
          <p:blipFill rotWithShape="1">
            <a:blip r:embed="rId2" cstate="screen">
              <a:extLst>
                <a:ext uri="{28A0092B-C50C-407E-A947-70E740481C1C}">
                  <a14:useLocalDpi xmlns:a14="http://schemas.microsoft.com/office/drawing/2010/main"/>
                </a:ext>
              </a:extLst>
            </a:blip>
            <a:srcRect l="15744" t="27663" r="17943" b="39396"/>
            <a:stretch/>
          </p:blipFill>
          <p:spPr bwMode="gray">
            <a:xfrm>
              <a:off x="12765566" y="2278596"/>
              <a:ext cx="2686285" cy="750607"/>
            </a:xfrm>
            <a:prstGeom prst="rect">
              <a:avLst/>
            </a:prstGeom>
            <a:noFill/>
            <a:ln>
              <a:noFill/>
            </a:ln>
            <a:extLst>
              <a:ext uri="{53640926-AAD7-44D8-BBD7-CCE9431645EC}">
                <a14:shadowObscured xmlns:a14="http://schemas.microsoft.com/office/drawing/2010/main"/>
              </a:ext>
            </a:extLst>
          </p:spPr>
        </p:pic>
      </p:grpSp>
      <p:sp>
        <p:nvSpPr>
          <p:cNvPr id="2" name="Title 1">
            <a:extLst>
              <a:ext uri="{FF2B5EF4-FFF2-40B4-BE49-F238E27FC236}">
                <a16:creationId xmlns:a16="http://schemas.microsoft.com/office/drawing/2014/main" id="{93CE8505-A48C-4DE3-8446-E4DC788C14EA}"/>
              </a:ext>
            </a:extLst>
          </p:cNvPr>
          <p:cNvSpPr>
            <a:spLocks noGrp="1"/>
          </p:cNvSpPr>
          <p:nvPr>
            <p:ph type="title"/>
          </p:nvPr>
        </p:nvSpPr>
        <p:spPr>
          <a:xfrm>
            <a:off x="571500" y="285752"/>
            <a:ext cx="11049000" cy="1238248"/>
          </a:xfrm>
        </p:spPr>
        <p:txBody>
          <a:bodyPr/>
          <a:lstStyle/>
          <a:p>
            <a:r>
              <a:rPr lang="nl-NL"/>
              <a:t>Klik om de stijl te bewerken</a:t>
            </a:r>
          </a:p>
        </p:txBody>
      </p:sp>
      <p:sp>
        <p:nvSpPr>
          <p:cNvPr id="3" name="Footer Placeholder 2">
            <a:extLst>
              <a:ext uri="{FF2B5EF4-FFF2-40B4-BE49-F238E27FC236}">
                <a16:creationId xmlns:a16="http://schemas.microsoft.com/office/drawing/2014/main" id="{2D958D98-BB81-4A10-86F7-25B5DA3139BC}"/>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C3321DEF-BB04-41F0-815C-47B58BBEDDE8}"/>
              </a:ext>
            </a:extLst>
          </p:cNvPr>
          <p:cNvSpPr>
            <a:spLocks noGrp="1"/>
          </p:cNvSpPr>
          <p:nvPr>
            <p:ph type="sldNum" sz="quarter" idx="11"/>
          </p:nvPr>
        </p:nvSpPr>
        <p:spPr/>
        <p:txBody>
          <a:bodyPr/>
          <a:lstStyle/>
          <a:p>
            <a:fld id="{EEC0F82C-4994-47DA-8D9B-99D78D224F6D}" type="slidenum">
              <a:rPr lang="en-GB" smtClean="0"/>
              <a:pPr/>
              <a:t>‹nr.›</a:t>
            </a:fld>
            <a:endParaRPr lang="en-GB" dirty="0"/>
          </a:p>
        </p:txBody>
      </p:sp>
      <p:sp>
        <p:nvSpPr>
          <p:cNvPr id="5" name="Content Placeholder 8">
            <a:extLst>
              <a:ext uri="{FF2B5EF4-FFF2-40B4-BE49-F238E27FC236}">
                <a16:creationId xmlns:a16="http://schemas.microsoft.com/office/drawing/2014/main" id="{05A166E7-DCB9-45BF-81D3-EA8E029A5621}"/>
              </a:ext>
            </a:extLst>
          </p:cNvPr>
          <p:cNvSpPr>
            <a:spLocks noGrp="1"/>
          </p:cNvSpPr>
          <p:nvPr>
            <p:ph sz="quarter" idx="14" hasCustomPrompt="1"/>
          </p:nvPr>
        </p:nvSpPr>
        <p:spPr bwMode="gray">
          <a:xfrm>
            <a:off x="571500" y="3143251"/>
            <a:ext cx="2556000" cy="2962274"/>
          </a:xfrm>
        </p:spPr>
        <p:txBody>
          <a:bodyPr/>
          <a:lstStyle>
            <a:lvl1pPr>
              <a:defRPr/>
            </a:lvl1pPr>
            <a:lvl2pPr>
              <a:defRPr/>
            </a:lvl2pPr>
            <a:lvl3pPr>
              <a:defRPr/>
            </a:lvl3pPr>
            <a:lvl4pPr>
              <a:defRPr/>
            </a:lvl4pPr>
            <a:lvl5pPr>
              <a:defRPr/>
            </a:lvl5pPr>
          </a:lstStyle>
          <a:p>
            <a:pPr lvl="0"/>
            <a:r>
              <a:rPr lang="en-US" dirty="0" err="1"/>
              <a:t>Niveau</a:t>
            </a:r>
            <a:r>
              <a:rPr lang="en-US" dirty="0"/>
              <a:t> 1</a:t>
            </a:r>
          </a:p>
          <a:p>
            <a:pPr lvl="1"/>
            <a:r>
              <a:rPr lang="en-US" dirty="0" err="1"/>
              <a:t>Niveau</a:t>
            </a:r>
            <a:r>
              <a:rPr lang="en-US" dirty="0"/>
              <a:t> 2</a:t>
            </a:r>
          </a:p>
          <a:p>
            <a:pPr lvl="2"/>
            <a:r>
              <a:rPr lang="en-US" dirty="0" err="1"/>
              <a:t>Niveau</a:t>
            </a:r>
            <a:r>
              <a:rPr lang="en-US" dirty="0"/>
              <a:t> 3</a:t>
            </a:r>
          </a:p>
          <a:p>
            <a:pPr lvl="3"/>
            <a:r>
              <a:rPr lang="en-US" dirty="0" err="1"/>
              <a:t>Niveau</a:t>
            </a:r>
            <a:r>
              <a:rPr lang="en-US" dirty="0"/>
              <a:t> 4</a:t>
            </a:r>
          </a:p>
          <a:p>
            <a:pPr lvl="4"/>
            <a:r>
              <a:rPr lang="en-US" dirty="0" err="1"/>
              <a:t>Niveau</a:t>
            </a:r>
            <a:r>
              <a:rPr lang="en-US" dirty="0"/>
              <a:t> 5</a:t>
            </a:r>
            <a:endParaRPr lang="en-GB" dirty="0"/>
          </a:p>
        </p:txBody>
      </p:sp>
      <p:sp>
        <p:nvSpPr>
          <p:cNvPr id="6" name="Content Placeholder 8">
            <a:extLst>
              <a:ext uri="{FF2B5EF4-FFF2-40B4-BE49-F238E27FC236}">
                <a16:creationId xmlns:a16="http://schemas.microsoft.com/office/drawing/2014/main" id="{B31C91A1-1035-4565-87E4-1CD372D3A7F3}"/>
              </a:ext>
            </a:extLst>
          </p:cNvPr>
          <p:cNvSpPr>
            <a:spLocks noGrp="1"/>
          </p:cNvSpPr>
          <p:nvPr>
            <p:ph sz="quarter" idx="15" hasCustomPrompt="1"/>
          </p:nvPr>
        </p:nvSpPr>
        <p:spPr bwMode="gray">
          <a:xfrm>
            <a:off x="9064500" y="3143250"/>
            <a:ext cx="2556000" cy="2962275"/>
          </a:xfrm>
        </p:spPr>
        <p:txBody>
          <a:bodyPr/>
          <a:lstStyle>
            <a:lvl1pPr>
              <a:defRPr/>
            </a:lvl1pPr>
            <a:lvl2pPr>
              <a:defRPr/>
            </a:lvl2pPr>
            <a:lvl3pPr>
              <a:defRPr/>
            </a:lvl3pPr>
            <a:lvl4pPr>
              <a:defRPr/>
            </a:lvl4pPr>
            <a:lvl5pPr>
              <a:defRPr/>
            </a:lvl5pPr>
          </a:lstStyle>
          <a:p>
            <a:pPr lvl="0"/>
            <a:r>
              <a:rPr lang="en-US" dirty="0" err="1"/>
              <a:t>Niveau</a:t>
            </a:r>
            <a:r>
              <a:rPr lang="en-US" dirty="0"/>
              <a:t> 1</a:t>
            </a:r>
          </a:p>
          <a:p>
            <a:pPr lvl="1"/>
            <a:r>
              <a:rPr lang="en-US" dirty="0" err="1"/>
              <a:t>Niveau</a:t>
            </a:r>
            <a:r>
              <a:rPr lang="en-US" dirty="0"/>
              <a:t> 2</a:t>
            </a:r>
          </a:p>
          <a:p>
            <a:pPr lvl="2"/>
            <a:r>
              <a:rPr lang="en-US" dirty="0" err="1"/>
              <a:t>Niveau</a:t>
            </a:r>
            <a:r>
              <a:rPr lang="en-US" dirty="0"/>
              <a:t> 3</a:t>
            </a:r>
          </a:p>
          <a:p>
            <a:pPr lvl="3"/>
            <a:r>
              <a:rPr lang="en-US" dirty="0" err="1"/>
              <a:t>Niveau</a:t>
            </a:r>
            <a:r>
              <a:rPr lang="en-US" dirty="0"/>
              <a:t> 4</a:t>
            </a:r>
          </a:p>
          <a:p>
            <a:pPr lvl="4"/>
            <a:r>
              <a:rPr lang="en-US" dirty="0" err="1"/>
              <a:t>Niveau</a:t>
            </a:r>
            <a:r>
              <a:rPr lang="en-US" dirty="0"/>
              <a:t> 5</a:t>
            </a:r>
            <a:endParaRPr lang="en-GB" dirty="0"/>
          </a:p>
        </p:txBody>
      </p:sp>
      <p:sp>
        <p:nvSpPr>
          <p:cNvPr id="7" name="Content Placeholder 8">
            <a:extLst>
              <a:ext uri="{FF2B5EF4-FFF2-40B4-BE49-F238E27FC236}">
                <a16:creationId xmlns:a16="http://schemas.microsoft.com/office/drawing/2014/main" id="{E24D11F3-6B49-4FC5-A2FA-2DA35F4DE029}"/>
              </a:ext>
            </a:extLst>
          </p:cNvPr>
          <p:cNvSpPr>
            <a:spLocks noGrp="1"/>
          </p:cNvSpPr>
          <p:nvPr>
            <p:ph sz="quarter" idx="16" hasCustomPrompt="1"/>
          </p:nvPr>
        </p:nvSpPr>
        <p:spPr bwMode="gray">
          <a:xfrm>
            <a:off x="6233500" y="3143250"/>
            <a:ext cx="2556000" cy="2962275"/>
          </a:xfrm>
        </p:spPr>
        <p:txBody>
          <a:bodyPr/>
          <a:lstStyle>
            <a:lvl1pPr>
              <a:defRPr/>
            </a:lvl1pPr>
            <a:lvl2pPr>
              <a:defRPr/>
            </a:lvl2pPr>
            <a:lvl3pPr>
              <a:defRPr/>
            </a:lvl3pPr>
            <a:lvl4pPr>
              <a:defRPr/>
            </a:lvl4pPr>
            <a:lvl5pPr>
              <a:defRPr/>
            </a:lvl5pPr>
          </a:lstStyle>
          <a:p>
            <a:pPr lvl="0"/>
            <a:r>
              <a:rPr lang="en-US" dirty="0" err="1"/>
              <a:t>Niveau</a:t>
            </a:r>
            <a:r>
              <a:rPr lang="en-US" dirty="0"/>
              <a:t> 1</a:t>
            </a:r>
          </a:p>
          <a:p>
            <a:pPr lvl="1"/>
            <a:r>
              <a:rPr lang="en-US" dirty="0" err="1"/>
              <a:t>Niveau</a:t>
            </a:r>
            <a:r>
              <a:rPr lang="en-US" dirty="0"/>
              <a:t> 2</a:t>
            </a:r>
          </a:p>
          <a:p>
            <a:pPr lvl="2"/>
            <a:r>
              <a:rPr lang="en-US" dirty="0" err="1"/>
              <a:t>Niveau</a:t>
            </a:r>
            <a:r>
              <a:rPr lang="en-US" dirty="0"/>
              <a:t> 3</a:t>
            </a:r>
          </a:p>
          <a:p>
            <a:pPr lvl="3"/>
            <a:r>
              <a:rPr lang="en-US" dirty="0" err="1"/>
              <a:t>Niveau</a:t>
            </a:r>
            <a:r>
              <a:rPr lang="en-US" dirty="0"/>
              <a:t> 4</a:t>
            </a:r>
          </a:p>
          <a:p>
            <a:pPr lvl="4"/>
            <a:r>
              <a:rPr lang="en-US" dirty="0" err="1"/>
              <a:t>Niveau</a:t>
            </a:r>
            <a:r>
              <a:rPr lang="en-US" dirty="0"/>
              <a:t> 5</a:t>
            </a:r>
            <a:endParaRPr lang="en-GB" dirty="0"/>
          </a:p>
        </p:txBody>
      </p:sp>
      <p:sp>
        <p:nvSpPr>
          <p:cNvPr id="8" name="Content Placeholder 8">
            <a:extLst>
              <a:ext uri="{FF2B5EF4-FFF2-40B4-BE49-F238E27FC236}">
                <a16:creationId xmlns:a16="http://schemas.microsoft.com/office/drawing/2014/main" id="{143E9FD1-97BD-4A61-9A51-D72EC56413CC}"/>
              </a:ext>
            </a:extLst>
          </p:cNvPr>
          <p:cNvSpPr>
            <a:spLocks noGrp="1"/>
          </p:cNvSpPr>
          <p:nvPr>
            <p:ph sz="quarter" idx="17" hasCustomPrompt="1"/>
          </p:nvPr>
        </p:nvSpPr>
        <p:spPr bwMode="gray">
          <a:xfrm>
            <a:off x="3402500" y="3143250"/>
            <a:ext cx="2556000" cy="2962275"/>
          </a:xfrm>
        </p:spPr>
        <p:txBody>
          <a:bodyPr/>
          <a:lstStyle>
            <a:lvl1pPr>
              <a:defRPr/>
            </a:lvl1pPr>
            <a:lvl2pPr>
              <a:defRPr/>
            </a:lvl2pPr>
            <a:lvl3pPr>
              <a:defRPr/>
            </a:lvl3pPr>
            <a:lvl4pPr>
              <a:defRPr/>
            </a:lvl4pPr>
            <a:lvl5pPr>
              <a:defRPr/>
            </a:lvl5pPr>
          </a:lstStyle>
          <a:p>
            <a:pPr lvl="0"/>
            <a:r>
              <a:rPr lang="en-US" dirty="0" err="1"/>
              <a:t>Niveau</a:t>
            </a:r>
            <a:r>
              <a:rPr lang="en-US" dirty="0"/>
              <a:t> 1</a:t>
            </a:r>
          </a:p>
          <a:p>
            <a:pPr lvl="1"/>
            <a:r>
              <a:rPr lang="en-US" dirty="0" err="1"/>
              <a:t>Niveau</a:t>
            </a:r>
            <a:r>
              <a:rPr lang="en-US" dirty="0"/>
              <a:t> 2</a:t>
            </a:r>
          </a:p>
          <a:p>
            <a:pPr lvl="2"/>
            <a:r>
              <a:rPr lang="en-US" dirty="0" err="1"/>
              <a:t>Niveau</a:t>
            </a:r>
            <a:r>
              <a:rPr lang="en-US" dirty="0"/>
              <a:t> 3</a:t>
            </a:r>
          </a:p>
          <a:p>
            <a:pPr lvl="3"/>
            <a:r>
              <a:rPr lang="en-US" dirty="0" err="1"/>
              <a:t>Niveau</a:t>
            </a:r>
            <a:r>
              <a:rPr lang="en-US" dirty="0"/>
              <a:t> 4</a:t>
            </a:r>
          </a:p>
          <a:p>
            <a:pPr lvl="4"/>
            <a:r>
              <a:rPr lang="en-US" dirty="0" err="1"/>
              <a:t>Niveau</a:t>
            </a:r>
            <a:r>
              <a:rPr lang="en-US" dirty="0"/>
              <a:t> 5</a:t>
            </a:r>
            <a:endParaRPr lang="en-GB" dirty="0"/>
          </a:p>
        </p:txBody>
      </p:sp>
      <p:sp>
        <p:nvSpPr>
          <p:cNvPr id="10" name="Picture Placeholder 9">
            <a:extLst>
              <a:ext uri="{FF2B5EF4-FFF2-40B4-BE49-F238E27FC236}">
                <a16:creationId xmlns:a16="http://schemas.microsoft.com/office/drawing/2014/main" id="{14A55B09-5D4C-4D85-9FAB-2B10578FB97F}"/>
              </a:ext>
            </a:extLst>
          </p:cNvPr>
          <p:cNvSpPr>
            <a:spLocks noGrp="1"/>
          </p:cNvSpPr>
          <p:nvPr>
            <p:ph type="pic" sz="quarter" idx="18" hasCustomPrompt="1"/>
          </p:nvPr>
        </p:nvSpPr>
        <p:spPr>
          <a:xfrm>
            <a:off x="1182094" y="1524000"/>
            <a:ext cx="1334813" cy="1333500"/>
          </a:xfrm>
        </p:spPr>
        <p:txBody>
          <a:bodyPr/>
          <a:lstStyle>
            <a:lvl1pPr marL="0" indent="0">
              <a:buNone/>
              <a:defRPr sz="1400"/>
            </a:lvl1pPr>
          </a:lstStyle>
          <a:p>
            <a:r>
              <a:rPr lang="nl-NL"/>
              <a:t>Klik om een pictogram of illustratie toe te voegen.</a:t>
            </a:r>
            <a:endParaRPr lang="nl-NL" dirty="0"/>
          </a:p>
        </p:txBody>
      </p:sp>
      <p:sp>
        <p:nvSpPr>
          <p:cNvPr id="11" name="Picture Placeholder 9">
            <a:extLst>
              <a:ext uri="{FF2B5EF4-FFF2-40B4-BE49-F238E27FC236}">
                <a16:creationId xmlns:a16="http://schemas.microsoft.com/office/drawing/2014/main" id="{C7CA9A3D-9105-4668-96C0-CC5BB3596397}"/>
              </a:ext>
            </a:extLst>
          </p:cNvPr>
          <p:cNvSpPr>
            <a:spLocks noGrp="1"/>
          </p:cNvSpPr>
          <p:nvPr>
            <p:ph type="pic" sz="quarter" idx="19" hasCustomPrompt="1"/>
          </p:nvPr>
        </p:nvSpPr>
        <p:spPr>
          <a:xfrm>
            <a:off x="4013094" y="1524000"/>
            <a:ext cx="1334813" cy="1333500"/>
          </a:xfrm>
        </p:spPr>
        <p:txBody>
          <a:bodyPr/>
          <a:lstStyle>
            <a:lvl1pPr marL="0" indent="0">
              <a:buNone/>
              <a:defRPr sz="1400"/>
            </a:lvl1pPr>
          </a:lstStyle>
          <a:p>
            <a:r>
              <a:rPr lang="nl-NL"/>
              <a:t>Klik om een pictogram of illustratie toe te voegen.</a:t>
            </a:r>
            <a:endParaRPr lang="nl-NL" dirty="0"/>
          </a:p>
        </p:txBody>
      </p:sp>
      <p:sp>
        <p:nvSpPr>
          <p:cNvPr id="12" name="Picture Placeholder 9">
            <a:extLst>
              <a:ext uri="{FF2B5EF4-FFF2-40B4-BE49-F238E27FC236}">
                <a16:creationId xmlns:a16="http://schemas.microsoft.com/office/drawing/2014/main" id="{839A3AC4-665E-4AD1-BDFE-EC20340B800B}"/>
              </a:ext>
            </a:extLst>
          </p:cNvPr>
          <p:cNvSpPr>
            <a:spLocks noGrp="1"/>
          </p:cNvSpPr>
          <p:nvPr>
            <p:ph type="pic" sz="quarter" idx="20" hasCustomPrompt="1"/>
          </p:nvPr>
        </p:nvSpPr>
        <p:spPr>
          <a:xfrm>
            <a:off x="6844094" y="1524000"/>
            <a:ext cx="1334813" cy="1333500"/>
          </a:xfrm>
        </p:spPr>
        <p:txBody>
          <a:bodyPr/>
          <a:lstStyle>
            <a:lvl1pPr marL="0" indent="0">
              <a:buNone/>
              <a:defRPr sz="1400"/>
            </a:lvl1pPr>
          </a:lstStyle>
          <a:p>
            <a:r>
              <a:rPr lang="nl-NL"/>
              <a:t>Klik om een pictogram of illustratie toe te voegen.</a:t>
            </a:r>
            <a:endParaRPr lang="nl-NL" dirty="0"/>
          </a:p>
        </p:txBody>
      </p:sp>
      <p:sp>
        <p:nvSpPr>
          <p:cNvPr id="13" name="Picture Placeholder 9">
            <a:extLst>
              <a:ext uri="{FF2B5EF4-FFF2-40B4-BE49-F238E27FC236}">
                <a16:creationId xmlns:a16="http://schemas.microsoft.com/office/drawing/2014/main" id="{FB8A50BA-66AB-4586-B04E-192ED10D5DA2}"/>
              </a:ext>
            </a:extLst>
          </p:cNvPr>
          <p:cNvSpPr>
            <a:spLocks noGrp="1"/>
          </p:cNvSpPr>
          <p:nvPr>
            <p:ph type="pic" sz="quarter" idx="21" hasCustomPrompt="1"/>
          </p:nvPr>
        </p:nvSpPr>
        <p:spPr>
          <a:xfrm>
            <a:off x="9675094" y="1524000"/>
            <a:ext cx="1334813" cy="1333500"/>
          </a:xfrm>
        </p:spPr>
        <p:txBody>
          <a:bodyPr/>
          <a:lstStyle>
            <a:lvl1pPr marL="0" indent="0">
              <a:buNone/>
              <a:defRPr sz="1400"/>
            </a:lvl1pPr>
          </a:lstStyle>
          <a:p>
            <a:r>
              <a:rPr lang="nl-NL"/>
              <a:t>Klik om een pictogram of illustratie toe te voegen.</a:t>
            </a:r>
            <a:endParaRPr lang="nl-NL" dirty="0"/>
          </a:p>
        </p:txBody>
      </p:sp>
      <p:sp>
        <p:nvSpPr>
          <p:cNvPr id="14" name="Content Placeholder 1">
            <a:extLst>
              <a:ext uri="{FF2B5EF4-FFF2-40B4-BE49-F238E27FC236}">
                <a16:creationId xmlns:a16="http://schemas.microsoft.com/office/drawing/2014/main" id="{F38ABB3D-E21C-4F8E-BC4E-5F3F6630A808}"/>
              </a:ext>
            </a:extLst>
          </p:cNvPr>
          <p:cNvSpPr txBox="1">
            <a:spLocks/>
          </p:cNvSpPr>
          <p:nvPr userDrawn="1"/>
        </p:nvSpPr>
        <p:spPr bwMode="gray">
          <a:xfrm>
            <a:off x="-3353956" y="0"/>
            <a:ext cx="2804400" cy="5114862"/>
          </a:xfrm>
          <a:prstGeom prst="rect">
            <a:avLst/>
          </a:prstGeom>
        </p:spPr>
        <p:txBody>
          <a:bodyPr lIns="0" tIns="0" rIns="0" bIns="0">
            <a:noAutofit/>
          </a:bodyPr>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nl-NL" sz="1100" b="1">
                <a:solidFill>
                  <a:schemeClr val="tx1"/>
                </a:solidFill>
              </a:rPr>
              <a:t>Gebruik van afbeeldingen</a:t>
            </a:r>
          </a:p>
          <a:p>
            <a:pPr algn="l">
              <a:spcBef>
                <a:spcPts val="0"/>
              </a:spcBef>
            </a:pPr>
            <a:endParaRPr lang="nl-NL" sz="1100" b="1">
              <a:solidFill>
                <a:schemeClr val="tx1"/>
              </a:solidFill>
            </a:endParaRPr>
          </a:p>
          <a:p>
            <a:pPr marL="171450" indent="-171450" algn="l">
              <a:spcBef>
                <a:spcPts val="0"/>
              </a:spcBef>
              <a:buFont typeface="Arial" panose="020B0604020202020204" pitchFamily="34" charset="0"/>
              <a:buChar char="•"/>
            </a:pPr>
            <a:r>
              <a:rPr lang="nl-NL" sz="1100" b="0">
                <a:solidFill>
                  <a:schemeClr val="tx1"/>
                </a:solidFill>
              </a:rPr>
              <a:t>Klik op het afbeeldingsveld</a:t>
            </a:r>
          </a:p>
          <a:p>
            <a:pPr marL="171450" indent="-171450" algn="l">
              <a:spcBef>
                <a:spcPts val="0"/>
              </a:spcBef>
              <a:buFont typeface="Arial" panose="020B0604020202020204" pitchFamily="34" charset="0"/>
              <a:buChar char="•"/>
            </a:pPr>
            <a:r>
              <a:rPr lang="nl-NL" sz="1100" b="0">
                <a:solidFill>
                  <a:schemeClr val="tx1"/>
                </a:solidFill>
              </a:rPr>
              <a:t>Ga nu naar </a:t>
            </a:r>
            <a:r>
              <a:rPr lang="nl-NL" sz="1100" b="1">
                <a:solidFill>
                  <a:schemeClr val="tx1"/>
                </a:solidFill>
              </a:rPr>
              <a:t>‘Invoegen’ </a:t>
            </a:r>
            <a:r>
              <a:rPr lang="nl-NL" sz="1100" b="0">
                <a:solidFill>
                  <a:schemeClr val="tx1"/>
                </a:solidFill>
              </a:rPr>
              <a:t>en kies </a:t>
            </a:r>
            <a:r>
              <a:rPr lang="nl-NL" sz="1100" b="1">
                <a:solidFill>
                  <a:schemeClr val="tx1"/>
                </a:solidFill>
              </a:rPr>
              <a:t>‘Afbeeldingen’</a:t>
            </a:r>
            <a:r>
              <a:rPr lang="nl-NL" sz="1100" b="0">
                <a:solidFill>
                  <a:schemeClr val="tx1"/>
                </a:solidFill>
              </a:rPr>
              <a:t>. </a:t>
            </a:r>
          </a:p>
          <a:p>
            <a:pPr marL="171450" indent="-171450" algn="l">
              <a:spcBef>
                <a:spcPts val="0"/>
              </a:spcBef>
              <a:buFont typeface="Arial" panose="020B0604020202020204" pitchFamily="34" charset="0"/>
              <a:buChar char="•"/>
            </a:pPr>
            <a:r>
              <a:rPr lang="nl-NL" sz="1100" b="0">
                <a:solidFill>
                  <a:schemeClr val="tx1"/>
                </a:solidFill>
              </a:rPr>
              <a:t>Kies een afbeelding, klik op </a:t>
            </a:r>
            <a:r>
              <a:rPr lang="nl-NL" sz="1100" b="1">
                <a:solidFill>
                  <a:schemeClr val="tx1"/>
                </a:solidFill>
              </a:rPr>
              <a:t>‘Invoegen’ </a:t>
            </a:r>
            <a:r>
              <a:rPr lang="nl-NL" sz="1100" b="0">
                <a:solidFill>
                  <a:schemeClr val="tx1"/>
                </a:solidFill>
              </a:rPr>
              <a:t>en de afbeelding wordt geplaatst.</a:t>
            </a:r>
          </a:p>
          <a:p>
            <a:pPr marL="171450" indent="-171450" algn="l">
              <a:spcBef>
                <a:spcPts val="0"/>
              </a:spcBef>
              <a:buFont typeface="Arial" panose="020B0604020202020204" pitchFamily="34" charset="0"/>
              <a:buChar char="•"/>
            </a:pPr>
            <a:r>
              <a:rPr lang="nl-NL" sz="1100" b="0">
                <a:solidFill>
                  <a:schemeClr val="tx1"/>
                </a:solidFill>
              </a:rPr>
              <a:t>Wil je een uitsnede maken, selecteer dan de foto door erop te klikken en gebruik de crop- functie onder </a:t>
            </a:r>
            <a:r>
              <a:rPr lang="nl-NL" sz="1100" b="1">
                <a:solidFill>
                  <a:schemeClr val="tx1"/>
                </a:solidFill>
              </a:rPr>
              <a:t>‘Opmaak’/’Bijsnijden’</a:t>
            </a:r>
            <a:r>
              <a:rPr lang="nl-NL" sz="1100" b="0">
                <a:solidFill>
                  <a:schemeClr val="tx1"/>
                </a:solidFill>
              </a:rPr>
              <a:t>.</a:t>
            </a:r>
          </a:p>
          <a:p>
            <a:pPr marL="171450" indent="-171450" algn="l">
              <a:spcBef>
                <a:spcPts val="0"/>
              </a:spcBef>
              <a:buFont typeface="Arial" panose="020B0604020202020204" pitchFamily="34" charset="0"/>
              <a:buChar char="•"/>
            </a:pPr>
            <a:endParaRPr lang="nl-NL" sz="1100" b="0">
              <a:solidFill>
                <a:schemeClr val="tx1"/>
              </a:solidFill>
            </a:endParaRPr>
          </a:p>
          <a:p>
            <a:pPr marL="171450" marR="0" indent="-171450" algn="l" defTabSz="685800"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r>
              <a:rPr lang="nl-NL" sz="1100" b="0">
                <a:solidFill>
                  <a:schemeClr val="tx1"/>
                </a:solidFill>
              </a:rPr>
              <a:t>Foto’s kun je kiezen uit de</a:t>
            </a:r>
            <a:r>
              <a:rPr lang="nl-NL" sz="1100" b="0" baseline="0">
                <a:solidFill>
                  <a:schemeClr val="tx1"/>
                </a:solidFill>
              </a:rPr>
              <a:t> </a:t>
            </a:r>
            <a:r>
              <a:rPr lang="nl-NL" sz="1100" b="1" baseline="0">
                <a:solidFill>
                  <a:schemeClr val="tx1"/>
                </a:solidFill>
              </a:rPr>
              <a:t>Mediabank in het UWV Communicatieportaal</a:t>
            </a:r>
            <a:r>
              <a:rPr lang="nl-NL" sz="1100" b="0" baseline="0">
                <a:solidFill>
                  <a:schemeClr val="tx1"/>
                </a:solidFill>
              </a:rPr>
              <a:t>. Deze foto’s zijn van hoge kwaliteit en hiervan is het intellectueel eigendom geregeld. </a:t>
            </a:r>
            <a:br>
              <a:rPr lang="nl-NL" sz="1100" b="0" baseline="0">
                <a:solidFill>
                  <a:schemeClr val="tx1"/>
                </a:solidFill>
              </a:rPr>
            </a:br>
            <a:br>
              <a:rPr lang="nl-NL" sz="1100" b="0" baseline="0">
                <a:solidFill>
                  <a:schemeClr val="tx1"/>
                </a:solidFill>
              </a:rPr>
            </a:br>
            <a:r>
              <a:rPr lang="nl-NL" sz="1100" b="0">
                <a:solidFill>
                  <a:schemeClr val="tx1"/>
                </a:solidFill>
                <a:hlinkClick r:id="rId3"/>
              </a:rPr>
              <a:t>https://communicatieportaal.uwv.nl/modules/product/mediabank/default/?ItemId=3219</a:t>
            </a:r>
            <a:r>
              <a:rPr lang="nl-NL" sz="1100" b="0">
                <a:solidFill>
                  <a:schemeClr val="tx1"/>
                </a:solidFill>
              </a:rPr>
              <a:t> </a:t>
            </a:r>
            <a:br>
              <a:rPr lang="nl-NL" sz="1100" b="0">
                <a:solidFill>
                  <a:schemeClr val="tx1"/>
                </a:solidFill>
              </a:rPr>
            </a:br>
            <a:br>
              <a:rPr lang="nl-NL" sz="1100" b="0">
                <a:solidFill>
                  <a:schemeClr val="tx1"/>
                </a:solidFill>
              </a:rPr>
            </a:br>
            <a:r>
              <a:rPr lang="nl-NL" sz="1100" b="0">
                <a:solidFill>
                  <a:schemeClr val="tx1"/>
                </a:solidFill>
              </a:rPr>
              <a:t>en daar waar relevant naar de pictogrammen in de mediabank: </a:t>
            </a:r>
            <a:br>
              <a:rPr lang="nl-NL" sz="1100" b="0">
                <a:solidFill>
                  <a:schemeClr val="tx1"/>
                </a:solidFill>
              </a:rPr>
            </a:br>
            <a:br>
              <a:rPr lang="nl-NL" sz="1100" b="0">
                <a:solidFill>
                  <a:schemeClr val="tx1"/>
                </a:solidFill>
              </a:rPr>
            </a:br>
            <a:r>
              <a:rPr lang="nl-NL" sz="1100" b="0">
                <a:solidFill>
                  <a:schemeClr val="tx1"/>
                </a:solidFill>
                <a:hlinkClick r:id="rId4"/>
              </a:rPr>
              <a:t>https://communicatieportaal.uwv.nl/modules/product/default/media/?ItemId=3217</a:t>
            </a:r>
            <a:endParaRPr lang="nl-NL" sz="1100" b="0" dirty="0">
              <a:solidFill>
                <a:schemeClr val="tx1"/>
              </a:solidFill>
            </a:endParaRPr>
          </a:p>
        </p:txBody>
      </p:sp>
    </p:spTree>
    <p:extLst>
      <p:ext uri="{BB962C8B-B14F-4D97-AF65-F5344CB8AC3E}">
        <p14:creationId xmlns:p14="http://schemas.microsoft.com/office/powerpoint/2010/main" val="827519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dia en Pictogrammen/Illustraties 4 rij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E8505-A48C-4DE3-8446-E4DC788C14EA}"/>
              </a:ext>
            </a:extLst>
          </p:cNvPr>
          <p:cNvSpPr>
            <a:spLocks noGrp="1"/>
          </p:cNvSpPr>
          <p:nvPr>
            <p:ph type="title"/>
          </p:nvPr>
        </p:nvSpPr>
        <p:spPr>
          <a:xfrm>
            <a:off x="571500" y="285752"/>
            <a:ext cx="11049000" cy="1238248"/>
          </a:xfrm>
        </p:spPr>
        <p:txBody>
          <a:bodyPr/>
          <a:lstStyle/>
          <a:p>
            <a:r>
              <a:rPr lang="nl-NL"/>
              <a:t>Klik om de stijl te bewerken</a:t>
            </a:r>
          </a:p>
        </p:txBody>
      </p:sp>
      <p:sp>
        <p:nvSpPr>
          <p:cNvPr id="3" name="Footer Placeholder 2">
            <a:extLst>
              <a:ext uri="{FF2B5EF4-FFF2-40B4-BE49-F238E27FC236}">
                <a16:creationId xmlns:a16="http://schemas.microsoft.com/office/drawing/2014/main" id="{2D958D98-BB81-4A10-86F7-25B5DA3139BC}"/>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C3321DEF-BB04-41F0-815C-47B58BBEDDE8}"/>
              </a:ext>
            </a:extLst>
          </p:cNvPr>
          <p:cNvSpPr>
            <a:spLocks noGrp="1"/>
          </p:cNvSpPr>
          <p:nvPr>
            <p:ph type="sldNum" sz="quarter" idx="11"/>
          </p:nvPr>
        </p:nvSpPr>
        <p:spPr/>
        <p:txBody>
          <a:bodyPr/>
          <a:lstStyle/>
          <a:p>
            <a:fld id="{EEC0F82C-4994-47DA-8D9B-99D78D224F6D}" type="slidenum">
              <a:rPr lang="en-GB" smtClean="0"/>
              <a:pPr/>
              <a:t>‹nr.›</a:t>
            </a:fld>
            <a:endParaRPr lang="en-GB" dirty="0"/>
          </a:p>
        </p:txBody>
      </p:sp>
      <p:sp>
        <p:nvSpPr>
          <p:cNvPr id="10" name="Picture Placeholder 9">
            <a:extLst>
              <a:ext uri="{FF2B5EF4-FFF2-40B4-BE49-F238E27FC236}">
                <a16:creationId xmlns:a16="http://schemas.microsoft.com/office/drawing/2014/main" id="{14A55B09-5D4C-4D85-9FAB-2B10578FB97F}"/>
              </a:ext>
            </a:extLst>
          </p:cNvPr>
          <p:cNvSpPr>
            <a:spLocks noGrp="1"/>
          </p:cNvSpPr>
          <p:nvPr>
            <p:ph type="pic" sz="quarter" idx="18" hasCustomPrompt="1"/>
          </p:nvPr>
        </p:nvSpPr>
        <p:spPr>
          <a:xfrm>
            <a:off x="571500" y="1524000"/>
            <a:ext cx="1008000" cy="1008000"/>
          </a:xfrm>
        </p:spPr>
        <p:txBody>
          <a:bodyPr/>
          <a:lstStyle>
            <a:lvl1pPr marL="0" indent="0">
              <a:buNone/>
              <a:defRPr sz="1400"/>
            </a:lvl1pPr>
          </a:lstStyle>
          <a:p>
            <a:r>
              <a:rPr lang="nl-NL"/>
              <a:t>Pictogram of illustratie</a:t>
            </a:r>
            <a:endParaRPr lang="nl-NL" dirty="0"/>
          </a:p>
        </p:txBody>
      </p:sp>
      <p:sp>
        <p:nvSpPr>
          <p:cNvPr id="11" name="Picture Placeholder 9">
            <a:extLst>
              <a:ext uri="{FF2B5EF4-FFF2-40B4-BE49-F238E27FC236}">
                <a16:creationId xmlns:a16="http://schemas.microsoft.com/office/drawing/2014/main" id="{C7CA9A3D-9105-4668-96C0-CC5BB3596397}"/>
              </a:ext>
            </a:extLst>
          </p:cNvPr>
          <p:cNvSpPr>
            <a:spLocks noGrp="1"/>
          </p:cNvSpPr>
          <p:nvPr>
            <p:ph type="pic" sz="quarter" idx="19" hasCustomPrompt="1"/>
          </p:nvPr>
        </p:nvSpPr>
        <p:spPr>
          <a:xfrm>
            <a:off x="571500" y="2716575"/>
            <a:ext cx="1008000" cy="1008000"/>
          </a:xfrm>
        </p:spPr>
        <p:txBody>
          <a:bodyPr/>
          <a:lstStyle>
            <a:lvl1pPr marL="0" indent="0">
              <a:buNone/>
              <a:defRPr sz="1400"/>
            </a:lvl1pPr>
          </a:lstStyle>
          <a:p>
            <a:r>
              <a:rPr lang="nl-NL"/>
              <a:t>Pictogram of illustratie</a:t>
            </a:r>
            <a:endParaRPr lang="nl-NL" dirty="0"/>
          </a:p>
        </p:txBody>
      </p:sp>
      <p:sp>
        <p:nvSpPr>
          <p:cNvPr id="12" name="Picture Placeholder 9">
            <a:extLst>
              <a:ext uri="{FF2B5EF4-FFF2-40B4-BE49-F238E27FC236}">
                <a16:creationId xmlns:a16="http://schemas.microsoft.com/office/drawing/2014/main" id="{839A3AC4-665E-4AD1-BDFE-EC20340B800B}"/>
              </a:ext>
            </a:extLst>
          </p:cNvPr>
          <p:cNvSpPr>
            <a:spLocks noGrp="1"/>
          </p:cNvSpPr>
          <p:nvPr>
            <p:ph type="pic" sz="quarter" idx="20" hasCustomPrompt="1"/>
          </p:nvPr>
        </p:nvSpPr>
        <p:spPr>
          <a:xfrm>
            <a:off x="571500" y="3909150"/>
            <a:ext cx="1008000" cy="1008000"/>
          </a:xfrm>
        </p:spPr>
        <p:txBody>
          <a:bodyPr/>
          <a:lstStyle>
            <a:lvl1pPr marL="0" indent="0">
              <a:buNone/>
              <a:defRPr sz="1400"/>
            </a:lvl1pPr>
          </a:lstStyle>
          <a:p>
            <a:r>
              <a:rPr lang="nl-NL"/>
              <a:t>Pictogram of illustratie</a:t>
            </a:r>
            <a:endParaRPr lang="nl-NL" dirty="0"/>
          </a:p>
        </p:txBody>
      </p:sp>
      <p:sp>
        <p:nvSpPr>
          <p:cNvPr id="13" name="Picture Placeholder 9">
            <a:extLst>
              <a:ext uri="{FF2B5EF4-FFF2-40B4-BE49-F238E27FC236}">
                <a16:creationId xmlns:a16="http://schemas.microsoft.com/office/drawing/2014/main" id="{FB8A50BA-66AB-4586-B04E-192ED10D5DA2}"/>
              </a:ext>
            </a:extLst>
          </p:cNvPr>
          <p:cNvSpPr>
            <a:spLocks noGrp="1"/>
          </p:cNvSpPr>
          <p:nvPr>
            <p:ph type="pic" sz="quarter" idx="21" hasCustomPrompt="1"/>
          </p:nvPr>
        </p:nvSpPr>
        <p:spPr>
          <a:xfrm>
            <a:off x="571500" y="5101725"/>
            <a:ext cx="1008000" cy="1008000"/>
          </a:xfrm>
        </p:spPr>
        <p:txBody>
          <a:bodyPr/>
          <a:lstStyle>
            <a:lvl1pPr marL="0" indent="0">
              <a:buNone/>
              <a:defRPr sz="1400"/>
            </a:lvl1pPr>
          </a:lstStyle>
          <a:p>
            <a:r>
              <a:rPr lang="nl-NL"/>
              <a:t>Pictogram of illustratie</a:t>
            </a:r>
            <a:endParaRPr lang="nl-NL" dirty="0"/>
          </a:p>
        </p:txBody>
      </p:sp>
      <p:sp>
        <p:nvSpPr>
          <p:cNvPr id="14" name="Content Placeholder 1">
            <a:extLst>
              <a:ext uri="{FF2B5EF4-FFF2-40B4-BE49-F238E27FC236}">
                <a16:creationId xmlns:a16="http://schemas.microsoft.com/office/drawing/2014/main" id="{F38ABB3D-E21C-4F8E-BC4E-5F3F6630A808}"/>
              </a:ext>
            </a:extLst>
          </p:cNvPr>
          <p:cNvSpPr txBox="1">
            <a:spLocks/>
          </p:cNvSpPr>
          <p:nvPr userDrawn="1"/>
        </p:nvSpPr>
        <p:spPr bwMode="gray">
          <a:xfrm>
            <a:off x="-3353956" y="0"/>
            <a:ext cx="2804400" cy="5114862"/>
          </a:xfrm>
          <a:prstGeom prst="rect">
            <a:avLst/>
          </a:prstGeom>
        </p:spPr>
        <p:txBody>
          <a:bodyPr lIns="0" tIns="0" rIns="0" bIns="0">
            <a:noAutofit/>
          </a:bodyPr>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nl-NL" sz="1100" b="1">
                <a:solidFill>
                  <a:schemeClr val="tx1"/>
                </a:solidFill>
              </a:rPr>
              <a:t>Gebruik van afbeeldingen</a:t>
            </a:r>
          </a:p>
          <a:p>
            <a:pPr algn="l">
              <a:spcBef>
                <a:spcPts val="0"/>
              </a:spcBef>
            </a:pPr>
            <a:endParaRPr lang="nl-NL" sz="1100" b="1">
              <a:solidFill>
                <a:schemeClr val="tx1"/>
              </a:solidFill>
            </a:endParaRPr>
          </a:p>
          <a:p>
            <a:pPr marL="171450" indent="-171450" algn="l">
              <a:spcBef>
                <a:spcPts val="0"/>
              </a:spcBef>
              <a:buFont typeface="Arial" panose="020B0604020202020204" pitchFamily="34" charset="0"/>
              <a:buChar char="•"/>
            </a:pPr>
            <a:r>
              <a:rPr lang="nl-NL" sz="1100" b="0">
                <a:solidFill>
                  <a:schemeClr val="tx1"/>
                </a:solidFill>
              </a:rPr>
              <a:t>Klik op het afbeeldingsveld</a:t>
            </a:r>
          </a:p>
          <a:p>
            <a:pPr marL="171450" indent="-171450" algn="l">
              <a:spcBef>
                <a:spcPts val="0"/>
              </a:spcBef>
              <a:buFont typeface="Arial" panose="020B0604020202020204" pitchFamily="34" charset="0"/>
              <a:buChar char="•"/>
            </a:pPr>
            <a:r>
              <a:rPr lang="nl-NL" sz="1100" b="0">
                <a:solidFill>
                  <a:schemeClr val="tx1"/>
                </a:solidFill>
              </a:rPr>
              <a:t>Ga nu naar </a:t>
            </a:r>
            <a:r>
              <a:rPr lang="nl-NL" sz="1100" b="1">
                <a:solidFill>
                  <a:schemeClr val="tx1"/>
                </a:solidFill>
              </a:rPr>
              <a:t>‘Invoegen’ </a:t>
            </a:r>
            <a:r>
              <a:rPr lang="nl-NL" sz="1100" b="0">
                <a:solidFill>
                  <a:schemeClr val="tx1"/>
                </a:solidFill>
              </a:rPr>
              <a:t>en kies </a:t>
            </a:r>
            <a:r>
              <a:rPr lang="nl-NL" sz="1100" b="1">
                <a:solidFill>
                  <a:schemeClr val="tx1"/>
                </a:solidFill>
              </a:rPr>
              <a:t>‘Afbeeldingen’</a:t>
            </a:r>
            <a:r>
              <a:rPr lang="nl-NL" sz="1100" b="0">
                <a:solidFill>
                  <a:schemeClr val="tx1"/>
                </a:solidFill>
              </a:rPr>
              <a:t>. </a:t>
            </a:r>
          </a:p>
          <a:p>
            <a:pPr marL="171450" indent="-171450" algn="l">
              <a:spcBef>
                <a:spcPts val="0"/>
              </a:spcBef>
              <a:buFont typeface="Arial" panose="020B0604020202020204" pitchFamily="34" charset="0"/>
              <a:buChar char="•"/>
            </a:pPr>
            <a:r>
              <a:rPr lang="nl-NL" sz="1100" b="0">
                <a:solidFill>
                  <a:schemeClr val="tx1"/>
                </a:solidFill>
              </a:rPr>
              <a:t>Kies een afbeelding, klik op </a:t>
            </a:r>
            <a:r>
              <a:rPr lang="nl-NL" sz="1100" b="1">
                <a:solidFill>
                  <a:schemeClr val="tx1"/>
                </a:solidFill>
              </a:rPr>
              <a:t>‘Invoegen’ </a:t>
            </a:r>
            <a:r>
              <a:rPr lang="nl-NL" sz="1100" b="0">
                <a:solidFill>
                  <a:schemeClr val="tx1"/>
                </a:solidFill>
              </a:rPr>
              <a:t>en de afbeelding wordt geplaatst.</a:t>
            </a:r>
          </a:p>
          <a:p>
            <a:pPr marL="171450" indent="-171450" algn="l">
              <a:spcBef>
                <a:spcPts val="0"/>
              </a:spcBef>
              <a:buFont typeface="Arial" panose="020B0604020202020204" pitchFamily="34" charset="0"/>
              <a:buChar char="•"/>
            </a:pPr>
            <a:r>
              <a:rPr lang="nl-NL" sz="1100" b="0">
                <a:solidFill>
                  <a:schemeClr val="tx1"/>
                </a:solidFill>
              </a:rPr>
              <a:t>Wil je een uitsnede maken, selecteer dan de foto door erop te klikken en gebruik de crop- functie onder </a:t>
            </a:r>
            <a:r>
              <a:rPr lang="nl-NL" sz="1100" b="1">
                <a:solidFill>
                  <a:schemeClr val="tx1"/>
                </a:solidFill>
              </a:rPr>
              <a:t>‘Opmaak’/’Bijsnijden’</a:t>
            </a:r>
            <a:r>
              <a:rPr lang="nl-NL" sz="1100" b="0">
                <a:solidFill>
                  <a:schemeClr val="tx1"/>
                </a:solidFill>
              </a:rPr>
              <a:t>.</a:t>
            </a:r>
          </a:p>
          <a:p>
            <a:pPr marL="171450" indent="-171450" algn="l">
              <a:spcBef>
                <a:spcPts val="0"/>
              </a:spcBef>
              <a:buFont typeface="Arial" panose="020B0604020202020204" pitchFamily="34" charset="0"/>
              <a:buChar char="•"/>
            </a:pPr>
            <a:endParaRPr lang="nl-NL" sz="1100" b="0">
              <a:solidFill>
                <a:schemeClr val="tx1"/>
              </a:solidFill>
            </a:endParaRPr>
          </a:p>
          <a:p>
            <a:pPr marL="171450" marR="0" indent="-171450" algn="l" defTabSz="685800"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r>
              <a:rPr lang="nl-NL" sz="1100" b="0">
                <a:solidFill>
                  <a:schemeClr val="tx1"/>
                </a:solidFill>
              </a:rPr>
              <a:t>Foto’s kun je kiezen uit de</a:t>
            </a:r>
            <a:r>
              <a:rPr lang="nl-NL" sz="1100" b="0" baseline="0">
                <a:solidFill>
                  <a:schemeClr val="tx1"/>
                </a:solidFill>
              </a:rPr>
              <a:t> </a:t>
            </a:r>
            <a:r>
              <a:rPr lang="nl-NL" sz="1100" b="1" baseline="0">
                <a:solidFill>
                  <a:schemeClr val="tx1"/>
                </a:solidFill>
              </a:rPr>
              <a:t>Mediabank in het UWV Communicatieportaal</a:t>
            </a:r>
            <a:r>
              <a:rPr lang="nl-NL" sz="1100" b="0" baseline="0">
                <a:solidFill>
                  <a:schemeClr val="tx1"/>
                </a:solidFill>
              </a:rPr>
              <a:t>. Deze foto’s zijn van hoge kwaliteit en hiervan is het intellectueel eigendom geregeld. </a:t>
            </a:r>
            <a:br>
              <a:rPr lang="nl-NL" sz="1100" b="0" baseline="0">
                <a:solidFill>
                  <a:schemeClr val="tx1"/>
                </a:solidFill>
              </a:rPr>
            </a:br>
            <a:br>
              <a:rPr lang="nl-NL" sz="1100" b="0" baseline="0">
                <a:solidFill>
                  <a:schemeClr val="tx1"/>
                </a:solidFill>
              </a:rPr>
            </a:br>
            <a:r>
              <a:rPr lang="nl-NL" sz="1100" b="0">
                <a:solidFill>
                  <a:schemeClr val="tx1"/>
                </a:solidFill>
                <a:hlinkClick r:id="rId2"/>
              </a:rPr>
              <a:t>https://communicatieportaal.uwv.nl/modules/product/mediabank/default/?ItemId=3219</a:t>
            </a:r>
            <a:r>
              <a:rPr lang="nl-NL" sz="1100" b="0">
                <a:solidFill>
                  <a:schemeClr val="tx1"/>
                </a:solidFill>
              </a:rPr>
              <a:t> </a:t>
            </a:r>
            <a:br>
              <a:rPr lang="nl-NL" sz="1100" b="0">
                <a:solidFill>
                  <a:schemeClr val="tx1"/>
                </a:solidFill>
              </a:rPr>
            </a:br>
            <a:br>
              <a:rPr lang="nl-NL" sz="1100" b="0">
                <a:solidFill>
                  <a:schemeClr val="tx1"/>
                </a:solidFill>
              </a:rPr>
            </a:br>
            <a:r>
              <a:rPr lang="nl-NL" sz="1100" b="0">
                <a:solidFill>
                  <a:schemeClr val="tx1"/>
                </a:solidFill>
              </a:rPr>
              <a:t>en daar waar relevant naar de pictogrammen in de mediabank: </a:t>
            </a:r>
            <a:br>
              <a:rPr lang="nl-NL" sz="1100" b="0">
                <a:solidFill>
                  <a:schemeClr val="tx1"/>
                </a:solidFill>
              </a:rPr>
            </a:br>
            <a:br>
              <a:rPr lang="nl-NL" sz="1100" b="0">
                <a:solidFill>
                  <a:schemeClr val="tx1"/>
                </a:solidFill>
              </a:rPr>
            </a:br>
            <a:r>
              <a:rPr lang="nl-NL" sz="1100" b="0">
                <a:solidFill>
                  <a:schemeClr val="tx1"/>
                </a:solidFill>
                <a:hlinkClick r:id="rId3"/>
              </a:rPr>
              <a:t>https://communicatieportaal.uwv.nl/modules/product/default/media/?ItemId=3217</a:t>
            </a:r>
            <a:endParaRPr lang="nl-NL" sz="1100" b="0" dirty="0">
              <a:solidFill>
                <a:schemeClr val="tx1"/>
              </a:solidFill>
            </a:endParaRPr>
          </a:p>
        </p:txBody>
      </p:sp>
      <p:sp>
        <p:nvSpPr>
          <p:cNvPr id="31" name="Text Placeholder 30">
            <a:extLst>
              <a:ext uri="{FF2B5EF4-FFF2-40B4-BE49-F238E27FC236}">
                <a16:creationId xmlns:a16="http://schemas.microsoft.com/office/drawing/2014/main" id="{BAF38802-2818-45F3-91CF-C00AC9EB57CF}"/>
              </a:ext>
            </a:extLst>
          </p:cNvPr>
          <p:cNvSpPr>
            <a:spLocks noGrp="1"/>
          </p:cNvSpPr>
          <p:nvPr>
            <p:ph type="body" sz="quarter" idx="22"/>
          </p:nvPr>
        </p:nvSpPr>
        <p:spPr>
          <a:xfrm>
            <a:off x="1859281" y="1515021"/>
            <a:ext cx="7020000" cy="1008000"/>
          </a:xfrm>
        </p:spPr>
        <p:txBody>
          <a:bodyPr/>
          <a:lstStyle>
            <a:lvl1pPr>
              <a:lnSpc>
                <a:spcPct val="100000"/>
              </a:lnSpc>
              <a:defRPr sz="1600">
                <a:solidFill>
                  <a:srgbClr val="0078D2"/>
                </a:solidFill>
              </a:defRPr>
            </a:lvl1pPr>
            <a:lvl2pPr marL="0" indent="0">
              <a:lnSpc>
                <a:spcPct val="100000"/>
              </a:lnSpc>
              <a:buNone/>
              <a:defRPr sz="1400">
                <a:solidFill>
                  <a:srgbClr val="0078D2"/>
                </a:solidFill>
              </a:defRPr>
            </a:lvl2pPr>
            <a:lvl3pPr marL="179388" indent="-179388">
              <a:lnSpc>
                <a:spcPct val="100000"/>
              </a:lnSpc>
              <a:defRPr sz="1400">
                <a:solidFill>
                  <a:srgbClr val="0078D2"/>
                </a:solidFill>
              </a:defRPr>
            </a:lvl3pPr>
            <a:lvl4pPr>
              <a:defRPr sz="1400"/>
            </a:lvl4pPr>
            <a:lvl5pPr>
              <a:defRPr sz="1200"/>
            </a:lvl5pPr>
          </a:lstStyle>
          <a:p>
            <a:pPr lvl="0"/>
            <a:r>
              <a:rPr lang="nl-NL"/>
              <a:t>Tekststijl van het model bewerken</a:t>
            </a:r>
          </a:p>
          <a:p>
            <a:pPr lvl="1"/>
            <a:r>
              <a:rPr lang="nl-NL"/>
              <a:t>Tweede niveau</a:t>
            </a:r>
          </a:p>
          <a:p>
            <a:pPr lvl="2"/>
            <a:r>
              <a:rPr lang="nl-NL"/>
              <a:t>Derde niveau</a:t>
            </a:r>
          </a:p>
        </p:txBody>
      </p:sp>
      <p:sp>
        <p:nvSpPr>
          <p:cNvPr id="33" name="Text Placeholder 30">
            <a:extLst>
              <a:ext uri="{FF2B5EF4-FFF2-40B4-BE49-F238E27FC236}">
                <a16:creationId xmlns:a16="http://schemas.microsoft.com/office/drawing/2014/main" id="{F686FF2E-6A5C-4CD7-9415-5AE0427F3D33}"/>
              </a:ext>
            </a:extLst>
          </p:cNvPr>
          <p:cNvSpPr>
            <a:spLocks noGrp="1"/>
          </p:cNvSpPr>
          <p:nvPr>
            <p:ph type="body" sz="quarter" idx="23"/>
          </p:nvPr>
        </p:nvSpPr>
        <p:spPr>
          <a:xfrm>
            <a:off x="1859281" y="2710589"/>
            <a:ext cx="7020000" cy="1008000"/>
          </a:xfrm>
        </p:spPr>
        <p:txBody>
          <a:bodyPr/>
          <a:lstStyle>
            <a:lvl1pPr>
              <a:lnSpc>
                <a:spcPct val="100000"/>
              </a:lnSpc>
              <a:defRPr sz="1600">
                <a:solidFill>
                  <a:srgbClr val="0078D2"/>
                </a:solidFill>
              </a:defRPr>
            </a:lvl1pPr>
            <a:lvl2pPr marL="0" indent="0">
              <a:lnSpc>
                <a:spcPct val="100000"/>
              </a:lnSpc>
              <a:buNone/>
              <a:defRPr sz="1400">
                <a:solidFill>
                  <a:srgbClr val="0078D2"/>
                </a:solidFill>
              </a:defRPr>
            </a:lvl2pPr>
            <a:lvl3pPr marL="179388" indent="-179388">
              <a:lnSpc>
                <a:spcPct val="100000"/>
              </a:lnSpc>
              <a:defRPr sz="1400">
                <a:solidFill>
                  <a:srgbClr val="0078D2"/>
                </a:solidFill>
              </a:defRPr>
            </a:lvl3pPr>
            <a:lvl4pPr>
              <a:defRPr sz="1400"/>
            </a:lvl4pPr>
            <a:lvl5pPr>
              <a:defRPr sz="1200"/>
            </a:lvl5pPr>
          </a:lstStyle>
          <a:p>
            <a:pPr lvl="0"/>
            <a:r>
              <a:rPr lang="nl-NL"/>
              <a:t>Tekststijl van het model bewerken</a:t>
            </a:r>
          </a:p>
          <a:p>
            <a:pPr lvl="1"/>
            <a:r>
              <a:rPr lang="nl-NL"/>
              <a:t>Tweede niveau</a:t>
            </a:r>
          </a:p>
          <a:p>
            <a:pPr lvl="2"/>
            <a:r>
              <a:rPr lang="nl-NL"/>
              <a:t>Derde niveau</a:t>
            </a:r>
          </a:p>
        </p:txBody>
      </p:sp>
      <p:sp>
        <p:nvSpPr>
          <p:cNvPr id="34" name="Text Placeholder 30">
            <a:extLst>
              <a:ext uri="{FF2B5EF4-FFF2-40B4-BE49-F238E27FC236}">
                <a16:creationId xmlns:a16="http://schemas.microsoft.com/office/drawing/2014/main" id="{3D6963FD-4433-47E3-AE52-7DD7E1F01FC6}"/>
              </a:ext>
            </a:extLst>
          </p:cNvPr>
          <p:cNvSpPr>
            <a:spLocks noGrp="1"/>
          </p:cNvSpPr>
          <p:nvPr>
            <p:ph type="body" sz="quarter" idx="24"/>
          </p:nvPr>
        </p:nvSpPr>
        <p:spPr>
          <a:xfrm>
            <a:off x="1859281" y="3906157"/>
            <a:ext cx="7020000" cy="1008000"/>
          </a:xfrm>
        </p:spPr>
        <p:txBody>
          <a:bodyPr/>
          <a:lstStyle>
            <a:lvl1pPr>
              <a:lnSpc>
                <a:spcPct val="100000"/>
              </a:lnSpc>
              <a:defRPr sz="1600">
                <a:solidFill>
                  <a:srgbClr val="0078D2"/>
                </a:solidFill>
              </a:defRPr>
            </a:lvl1pPr>
            <a:lvl2pPr marL="0" indent="0">
              <a:lnSpc>
                <a:spcPct val="100000"/>
              </a:lnSpc>
              <a:buNone/>
              <a:defRPr sz="1400">
                <a:solidFill>
                  <a:srgbClr val="0078D2"/>
                </a:solidFill>
              </a:defRPr>
            </a:lvl2pPr>
            <a:lvl3pPr marL="179388" indent="-179388">
              <a:lnSpc>
                <a:spcPct val="100000"/>
              </a:lnSpc>
              <a:defRPr sz="1400">
                <a:solidFill>
                  <a:srgbClr val="0078D2"/>
                </a:solidFill>
              </a:defRPr>
            </a:lvl3pPr>
            <a:lvl4pPr>
              <a:defRPr sz="1400"/>
            </a:lvl4pPr>
            <a:lvl5pPr>
              <a:defRPr sz="1200"/>
            </a:lvl5pPr>
          </a:lstStyle>
          <a:p>
            <a:pPr lvl="0"/>
            <a:r>
              <a:rPr lang="nl-NL"/>
              <a:t>Tekststijl van het model bewerken</a:t>
            </a:r>
          </a:p>
          <a:p>
            <a:pPr lvl="1"/>
            <a:r>
              <a:rPr lang="nl-NL"/>
              <a:t>Tweede niveau</a:t>
            </a:r>
          </a:p>
          <a:p>
            <a:pPr lvl="2"/>
            <a:r>
              <a:rPr lang="nl-NL"/>
              <a:t>Derde niveau</a:t>
            </a:r>
          </a:p>
        </p:txBody>
      </p:sp>
      <p:sp>
        <p:nvSpPr>
          <p:cNvPr id="35" name="Text Placeholder 30">
            <a:extLst>
              <a:ext uri="{FF2B5EF4-FFF2-40B4-BE49-F238E27FC236}">
                <a16:creationId xmlns:a16="http://schemas.microsoft.com/office/drawing/2014/main" id="{DD5F007C-BC1C-4EAF-A072-1D11035C24E0}"/>
              </a:ext>
            </a:extLst>
          </p:cNvPr>
          <p:cNvSpPr>
            <a:spLocks noGrp="1"/>
          </p:cNvSpPr>
          <p:nvPr>
            <p:ph type="body" sz="quarter" idx="25"/>
          </p:nvPr>
        </p:nvSpPr>
        <p:spPr>
          <a:xfrm>
            <a:off x="1859281" y="5101725"/>
            <a:ext cx="7020000" cy="1008000"/>
          </a:xfrm>
        </p:spPr>
        <p:txBody>
          <a:bodyPr/>
          <a:lstStyle>
            <a:lvl1pPr>
              <a:lnSpc>
                <a:spcPct val="100000"/>
              </a:lnSpc>
              <a:defRPr sz="1600">
                <a:solidFill>
                  <a:srgbClr val="0078D2"/>
                </a:solidFill>
              </a:defRPr>
            </a:lvl1pPr>
            <a:lvl2pPr marL="0" indent="0">
              <a:lnSpc>
                <a:spcPct val="100000"/>
              </a:lnSpc>
              <a:buNone/>
              <a:defRPr sz="1400">
                <a:solidFill>
                  <a:srgbClr val="0078D2"/>
                </a:solidFill>
              </a:defRPr>
            </a:lvl2pPr>
            <a:lvl3pPr marL="179388" indent="-179388">
              <a:lnSpc>
                <a:spcPct val="100000"/>
              </a:lnSpc>
              <a:defRPr sz="1400">
                <a:solidFill>
                  <a:srgbClr val="0078D2"/>
                </a:solidFill>
              </a:defRPr>
            </a:lvl3pPr>
            <a:lvl4pPr>
              <a:defRPr sz="1400"/>
            </a:lvl4pPr>
            <a:lvl5pPr>
              <a:defRPr sz="1200"/>
            </a:lvl5pPr>
          </a:lstStyle>
          <a:p>
            <a:pPr lvl="0"/>
            <a:r>
              <a:rPr lang="nl-NL"/>
              <a:t>Tekststijl van het model bewerken</a:t>
            </a:r>
          </a:p>
          <a:p>
            <a:pPr lvl="1"/>
            <a:r>
              <a:rPr lang="nl-NL"/>
              <a:t>Tweede niveau</a:t>
            </a:r>
          </a:p>
          <a:p>
            <a:pPr lvl="2"/>
            <a:r>
              <a:rPr lang="nl-NL"/>
              <a:t>Derde niveau</a:t>
            </a:r>
          </a:p>
        </p:txBody>
      </p:sp>
    </p:spTree>
    <p:extLst>
      <p:ext uri="{BB962C8B-B14F-4D97-AF65-F5344CB8AC3E}">
        <p14:creationId xmlns:p14="http://schemas.microsoft.com/office/powerpoint/2010/main" val="32734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dia en Pictogrammen/Illustraties 4 rijen 2-kolo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E8505-A48C-4DE3-8446-E4DC788C14EA}"/>
              </a:ext>
            </a:extLst>
          </p:cNvPr>
          <p:cNvSpPr>
            <a:spLocks noGrp="1"/>
          </p:cNvSpPr>
          <p:nvPr>
            <p:ph type="title"/>
          </p:nvPr>
        </p:nvSpPr>
        <p:spPr>
          <a:xfrm>
            <a:off x="571500" y="285752"/>
            <a:ext cx="11049000" cy="1238248"/>
          </a:xfrm>
        </p:spPr>
        <p:txBody>
          <a:bodyPr/>
          <a:lstStyle/>
          <a:p>
            <a:r>
              <a:rPr lang="nl-NL"/>
              <a:t>Klik om de stijl te bewerken</a:t>
            </a:r>
          </a:p>
        </p:txBody>
      </p:sp>
      <p:sp>
        <p:nvSpPr>
          <p:cNvPr id="3" name="Footer Placeholder 2">
            <a:extLst>
              <a:ext uri="{FF2B5EF4-FFF2-40B4-BE49-F238E27FC236}">
                <a16:creationId xmlns:a16="http://schemas.microsoft.com/office/drawing/2014/main" id="{2D958D98-BB81-4A10-86F7-25B5DA3139BC}"/>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C3321DEF-BB04-41F0-815C-47B58BBEDDE8}"/>
              </a:ext>
            </a:extLst>
          </p:cNvPr>
          <p:cNvSpPr>
            <a:spLocks noGrp="1"/>
          </p:cNvSpPr>
          <p:nvPr>
            <p:ph type="sldNum" sz="quarter" idx="11"/>
          </p:nvPr>
        </p:nvSpPr>
        <p:spPr/>
        <p:txBody>
          <a:bodyPr/>
          <a:lstStyle/>
          <a:p>
            <a:fld id="{EEC0F82C-4994-47DA-8D9B-99D78D224F6D}" type="slidenum">
              <a:rPr lang="en-GB" smtClean="0"/>
              <a:pPr/>
              <a:t>‹nr.›</a:t>
            </a:fld>
            <a:endParaRPr lang="en-GB" dirty="0"/>
          </a:p>
        </p:txBody>
      </p:sp>
      <p:sp>
        <p:nvSpPr>
          <p:cNvPr id="10" name="Picture Placeholder 9">
            <a:extLst>
              <a:ext uri="{FF2B5EF4-FFF2-40B4-BE49-F238E27FC236}">
                <a16:creationId xmlns:a16="http://schemas.microsoft.com/office/drawing/2014/main" id="{14A55B09-5D4C-4D85-9FAB-2B10578FB97F}"/>
              </a:ext>
            </a:extLst>
          </p:cNvPr>
          <p:cNvSpPr>
            <a:spLocks noGrp="1"/>
          </p:cNvSpPr>
          <p:nvPr>
            <p:ph type="pic" sz="quarter" idx="18" hasCustomPrompt="1"/>
          </p:nvPr>
        </p:nvSpPr>
        <p:spPr>
          <a:xfrm>
            <a:off x="571500" y="1524000"/>
            <a:ext cx="1008000" cy="1008000"/>
          </a:xfrm>
        </p:spPr>
        <p:txBody>
          <a:bodyPr/>
          <a:lstStyle>
            <a:lvl1pPr marL="0" indent="0">
              <a:buNone/>
              <a:defRPr sz="1400"/>
            </a:lvl1pPr>
          </a:lstStyle>
          <a:p>
            <a:r>
              <a:rPr lang="nl-NL"/>
              <a:t>Pictogram of illustratie</a:t>
            </a:r>
            <a:endParaRPr lang="nl-NL" dirty="0"/>
          </a:p>
        </p:txBody>
      </p:sp>
      <p:sp>
        <p:nvSpPr>
          <p:cNvPr id="11" name="Picture Placeholder 9">
            <a:extLst>
              <a:ext uri="{FF2B5EF4-FFF2-40B4-BE49-F238E27FC236}">
                <a16:creationId xmlns:a16="http://schemas.microsoft.com/office/drawing/2014/main" id="{C7CA9A3D-9105-4668-96C0-CC5BB3596397}"/>
              </a:ext>
            </a:extLst>
          </p:cNvPr>
          <p:cNvSpPr>
            <a:spLocks noGrp="1"/>
          </p:cNvSpPr>
          <p:nvPr>
            <p:ph type="pic" sz="quarter" idx="19" hasCustomPrompt="1"/>
          </p:nvPr>
        </p:nvSpPr>
        <p:spPr>
          <a:xfrm>
            <a:off x="571500" y="2716575"/>
            <a:ext cx="1008000" cy="1008000"/>
          </a:xfrm>
        </p:spPr>
        <p:txBody>
          <a:bodyPr/>
          <a:lstStyle>
            <a:lvl1pPr marL="0" indent="0">
              <a:buNone/>
              <a:defRPr sz="1400"/>
            </a:lvl1pPr>
          </a:lstStyle>
          <a:p>
            <a:r>
              <a:rPr lang="nl-NL"/>
              <a:t>Pictogram of illustratie</a:t>
            </a:r>
            <a:endParaRPr lang="nl-NL" dirty="0"/>
          </a:p>
        </p:txBody>
      </p:sp>
      <p:sp>
        <p:nvSpPr>
          <p:cNvPr id="12" name="Picture Placeholder 9">
            <a:extLst>
              <a:ext uri="{FF2B5EF4-FFF2-40B4-BE49-F238E27FC236}">
                <a16:creationId xmlns:a16="http://schemas.microsoft.com/office/drawing/2014/main" id="{839A3AC4-665E-4AD1-BDFE-EC20340B800B}"/>
              </a:ext>
            </a:extLst>
          </p:cNvPr>
          <p:cNvSpPr>
            <a:spLocks noGrp="1"/>
          </p:cNvSpPr>
          <p:nvPr>
            <p:ph type="pic" sz="quarter" idx="20" hasCustomPrompt="1"/>
          </p:nvPr>
        </p:nvSpPr>
        <p:spPr>
          <a:xfrm>
            <a:off x="571500" y="3909150"/>
            <a:ext cx="1008000" cy="1008000"/>
          </a:xfrm>
        </p:spPr>
        <p:txBody>
          <a:bodyPr/>
          <a:lstStyle>
            <a:lvl1pPr marL="0" indent="0">
              <a:buNone/>
              <a:defRPr sz="1400"/>
            </a:lvl1pPr>
          </a:lstStyle>
          <a:p>
            <a:r>
              <a:rPr lang="nl-NL"/>
              <a:t>Pictogram of illustratie</a:t>
            </a:r>
            <a:endParaRPr lang="nl-NL" dirty="0"/>
          </a:p>
        </p:txBody>
      </p:sp>
      <p:sp>
        <p:nvSpPr>
          <p:cNvPr id="13" name="Picture Placeholder 9">
            <a:extLst>
              <a:ext uri="{FF2B5EF4-FFF2-40B4-BE49-F238E27FC236}">
                <a16:creationId xmlns:a16="http://schemas.microsoft.com/office/drawing/2014/main" id="{FB8A50BA-66AB-4586-B04E-192ED10D5DA2}"/>
              </a:ext>
            </a:extLst>
          </p:cNvPr>
          <p:cNvSpPr>
            <a:spLocks noGrp="1"/>
          </p:cNvSpPr>
          <p:nvPr>
            <p:ph type="pic" sz="quarter" idx="21" hasCustomPrompt="1"/>
          </p:nvPr>
        </p:nvSpPr>
        <p:spPr>
          <a:xfrm>
            <a:off x="571500" y="5101725"/>
            <a:ext cx="1008000" cy="1008000"/>
          </a:xfrm>
        </p:spPr>
        <p:txBody>
          <a:bodyPr/>
          <a:lstStyle>
            <a:lvl1pPr marL="0" indent="0">
              <a:buNone/>
              <a:defRPr sz="1400"/>
            </a:lvl1pPr>
          </a:lstStyle>
          <a:p>
            <a:r>
              <a:rPr lang="nl-NL"/>
              <a:t>Pictogram of illustratie</a:t>
            </a:r>
            <a:endParaRPr lang="nl-NL" dirty="0"/>
          </a:p>
        </p:txBody>
      </p:sp>
      <p:sp>
        <p:nvSpPr>
          <p:cNvPr id="14" name="Content Placeholder 1">
            <a:extLst>
              <a:ext uri="{FF2B5EF4-FFF2-40B4-BE49-F238E27FC236}">
                <a16:creationId xmlns:a16="http://schemas.microsoft.com/office/drawing/2014/main" id="{F38ABB3D-E21C-4F8E-BC4E-5F3F6630A808}"/>
              </a:ext>
            </a:extLst>
          </p:cNvPr>
          <p:cNvSpPr txBox="1">
            <a:spLocks/>
          </p:cNvSpPr>
          <p:nvPr userDrawn="1"/>
        </p:nvSpPr>
        <p:spPr bwMode="gray">
          <a:xfrm>
            <a:off x="-3353956" y="0"/>
            <a:ext cx="2804400" cy="5114862"/>
          </a:xfrm>
          <a:prstGeom prst="rect">
            <a:avLst/>
          </a:prstGeom>
        </p:spPr>
        <p:txBody>
          <a:bodyPr lIns="0" tIns="0" rIns="0" bIns="0">
            <a:noAutofit/>
          </a:bodyPr>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nl-NL" sz="1100" b="1">
                <a:solidFill>
                  <a:schemeClr val="tx1"/>
                </a:solidFill>
              </a:rPr>
              <a:t>Gebruik van afbeeldingen</a:t>
            </a:r>
          </a:p>
          <a:p>
            <a:pPr algn="l">
              <a:spcBef>
                <a:spcPts val="0"/>
              </a:spcBef>
            </a:pPr>
            <a:endParaRPr lang="nl-NL" sz="1100" b="1">
              <a:solidFill>
                <a:schemeClr val="tx1"/>
              </a:solidFill>
            </a:endParaRPr>
          </a:p>
          <a:p>
            <a:pPr marL="171450" indent="-171450" algn="l">
              <a:spcBef>
                <a:spcPts val="0"/>
              </a:spcBef>
              <a:buFont typeface="Arial" panose="020B0604020202020204" pitchFamily="34" charset="0"/>
              <a:buChar char="•"/>
            </a:pPr>
            <a:r>
              <a:rPr lang="nl-NL" sz="1100" b="0">
                <a:solidFill>
                  <a:schemeClr val="tx1"/>
                </a:solidFill>
              </a:rPr>
              <a:t>Klik op het afbeeldingsveld</a:t>
            </a:r>
          </a:p>
          <a:p>
            <a:pPr marL="171450" indent="-171450" algn="l">
              <a:spcBef>
                <a:spcPts val="0"/>
              </a:spcBef>
              <a:buFont typeface="Arial" panose="020B0604020202020204" pitchFamily="34" charset="0"/>
              <a:buChar char="•"/>
            </a:pPr>
            <a:r>
              <a:rPr lang="nl-NL" sz="1100" b="0">
                <a:solidFill>
                  <a:schemeClr val="tx1"/>
                </a:solidFill>
              </a:rPr>
              <a:t>Ga nu naar </a:t>
            </a:r>
            <a:r>
              <a:rPr lang="nl-NL" sz="1100" b="1">
                <a:solidFill>
                  <a:schemeClr val="tx1"/>
                </a:solidFill>
              </a:rPr>
              <a:t>‘Invoegen’ </a:t>
            </a:r>
            <a:r>
              <a:rPr lang="nl-NL" sz="1100" b="0">
                <a:solidFill>
                  <a:schemeClr val="tx1"/>
                </a:solidFill>
              </a:rPr>
              <a:t>en kies </a:t>
            </a:r>
            <a:r>
              <a:rPr lang="nl-NL" sz="1100" b="1">
                <a:solidFill>
                  <a:schemeClr val="tx1"/>
                </a:solidFill>
              </a:rPr>
              <a:t>‘Afbeeldingen’</a:t>
            </a:r>
            <a:r>
              <a:rPr lang="nl-NL" sz="1100" b="0">
                <a:solidFill>
                  <a:schemeClr val="tx1"/>
                </a:solidFill>
              </a:rPr>
              <a:t>. </a:t>
            </a:r>
          </a:p>
          <a:p>
            <a:pPr marL="171450" indent="-171450" algn="l">
              <a:spcBef>
                <a:spcPts val="0"/>
              </a:spcBef>
              <a:buFont typeface="Arial" panose="020B0604020202020204" pitchFamily="34" charset="0"/>
              <a:buChar char="•"/>
            </a:pPr>
            <a:r>
              <a:rPr lang="nl-NL" sz="1100" b="0">
                <a:solidFill>
                  <a:schemeClr val="tx1"/>
                </a:solidFill>
              </a:rPr>
              <a:t>Kies een afbeelding, klik op </a:t>
            </a:r>
            <a:r>
              <a:rPr lang="nl-NL" sz="1100" b="1">
                <a:solidFill>
                  <a:schemeClr val="tx1"/>
                </a:solidFill>
              </a:rPr>
              <a:t>‘Invoegen’ </a:t>
            </a:r>
            <a:r>
              <a:rPr lang="nl-NL" sz="1100" b="0">
                <a:solidFill>
                  <a:schemeClr val="tx1"/>
                </a:solidFill>
              </a:rPr>
              <a:t>en de afbeelding wordt geplaatst.</a:t>
            </a:r>
          </a:p>
          <a:p>
            <a:pPr marL="171450" indent="-171450" algn="l">
              <a:spcBef>
                <a:spcPts val="0"/>
              </a:spcBef>
              <a:buFont typeface="Arial" panose="020B0604020202020204" pitchFamily="34" charset="0"/>
              <a:buChar char="•"/>
            </a:pPr>
            <a:r>
              <a:rPr lang="nl-NL" sz="1100" b="0">
                <a:solidFill>
                  <a:schemeClr val="tx1"/>
                </a:solidFill>
              </a:rPr>
              <a:t>Wil je een uitsnede maken, selecteer dan de foto door erop te klikken en gebruik de crop- functie onder </a:t>
            </a:r>
            <a:r>
              <a:rPr lang="nl-NL" sz="1100" b="1">
                <a:solidFill>
                  <a:schemeClr val="tx1"/>
                </a:solidFill>
              </a:rPr>
              <a:t>‘Opmaak’/’Bijsnijden’</a:t>
            </a:r>
            <a:r>
              <a:rPr lang="nl-NL" sz="1100" b="0">
                <a:solidFill>
                  <a:schemeClr val="tx1"/>
                </a:solidFill>
              </a:rPr>
              <a:t>.</a:t>
            </a:r>
          </a:p>
          <a:p>
            <a:pPr marL="171450" indent="-171450" algn="l">
              <a:spcBef>
                <a:spcPts val="0"/>
              </a:spcBef>
              <a:buFont typeface="Arial" panose="020B0604020202020204" pitchFamily="34" charset="0"/>
              <a:buChar char="•"/>
            </a:pPr>
            <a:endParaRPr lang="nl-NL" sz="1100" b="0">
              <a:solidFill>
                <a:schemeClr val="tx1"/>
              </a:solidFill>
            </a:endParaRPr>
          </a:p>
          <a:p>
            <a:pPr marL="171450" marR="0" indent="-171450" algn="l" defTabSz="685800"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r>
              <a:rPr lang="nl-NL" sz="1100" b="0">
                <a:solidFill>
                  <a:schemeClr val="tx1"/>
                </a:solidFill>
              </a:rPr>
              <a:t>Foto’s kun je kiezen uit de</a:t>
            </a:r>
            <a:r>
              <a:rPr lang="nl-NL" sz="1100" b="0" baseline="0">
                <a:solidFill>
                  <a:schemeClr val="tx1"/>
                </a:solidFill>
              </a:rPr>
              <a:t> </a:t>
            </a:r>
            <a:r>
              <a:rPr lang="nl-NL" sz="1100" b="1" baseline="0">
                <a:solidFill>
                  <a:schemeClr val="tx1"/>
                </a:solidFill>
              </a:rPr>
              <a:t>Mediabank in het UWV Communicatieportaal</a:t>
            </a:r>
            <a:r>
              <a:rPr lang="nl-NL" sz="1100" b="0" baseline="0">
                <a:solidFill>
                  <a:schemeClr val="tx1"/>
                </a:solidFill>
              </a:rPr>
              <a:t>. Deze foto’s zijn van hoge kwaliteit en hiervan is het intellectueel eigendom geregeld. </a:t>
            </a:r>
            <a:br>
              <a:rPr lang="nl-NL" sz="1100" b="0" baseline="0">
                <a:solidFill>
                  <a:schemeClr val="tx1"/>
                </a:solidFill>
              </a:rPr>
            </a:br>
            <a:br>
              <a:rPr lang="nl-NL" sz="1100" b="0" baseline="0">
                <a:solidFill>
                  <a:schemeClr val="tx1"/>
                </a:solidFill>
              </a:rPr>
            </a:br>
            <a:r>
              <a:rPr lang="nl-NL" sz="1100" b="0">
                <a:solidFill>
                  <a:schemeClr val="tx1"/>
                </a:solidFill>
                <a:hlinkClick r:id="rId2"/>
              </a:rPr>
              <a:t>https://communicatieportaal.uwv.nl/modules/product/mediabank/default/?ItemId=3219</a:t>
            </a:r>
            <a:r>
              <a:rPr lang="nl-NL" sz="1100" b="0">
                <a:solidFill>
                  <a:schemeClr val="tx1"/>
                </a:solidFill>
              </a:rPr>
              <a:t> </a:t>
            </a:r>
            <a:br>
              <a:rPr lang="nl-NL" sz="1100" b="0">
                <a:solidFill>
                  <a:schemeClr val="tx1"/>
                </a:solidFill>
              </a:rPr>
            </a:br>
            <a:br>
              <a:rPr lang="nl-NL" sz="1100" b="0">
                <a:solidFill>
                  <a:schemeClr val="tx1"/>
                </a:solidFill>
              </a:rPr>
            </a:br>
            <a:r>
              <a:rPr lang="nl-NL" sz="1100" b="0">
                <a:solidFill>
                  <a:schemeClr val="tx1"/>
                </a:solidFill>
              </a:rPr>
              <a:t>en daar waar relevant naar de pictogrammen in de mediabank: </a:t>
            </a:r>
            <a:br>
              <a:rPr lang="nl-NL" sz="1100" b="0">
                <a:solidFill>
                  <a:schemeClr val="tx1"/>
                </a:solidFill>
              </a:rPr>
            </a:br>
            <a:br>
              <a:rPr lang="nl-NL" sz="1100" b="0">
                <a:solidFill>
                  <a:schemeClr val="tx1"/>
                </a:solidFill>
              </a:rPr>
            </a:br>
            <a:r>
              <a:rPr lang="nl-NL" sz="1100" b="0">
                <a:solidFill>
                  <a:schemeClr val="tx1"/>
                </a:solidFill>
                <a:hlinkClick r:id="rId3"/>
              </a:rPr>
              <a:t>https://communicatieportaal.uwv.nl/modules/product/default/media/?ItemId=3217</a:t>
            </a:r>
            <a:endParaRPr lang="nl-NL" sz="1100" b="0" dirty="0">
              <a:solidFill>
                <a:schemeClr val="tx1"/>
              </a:solidFill>
            </a:endParaRPr>
          </a:p>
        </p:txBody>
      </p:sp>
      <p:sp>
        <p:nvSpPr>
          <p:cNvPr id="31" name="Text Placeholder 30">
            <a:extLst>
              <a:ext uri="{FF2B5EF4-FFF2-40B4-BE49-F238E27FC236}">
                <a16:creationId xmlns:a16="http://schemas.microsoft.com/office/drawing/2014/main" id="{BAF38802-2818-45F3-91CF-C00AC9EB57CF}"/>
              </a:ext>
            </a:extLst>
          </p:cNvPr>
          <p:cNvSpPr>
            <a:spLocks noGrp="1"/>
          </p:cNvSpPr>
          <p:nvPr>
            <p:ph type="body" sz="quarter" idx="22"/>
          </p:nvPr>
        </p:nvSpPr>
        <p:spPr>
          <a:xfrm>
            <a:off x="1859281" y="1515021"/>
            <a:ext cx="4094222" cy="1008000"/>
          </a:xfrm>
        </p:spPr>
        <p:txBody>
          <a:bodyPr/>
          <a:lstStyle>
            <a:lvl1pPr>
              <a:lnSpc>
                <a:spcPct val="100000"/>
              </a:lnSpc>
              <a:defRPr sz="1600">
                <a:solidFill>
                  <a:srgbClr val="0078D2"/>
                </a:solidFill>
              </a:defRPr>
            </a:lvl1pPr>
            <a:lvl2pPr marL="0" indent="0">
              <a:lnSpc>
                <a:spcPct val="100000"/>
              </a:lnSpc>
              <a:buNone/>
              <a:defRPr sz="1400">
                <a:solidFill>
                  <a:srgbClr val="0078D2"/>
                </a:solidFill>
              </a:defRPr>
            </a:lvl2pPr>
            <a:lvl3pPr marL="179388" indent="-179388">
              <a:lnSpc>
                <a:spcPct val="100000"/>
              </a:lnSpc>
              <a:defRPr sz="1400">
                <a:solidFill>
                  <a:srgbClr val="0078D2"/>
                </a:solidFill>
              </a:defRPr>
            </a:lvl3pPr>
            <a:lvl4pPr>
              <a:defRPr sz="1400"/>
            </a:lvl4pPr>
            <a:lvl5pPr>
              <a:defRPr sz="1200"/>
            </a:lvl5pPr>
          </a:lstStyle>
          <a:p>
            <a:pPr lvl="0"/>
            <a:r>
              <a:rPr lang="nl-NL"/>
              <a:t>Tekststijl van het model bewerken</a:t>
            </a:r>
          </a:p>
          <a:p>
            <a:pPr lvl="1"/>
            <a:r>
              <a:rPr lang="nl-NL"/>
              <a:t>Tweede niveau</a:t>
            </a:r>
          </a:p>
          <a:p>
            <a:pPr lvl="2"/>
            <a:r>
              <a:rPr lang="nl-NL"/>
              <a:t>Derde niveau</a:t>
            </a:r>
          </a:p>
        </p:txBody>
      </p:sp>
      <p:sp>
        <p:nvSpPr>
          <p:cNvPr id="33" name="Text Placeholder 30">
            <a:extLst>
              <a:ext uri="{FF2B5EF4-FFF2-40B4-BE49-F238E27FC236}">
                <a16:creationId xmlns:a16="http://schemas.microsoft.com/office/drawing/2014/main" id="{F686FF2E-6A5C-4CD7-9415-5AE0427F3D33}"/>
              </a:ext>
            </a:extLst>
          </p:cNvPr>
          <p:cNvSpPr>
            <a:spLocks noGrp="1"/>
          </p:cNvSpPr>
          <p:nvPr>
            <p:ph type="body" sz="quarter" idx="23"/>
          </p:nvPr>
        </p:nvSpPr>
        <p:spPr>
          <a:xfrm>
            <a:off x="1859281" y="2710589"/>
            <a:ext cx="4094222" cy="1008000"/>
          </a:xfrm>
        </p:spPr>
        <p:txBody>
          <a:bodyPr/>
          <a:lstStyle>
            <a:lvl1pPr>
              <a:lnSpc>
                <a:spcPct val="100000"/>
              </a:lnSpc>
              <a:defRPr sz="1600">
                <a:solidFill>
                  <a:srgbClr val="0078D2"/>
                </a:solidFill>
              </a:defRPr>
            </a:lvl1pPr>
            <a:lvl2pPr marL="0" indent="0">
              <a:lnSpc>
                <a:spcPct val="100000"/>
              </a:lnSpc>
              <a:buNone/>
              <a:defRPr sz="1400">
                <a:solidFill>
                  <a:srgbClr val="0078D2"/>
                </a:solidFill>
              </a:defRPr>
            </a:lvl2pPr>
            <a:lvl3pPr marL="179388" indent="-179388">
              <a:lnSpc>
                <a:spcPct val="100000"/>
              </a:lnSpc>
              <a:defRPr sz="1400">
                <a:solidFill>
                  <a:srgbClr val="0078D2"/>
                </a:solidFill>
              </a:defRPr>
            </a:lvl3pPr>
            <a:lvl4pPr>
              <a:defRPr sz="1400"/>
            </a:lvl4pPr>
            <a:lvl5pPr>
              <a:defRPr sz="1200"/>
            </a:lvl5pPr>
          </a:lstStyle>
          <a:p>
            <a:pPr lvl="0"/>
            <a:r>
              <a:rPr lang="nl-NL"/>
              <a:t>Tekststijl van het model bewerken</a:t>
            </a:r>
          </a:p>
          <a:p>
            <a:pPr lvl="1"/>
            <a:r>
              <a:rPr lang="nl-NL"/>
              <a:t>Tweede niveau</a:t>
            </a:r>
          </a:p>
          <a:p>
            <a:pPr lvl="2"/>
            <a:r>
              <a:rPr lang="nl-NL"/>
              <a:t>Derde niveau</a:t>
            </a:r>
          </a:p>
        </p:txBody>
      </p:sp>
      <p:sp>
        <p:nvSpPr>
          <p:cNvPr id="34" name="Text Placeholder 30">
            <a:extLst>
              <a:ext uri="{FF2B5EF4-FFF2-40B4-BE49-F238E27FC236}">
                <a16:creationId xmlns:a16="http://schemas.microsoft.com/office/drawing/2014/main" id="{3D6963FD-4433-47E3-AE52-7DD7E1F01FC6}"/>
              </a:ext>
            </a:extLst>
          </p:cNvPr>
          <p:cNvSpPr>
            <a:spLocks noGrp="1"/>
          </p:cNvSpPr>
          <p:nvPr>
            <p:ph type="body" sz="quarter" idx="24"/>
          </p:nvPr>
        </p:nvSpPr>
        <p:spPr>
          <a:xfrm>
            <a:off x="1859281" y="3906157"/>
            <a:ext cx="4094222" cy="1008000"/>
          </a:xfrm>
        </p:spPr>
        <p:txBody>
          <a:bodyPr/>
          <a:lstStyle>
            <a:lvl1pPr>
              <a:lnSpc>
                <a:spcPct val="100000"/>
              </a:lnSpc>
              <a:defRPr sz="1600">
                <a:solidFill>
                  <a:srgbClr val="0078D2"/>
                </a:solidFill>
              </a:defRPr>
            </a:lvl1pPr>
            <a:lvl2pPr marL="0" indent="0">
              <a:lnSpc>
                <a:spcPct val="100000"/>
              </a:lnSpc>
              <a:buNone/>
              <a:defRPr sz="1400">
                <a:solidFill>
                  <a:srgbClr val="0078D2"/>
                </a:solidFill>
              </a:defRPr>
            </a:lvl2pPr>
            <a:lvl3pPr marL="179388" indent="-179388">
              <a:lnSpc>
                <a:spcPct val="100000"/>
              </a:lnSpc>
              <a:defRPr sz="1400">
                <a:solidFill>
                  <a:srgbClr val="0078D2"/>
                </a:solidFill>
              </a:defRPr>
            </a:lvl3pPr>
            <a:lvl4pPr>
              <a:defRPr sz="1400"/>
            </a:lvl4pPr>
            <a:lvl5pPr>
              <a:defRPr sz="1200"/>
            </a:lvl5pPr>
          </a:lstStyle>
          <a:p>
            <a:pPr lvl="0"/>
            <a:r>
              <a:rPr lang="nl-NL"/>
              <a:t>Tekststijl van het model bewerken</a:t>
            </a:r>
          </a:p>
          <a:p>
            <a:pPr lvl="1"/>
            <a:r>
              <a:rPr lang="nl-NL"/>
              <a:t>Tweede niveau</a:t>
            </a:r>
          </a:p>
          <a:p>
            <a:pPr lvl="2"/>
            <a:r>
              <a:rPr lang="nl-NL"/>
              <a:t>Derde niveau</a:t>
            </a:r>
          </a:p>
        </p:txBody>
      </p:sp>
      <p:sp>
        <p:nvSpPr>
          <p:cNvPr id="35" name="Text Placeholder 30">
            <a:extLst>
              <a:ext uri="{FF2B5EF4-FFF2-40B4-BE49-F238E27FC236}">
                <a16:creationId xmlns:a16="http://schemas.microsoft.com/office/drawing/2014/main" id="{DD5F007C-BC1C-4EAF-A072-1D11035C24E0}"/>
              </a:ext>
            </a:extLst>
          </p:cNvPr>
          <p:cNvSpPr>
            <a:spLocks noGrp="1"/>
          </p:cNvSpPr>
          <p:nvPr>
            <p:ph type="body" sz="quarter" idx="25"/>
          </p:nvPr>
        </p:nvSpPr>
        <p:spPr>
          <a:xfrm>
            <a:off x="1859281" y="5101725"/>
            <a:ext cx="4094222" cy="1008000"/>
          </a:xfrm>
        </p:spPr>
        <p:txBody>
          <a:bodyPr/>
          <a:lstStyle>
            <a:lvl1pPr>
              <a:lnSpc>
                <a:spcPct val="100000"/>
              </a:lnSpc>
              <a:defRPr sz="1600">
                <a:solidFill>
                  <a:srgbClr val="0078D2"/>
                </a:solidFill>
              </a:defRPr>
            </a:lvl1pPr>
            <a:lvl2pPr marL="0" indent="0">
              <a:lnSpc>
                <a:spcPct val="100000"/>
              </a:lnSpc>
              <a:buNone/>
              <a:defRPr sz="1400">
                <a:solidFill>
                  <a:srgbClr val="0078D2"/>
                </a:solidFill>
              </a:defRPr>
            </a:lvl2pPr>
            <a:lvl3pPr marL="179388" indent="-179388">
              <a:lnSpc>
                <a:spcPct val="100000"/>
              </a:lnSpc>
              <a:defRPr sz="1400">
                <a:solidFill>
                  <a:srgbClr val="0078D2"/>
                </a:solidFill>
              </a:defRPr>
            </a:lvl3pPr>
            <a:lvl4pPr>
              <a:defRPr sz="1400"/>
            </a:lvl4pPr>
            <a:lvl5pPr>
              <a:defRPr sz="1200"/>
            </a:lvl5pPr>
          </a:lstStyle>
          <a:p>
            <a:pPr lvl="0"/>
            <a:r>
              <a:rPr lang="nl-NL"/>
              <a:t>Tekststijl van het model bewerken</a:t>
            </a:r>
          </a:p>
          <a:p>
            <a:pPr lvl="1"/>
            <a:r>
              <a:rPr lang="nl-NL"/>
              <a:t>Tweede niveau</a:t>
            </a:r>
          </a:p>
          <a:p>
            <a:pPr lvl="2"/>
            <a:r>
              <a:rPr lang="nl-NL"/>
              <a:t>Derde niveau</a:t>
            </a:r>
          </a:p>
        </p:txBody>
      </p:sp>
      <p:sp>
        <p:nvSpPr>
          <p:cNvPr id="21" name="Picture Placeholder 9">
            <a:extLst>
              <a:ext uri="{FF2B5EF4-FFF2-40B4-BE49-F238E27FC236}">
                <a16:creationId xmlns:a16="http://schemas.microsoft.com/office/drawing/2014/main" id="{56CADE67-3AB2-4433-8029-C3236FFD4825}"/>
              </a:ext>
            </a:extLst>
          </p:cNvPr>
          <p:cNvSpPr>
            <a:spLocks noGrp="1"/>
          </p:cNvSpPr>
          <p:nvPr>
            <p:ph type="pic" sz="quarter" idx="26" hasCustomPrompt="1"/>
          </p:nvPr>
        </p:nvSpPr>
        <p:spPr>
          <a:xfrm>
            <a:off x="6238497" y="1524000"/>
            <a:ext cx="1008000" cy="1008000"/>
          </a:xfrm>
        </p:spPr>
        <p:txBody>
          <a:bodyPr/>
          <a:lstStyle>
            <a:lvl1pPr marL="0" indent="0">
              <a:buNone/>
              <a:defRPr sz="1400"/>
            </a:lvl1pPr>
          </a:lstStyle>
          <a:p>
            <a:r>
              <a:rPr lang="nl-NL"/>
              <a:t>Pictogram of illustratie</a:t>
            </a:r>
            <a:endParaRPr lang="nl-NL" dirty="0"/>
          </a:p>
        </p:txBody>
      </p:sp>
      <p:sp>
        <p:nvSpPr>
          <p:cNvPr id="22" name="Picture Placeholder 9">
            <a:extLst>
              <a:ext uri="{FF2B5EF4-FFF2-40B4-BE49-F238E27FC236}">
                <a16:creationId xmlns:a16="http://schemas.microsoft.com/office/drawing/2014/main" id="{B4218AB1-7C2E-409A-96B9-55A4F7579DF6}"/>
              </a:ext>
            </a:extLst>
          </p:cNvPr>
          <p:cNvSpPr>
            <a:spLocks noGrp="1"/>
          </p:cNvSpPr>
          <p:nvPr>
            <p:ph type="pic" sz="quarter" idx="27" hasCustomPrompt="1"/>
          </p:nvPr>
        </p:nvSpPr>
        <p:spPr>
          <a:xfrm>
            <a:off x="6238497" y="2716575"/>
            <a:ext cx="1008000" cy="1008000"/>
          </a:xfrm>
        </p:spPr>
        <p:txBody>
          <a:bodyPr/>
          <a:lstStyle>
            <a:lvl1pPr marL="0" indent="0">
              <a:buNone/>
              <a:defRPr sz="1400"/>
            </a:lvl1pPr>
          </a:lstStyle>
          <a:p>
            <a:r>
              <a:rPr lang="nl-NL"/>
              <a:t>Pictogram of illustratie</a:t>
            </a:r>
            <a:endParaRPr lang="nl-NL" dirty="0"/>
          </a:p>
        </p:txBody>
      </p:sp>
      <p:sp>
        <p:nvSpPr>
          <p:cNvPr id="23" name="Picture Placeholder 9">
            <a:extLst>
              <a:ext uri="{FF2B5EF4-FFF2-40B4-BE49-F238E27FC236}">
                <a16:creationId xmlns:a16="http://schemas.microsoft.com/office/drawing/2014/main" id="{0D7F03CF-C94E-48C5-863B-4AFB8A48C571}"/>
              </a:ext>
            </a:extLst>
          </p:cNvPr>
          <p:cNvSpPr>
            <a:spLocks noGrp="1"/>
          </p:cNvSpPr>
          <p:nvPr>
            <p:ph type="pic" sz="quarter" idx="28" hasCustomPrompt="1"/>
          </p:nvPr>
        </p:nvSpPr>
        <p:spPr>
          <a:xfrm>
            <a:off x="6238497" y="3909150"/>
            <a:ext cx="1008000" cy="1008000"/>
          </a:xfrm>
        </p:spPr>
        <p:txBody>
          <a:bodyPr/>
          <a:lstStyle>
            <a:lvl1pPr marL="0" indent="0">
              <a:buNone/>
              <a:defRPr sz="1400"/>
            </a:lvl1pPr>
          </a:lstStyle>
          <a:p>
            <a:r>
              <a:rPr lang="nl-NL"/>
              <a:t>Pictogram of illustratie</a:t>
            </a:r>
            <a:endParaRPr lang="nl-NL" dirty="0"/>
          </a:p>
        </p:txBody>
      </p:sp>
      <p:sp>
        <p:nvSpPr>
          <p:cNvPr id="24" name="Picture Placeholder 9">
            <a:extLst>
              <a:ext uri="{FF2B5EF4-FFF2-40B4-BE49-F238E27FC236}">
                <a16:creationId xmlns:a16="http://schemas.microsoft.com/office/drawing/2014/main" id="{D9F29A13-0FC2-4FDD-A4EC-B5CC1E61CE91}"/>
              </a:ext>
            </a:extLst>
          </p:cNvPr>
          <p:cNvSpPr>
            <a:spLocks noGrp="1"/>
          </p:cNvSpPr>
          <p:nvPr>
            <p:ph type="pic" sz="quarter" idx="29" hasCustomPrompt="1"/>
          </p:nvPr>
        </p:nvSpPr>
        <p:spPr>
          <a:xfrm>
            <a:off x="6238497" y="5101725"/>
            <a:ext cx="1008000" cy="1008000"/>
          </a:xfrm>
        </p:spPr>
        <p:txBody>
          <a:bodyPr/>
          <a:lstStyle>
            <a:lvl1pPr marL="0" indent="0">
              <a:buNone/>
              <a:defRPr sz="1400"/>
            </a:lvl1pPr>
          </a:lstStyle>
          <a:p>
            <a:r>
              <a:rPr lang="nl-NL"/>
              <a:t>Pictogram of illustratie</a:t>
            </a:r>
            <a:endParaRPr lang="nl-NL" dirty="0"/>
          </a:p>
        </p:txBody>
      </p:sp>
      <p:sp>
        <p:nvSpPr>
          <p:cNvPr id="25" name="Text Placeholder 30">
            <a:extLst>
              <a:ext uri="{FF2B5EF4-FFF2-40B4-BE49-F238E27FC236}">
                <a16:creationId xmlns:a16="http://schemas.microsoft.com/office/drawing/2014/main" id="{0F1B9063-6C08-48B0-B1F9-06C5CA456E2C}"/>
              </a:ext>
            </a:extLst>
          </p:cNvPr>
          <p:cNvSpPr>
            <a:spLocks noGrp="1"/>
          </p:cNvSpPr>
          <p:nvPr>
            <p:ph type="body" sz="quarter" idx="30"/>
          </p:nvPr>
        </p:nvSpPr>
        <p:spPr>
          <a:xfrm>
            <a:off x="7526278" y="1515021"/>
            <a:ext cx="4094222" cy="1008000"/>
          </a:xfrm>
        </p:spPr>
        <p:txBody>
          <a:bodyPr/>
          <a:lstStyle>
            <a:lvl1pPr>
              <a:lnSpc>
                <a:spcPct val="100000"/>
              </a:lnSpc>
              <a:defRPr sz="1600">
                <a:solidFill>
                  <a:srgbClr val="0078D2"/>
                </a:solidFill>
              </a:defRPr>
            </a:lvl1pPr>
            <a:lvl2pPr marL="0" indent="0">
              <a:lnSpc>
                <a:spcPct val="100000"/>
              </a:lnSpc>
              <a:buNone/>
              <a:defRPr sz="1400">
                <a:solidFill>
                  <a:srgbClr val="0078D2"/>
                </a:solidFill>
              </a:defRPr>
            </a:lvl2pPr>
            <a:lvl3pPr marL="179388" indent="-179388">
              <a:lnSpc>
                <a:spcPct val="100000"/>
              </a:lnSpc>
              <a:defRPr sz="1400">
                <a:solidFill>
                  <a:srgbClr val="0078D2"/>
                </a:solidFill>
              </a:defRPr>
            </a:lvl3pPr>
            <a:lvl4pPr>
              <a:defRPr sz="1400"/>
            </a:lvl4pPr>
            <a:lvl5pPr>
              <a:defRPr sz="1200"/>
            </a:lvl5pPr>
          </a:lstStyle>
          <a:p>
            <a:pPr lvl="0"/>
            <a:r>
              <a:rPr lang="nl-NL"/>
              <a:t>Tekststijl van het model bewerken</a:t>
            </a:r>
          </a:p>
          <a:p>
            <a:pPr lvl="1"/>
            <a:r>
              <a:rPr lang="nl-NL"/>
              <a:t>Tweede niveau</a:t>
            </a:r>
          </a:p>
          <a:p>
            <a:pPr lvl="2"/>
            <a:r>
              <a:rPr lang="nl-NL"/>
              <a:t>Derde niveau</a:t>
            </a:r>
          </a:p>
        </p:txBody>
      </p:sp>
      <p:sp>
        <p:nvSpPr>
          <p:cNvPr id="26" name="Text Placeholder 30">
            <a:extLst>
              <a:ext uri="{FF2B5EF4-FFF2-40B4-BE49-F238E27FC236}">
                <a16:creationId xmlns:a16="http://schemas.microsoft.com/office/drawing/2014/main" id="{A675ECE7-1D0B-4D36-B9DB-CC05C5909D6A}"/>
              </a:ext>
            </a:extLst>
          </p:cNvPr>
          <p:cNvSpPr>
            <a:spLocks noGrp="1"/>
          </p:cNvSpPr>
          <p:nvPr>
            <p:ph type="body" sz="quarter" idx="31"/>
          </p:nvPr>
        </p:nvSpPr>
        <p:spPr>
          <a:xfrm>
            <a:off x="7526278" y="2710589"/>
            <a:ext cx="4094222" cy="1008000"/>
          </a:xfrm>
        </p:spPr>
        <p:txBody>
          <a:bodyPr/>
          <a:lstStyle>
            <a:lvl1pPr>
              <a:lnSpc>
                <a:spcPct val="100000"/>
              </a:lnSpc>
              <a:defRPr sz="1600">
                <a:solidFill>
                  <a:srgbClr val="0078D2"/>
                </a:solidFill>
              </a:defRPr>
            </a:lvl1pPr>
            <a:lvl2pPr marL="0" indent="0">
              <a:lnSpc>
                <a:spcPct val="100000"/>
              </a:lnSpc>
              <a:buNone/>
              <a:defRPr sz="1400">
                <a:solidFill>
                  <a:srgbClr val="0078D2"/>
                </a:solidFill>
              </a:defRPr>
            </a:lvl2pPr>
            <a:lvl3pPr marL="179388" indent="-179388">
              <a:lnSpc>
                <a:spcPct val="100000"/>
              </a:lnSpc>
              <a:defRPr sz="1400">
                <a:solidFill>
                  <a:srgbClr val="0078D2"/>
                </a:solidFill>
              </a:defRPr>
            </a:lvl3pPr>
            <a:lvl4pPr>
              <a:defRPr sz="1400"/>
            </a:lvl4pPr>
            <a:lvl5pPr>
              <a:defRPr sz="1200"/>
            </a:lvl5pPr>
          </a:lstStyle>
          <a:p>
            <a:pPr lvl="0"/>
            <a:r>
              <a:rPr lang="nl-NL"/>
              <a:t>Tekststijl van het model bewerken</a:t>
            </a:r>
          </a:p>
          <a:p>
            <a:pPr lvl="1"/>
            <a:r>
              <a:rPr lang="nl-NL"/>
              <a:t>Tweede niveau</a:t>
            </a:r>
          </a:p>
          <a:p>
            <a:pPr lvl="2"/>
            <a:r>
              <a:rPr lang="nl-NL"/>
              <a:t>Derde niveau</a:t>
            </a:r>
          </a:p>
        </p:txBody>
      </p:sp>
      <p:sp>
        <p:nvSpPr>
          <p:cNvPr id="27" name="Text Placeholder 30">
            <a:extLst>
              <a:ext uri="{FF2B5EF4-FFF2-40B4-BE49-F238E27FC236}">
                <a16:creationId xmlns:a16="http://schemas.microsoft.com/office/drawing/2014/main" id="{972395A2-33F3-4EA9-84A7-3147A3F01617}"/>
              </a:ext>
            </a:extLst>
          </p:cNvPr>
          <p:cNvSpPr>
            <a:spLocks noGrp="1"/>
          </p:cNvSpPr>
          <p:nvPr>
            <p:ph type="body" sz="quarter" idx="32"/>
          </p:nvPr>
        </p:nvSpPr>
        <p:spPr>
          <a:xfrm>
            <a:off x="7526278" y="3906157"/>
            <a:ext cx="4094222" cy="1008000"/>
          </a:xfrm>
        </p:spPr>
        <p:txBody>
          <a:bodyPr/>
          <a:lstStyle>
            <a:lvl1pPr>
              <a:lnSpc>
                <a:spcPct val="100000"/>
              </a:lnSpc>
              <a:defRPr sz="1600">
                <a:solidFill>
                  <a:srgbClr val="0078D2"/>
                </a:solidFill>
              </a:defRPr>
            </a:lvl1pPr>
            <a:lvl2pPr marL="0" indent="0">
              <a:lnSpc>
                <a:spcPct val="100000"/>
              </a:lnSpc>
              <a:buNone/>
              <a:defRPr sz="1400">
                <a:solidFill>
                  <a:srgbClr val="0078D2"/>
                </a:solidFill>
              </a:defRPr>
            </a:lvl2pPr>
            <a:lvl3pPr marL="179388" indent="-179388">
              <a:lnSpc>
                <a:spcPct val="100000"/>
              </a:lnSpc>
              <a:defRPr sz="1400">
                <a:solidFill>
                  <a:srgbClr val="0078D2"/>
                </a:solidFill>
              </a:defRPr>
            </a:lvl3pPr>
            <a:lvl4pPr>
              <a:defRPr sz="1400"/>
            </a:lvl4pPr>
            <a:lvl5pPr>
              <a:defRPr sz="1200"/>
            </a:lvl5pPr>
          </a:lstStyle>
          <a:p>
            <a:pPr lvl="0"/>
            <a:r>
              <a:rPr lang="nl-NL"/>
              <a:t>Tekststijl van het model bewerken</a:t>
            </a:r>
          </a:p>
          <a:p>
            <a:pPr lvl="1"/>
            <a:r>
              <a:rPr lang="nl-NL"/>
              <a:t>Tweede niveau</a:t>
            </a:r>
          </a:p>
          <a:p>
            <a:pPr lvl="2"/>
            <a:r>
              <a:rPr lang="nl-NL"/>
              <a:t>Derde niveau</a:t>
            </a:r>
          </a:p>
        </p:txBody>
      </p:sp>
      <p:sp>
        <p:nvSpPr>
          <p:cNvPr id="28" name="Text Placeholder 30">
            <a:extLst>
              <a:ext uri="{FF2B5EF4-FFF2-40B4-BE49-F238E27FC236}">
                <a16:creationId xmlns:a16="http://schemas.microsoft.com/office/drawing/2014/main" id="{D9755427-4D1A-476B-9536-E82ED30721DF}"/>
              </a:ext>
            </a:extLst>
          </p:cNvPr>
          <p:cNvSpPr>
            <a:spLocks noGrp="1"/>
          </p:cNvSpPr>
          <p:nvPr>
            <p:ph type="body" sz="quarter" idx="33"/>
          </p:nvPr>
        </p:nvSpPr>
        <p:spPr>
          <a:xfrm>
            <a:off x="7526278" y="5101725"/>
            <a:ext cx="4094222" cy="1008000"/>
          </a:xfrm>
        </p:spPr>
        <p:txBody>
          <a:bodyPr/>
          <a:lstStyle>
            <a:lvl1pPr>
              <a:lnSpc>
                <a:spcPct val="100000"/>
              </a:lnSpc>
              <a:defRPr sz="1600">
                <a:solidFill>
                  <a:srgbClr val="0078D2"/>
                </a:solidFill>
              </a:defRPr>
            </a:lvl1pPr>
            <a:lvl2pPr marL="0" indent="0">
              <a:lnSpc>
                <a:spcPct val="100000"/>
              </a:lnSpc>
              <a:buNone/>
              <a:defRPr sz="1400">
                <a:solidFill>
                  <a:srgbClr val="0078D2"/>
                </a:solidFill>
              </a:defRPr>
            </a:lvl2pPr>
            <a:lvl3pPr marL="179388" indent="-179388">
              <a:lnSpc>
                <a:spcPct val="100000"/>
              </a:lnSpc>
              <a:defRPr sz="1400">
                <a:solidFill>
                  <a:srgbClr val="0078D2"/>
                </a:solidFill>
              </a:defRPr>
            </a:lvl3pPr>
            <a:lvl4pPr>
              <a:defRPr sz="1400"/>
            </a:lvl4pPr>
            <a:lvl5pPr>
              <a:defRPr sz="1200"/>
            </a:lvl5pPr>
          </a:lstStyle>
          <a:p>
            <a:pPr lvl="0"/>
            <a:r>
              <a:rPr lang="nl-NL"/>
              <a:t>Tekststijl van het model bewerken</a:t>
            </a:r>
          </a:p>
          <a:p>
            <a:pPr lvl="1"/>
            <a:r>
              <a:rPr lang="nl-NL"/>
              <a:t>Tweede niveau</a:t>
            </a:r>
          </a:p>
          <a:p>
            <a:pPr lvl="2"/>
            <a:r>
              <a:rPr lang="nl-NL"/>
              <a:t>Derde niveau</a:t>
            </a:r>
          </a:p>
        </p:txBody>
      </p:sp>
    </p:spTree>
    <p:extLst>
      <p:ext uri="{BB962C8B-B14F-4D97-AF65-F5344CB8AC3E}">
        <p14:creationId xmlns:p14="http://schemas.microsoft.com/office/powerpoint/2010/main" val="24250451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eeldvullende afbeelding">
    <p:spTree>
      <p:nvGrpSpPr>
        <p:cNvPr id="1" name=""/>
        <p:cNvGrpSpPr/>
        <p:nvPr/>
      </p:nvGrpSpPr>
      <p:grpSpPr>
        <a:xfrm>
          <a:off x="0" y="0"/>
          <a:ext cx="0" cy="0"/>
          <a:chOff x="0" y="0"/>
          <a:chExt cx="0" cy="0"/>
        </a:xfrm>
      </p:grpSpPr>
      <p:sp>
        <p:nvSpPr>
          <p:cNvPr id="156" name="Picture Placeholder 155">
            <a:extLst>
              <a:ext uri="{FF2B5EF4-FFF2-40B4-BE49-F238E27FC236}">
                <a16:creationId xmlns:a16="http://schemas.microsoft.com/office/drawing/2014/main" id="{A5F10479-2DE2-4C14-9EA3-A4207617EE6C}"/>
              </a:ext>
            </a:extLst>
          </p:cNvPr>
          <p:cNvSpPr>
            <a:spLocks noGrp="1"/>
          </p:cNvSpPr>
          <p:nvPr>
            <p:ph type="pic" sz="quarter" idx="14" hasCustomPrompt="1"/>
          </p:nvPr>
        </p:nvSpPr>
        <p:spPr bwMode="gray">
          <a:xfrm>
            <a:off x="-600" y="5"/>
            <a:ext cx="12193200" cy="6857995"/>
          </a:xfrm>
          <a:custGeom>
            <a:avLst/>
            <a:gdLst>
              <a:gd name="connsiteX0" fmla="*/ 0 w 12193200"/>
              <a:gd name="connsiteY0" fmla="*/ 0 h 6857995"/>
              <a:gd name="connsiteX1" fmla="*/ 12193200 w 12193200"/>
              <a:gd name="connsiteY1" fmla="*/ 0 h 6857995"/>
              <a:gd name="connsiteX2" fmla="*/ 12193200 w 12193200"/>
              <a:gd name="connsiteY2" fmla="*/ 6857995 h 6857995"/>
              <a:gd name="connsiteX3" fmla="*/ 11620668 w 12193200"/>
              <a:gd name="connsiteY3" fmla="*/ 6857995 h 6857995"/>
              <a:gd name="connsiteX4" fmla="*/ 11620668 w 12193200"/>
              <a:gd name="connsiteY4" fmla="*/ 6285596 h 6857995"/>
              <a:gd name="connsiteX5" fmla="*/ 11048268 w 12193200"/>
              <a:gd name="connsiteY5" fmla="*/ 6285596 h 6857995"/>
              <a:gd name="connsiteX6" fmla="*/ 11048268 w 12193200"/>
              <a:gd name="connsiteY6" fmla="*/ 6857995 h 6857995"/>
              <a:gd name="connsiteX7" fmla="*/ 0 w 12193200"/>
              <a:gd name="connsiteY7" fmla="*/ 6857995 h 685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7995">
                <a:moveTo>
                  <a:pt x="0" y="0"/>
                </a:moveTo>
                <a:lnTo>
                  <a:pt x="12193200" y="0"/>
                </a:lnTo>
                <a:lnTo>
                  <a:pt x="12193200" y="6857995"/>
                </a:lnTo>
                <a:lnTo>
                  <a:pt x="11620668" y="6857995"/>
                </a:lnTo>
                <a:lnTo>
                  <a:pt x="11620668" y="6285596"/>
                </a:lnTo>
                <a:lnTo>
                  <a:pt x="11048268" y="6285596"/>
                </a:lnTo>
                <a:lnTo>
                  <a:pt x="11048268" y="6857995"/>
                </a:lnTo>
                <a:lnTo>
                  <a:pt x="0" y="6857995"/>
                </a:lnTo>
                <a:close/>
              </a:path>
            </a:pathLst>
          </a:custGeom>
          <a:noFill/>
        </p:spPr>
        <p:txBody>
          <a:bodyPr wrap="square" lIns="0" tIns="0" rIns="0" bIns="1116000" anchor="ctr" anchorCtr="0">
            <a:noAutofit/>
          </a:bodyPr>
          <a:lstStyle>
            <a:lvl1pPr marL="0" indent="0" algn="ctr">
              <a:spcAft>
                <a:spcPts val="0"/>
              </a:spcAft>
              <a:buNone/>
              <a:defRPr/>
            </a:lvl1pPr>
          </a:lstStyle>
          <a:p>
            <a:r>
              <a:rPr lang="nl-NL"/>
              <a:t>Klik om foto toe te voegen.</a:t>
            </a:r>
            <a:br>
              <a:rPr lang="nl-NL"/>
            </a:br>
            <a:r>
              <a:rPr lang="nl-NL"/>
              <a:t>Foto’s kun je kiezen uit de Mediabank in het UWV Communicatieportaal. </a:t>
            </a:r>
            <a:endParaRPr lang="nl-NL" dirty="0"/>
          </a:p>
        </p:txBody>
      </p:sp>
      <p:sp>
        <p:nvSpPr>
          <p:cNvPr id="154" name="Content Placeholder 1">
            <a:extLst>
              <a:ext uri="{FF2B5EF4-FFF2-40B4-BE49-F238E27FC236}">
                <a16:creationId xmlns:a16="http://schemas.microsoft.com/office/drawing/2014/main" id="{A67C7230-BDB4-47B2-A8BE-6F4C4A5C5FBE}"/>
              </a:ext>
            </a:extLst>
          </p:cNvPr>
          <p:cNvSpPr txBox="1">
            <a:spLocks/>
          </p:cNvSpPr>
          <p:nvPr userDrawn="1"/>
        </p:nvSpPr>
        <p:spPr bwMode="gray">
          <a:xfrm>
            <a:off x="-3164400" y="0"/>
            <a:ext cx="2804400" cy="5114862"/>
          </a:xfrm>
          <a:prstGeom prst="rect">
            <a:avLst/>
          </a:prstGeom>
        </p:spPr>
        <p:txBody>
          <a:bodyPr lIns="0" tIns="0" rIns="0" bIns="0">
            <a:spAutoFit/>
          </a:bodyPr>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nl-NL" sz="1100" b="1">
                <a:solidFill>
                  <a:schemeClr val="tx1"/>
                </a:solidFill>
              </a:rPr>
              <a:t>Gebruik van afbeeldingen</a:t>
            </a:r>
          </a:p>
          <a:p>
            <a:pPr algn="l">
              <a:spcBef>
                <a:spcPts val="0"/>
              </a:spcBef>
            </a:pPr>
            <a:endParaRPr lang="nl-NL" sz="1100" b="1">
              <a:solidFill>
                <a:schemeClr val="tx1"/>
              </a:solidFill>
            </a:endParaRPr>
          </a:p>
          <a:p>
            <a:pPr marL="171450" indent="-171450" algn="l">
              <a:spcBef>
                <a:spcPts val="0"/>
              </a:spcBef>
              <a:buFont typeface="Arial" panose="020B0604020202020204" pitchFamily="34" charset="0"/>
              <a:buChar char="•"/>
            </a:pPr>
            <a:r>
              <a:rPr lang="nl-NL" sz="1100" b="0">
                <a:solidFill>
                  <a:schemeClr val="tx1"/>
                </a:solidFill>
              </a:rPr>
              <a:t>Klik op het afbeeldingsveld</a:t>
            </a:r>
          </a:p>
          <a:p>
            <a:pPr marL="171450" indent="-171450" algn="l">
              <a:spcBef>
                <a:spcPts val="0"/>
              </a:spcBef>
              <a:buFont typeface="Arial" panose="020B0604020202020204" pitchFamily="34" charset="0"/>
              <a:buChar char="•"/>
            </a:pPr>
            <a:r>
              <a:rPr lang="nl-NL" sz="1100" b="0">
                <a:solidFill>
                  <a:schemeClr val="tx1"/>
                </a:solidFill>
              </a:rPr>
              <a:t>Ga nu naar </a:t>
            </a:r>
            <a:r>
              <a:rPr lang="nl-NL" sz="1100" b="1">
                <a:solidFill>
                  <a:schemeClr val="tx1"/>
                </a:solidFill>
              </a:rPr>
              <a:t>‘Invoegen’ </a:t>
            </a:r>
            <a:r>
              <a:rPr lang="nl-NL" sz="1100" b="0">
                <a:solidFill>
                  <a:schemeClr val="tx1"/>
                </a:solidFill>
              </a:rPr>
              <a:t>en kies </a:t>
            </a:r>
            <a:r>
              <a:rPr lang="nl-NL" sz="1100" b="1">
                <a:solidFill>
                  <a:schemeClr val="tx1"/>
                </a:solidFill>
              </a:rPr>
              <a:t>‘Afbeeldingen’</a:t>
            </a:r>
            <a:r>
              <a:rPr lang="nl-NL" sz="1100" b="0">
                <a:solidFill>
                  <a:schemeClr val="tx1"/>
                </a:solidFill>
              </a:rPr>
              <a:t>. </a:t>
            </a:r>
          </a:p>
          <a:p>
            <a:pPr marL="171450" indent="-171450" algn="l">
              <a:spcBef>
                <a:spcPts val="0"/>
              </a:spcBef>
              <a:buFont typeface="Arial" panose="020B0604020202020204" pitchFamily="34" charset="0"/>
              <a:buChar char="•"/>
            </a:pPr>
            <a:r>
              <a:rPr lang="nl-NL" sz="1100" b="0">
                <a:solidFill>
                  <a:schemeClr val="tx1"/>
                </a:solidFill>
              </a:rPr>
              <a:t>Kies een afbeelding, klik op </a:t>
            </a:r>
            <a:r>
              <a:rPr lang="nl-NL" sz="1100" b="1">
                <a:solidFill>
                  <a:schemeClr val="tx1"/>
                </a:solidFill>
              </a:rPr>
              <a:t>‘Invoegen’ </a:t>
            </a:r>
            <a:r>
              <a:rPr lang="nl-NL" sz="1100" b="0">
                <a:solidFill>
                  <a:schemeClr val="tx1"/>
                </a:solidFill>
              </a:rPr>
              <a:t>en de afbeelding wordt geplaatst.</a:t>
            </a:r>
          </a:p>
          <a:p>
            <a:pPr marL="171450" indent="-171450" algn="l">
              <a:spcBef>
                <a:spcPts val="0"/>
              </a:spcBef>
              <a:buFont typeface="Arial" panose="020B0604020202020204" pitchFamily="34" charset="0"/>
              <a:buChar char="•"/>
            </a:pPr>
            <a:r>
              <a:rPr lang="nl-NL" sz="1100" b="0">
                <a:solidFill>
                  <a:schemeClr val="tx1"/>
                </a:solidFill>
              </a:rPr>
              <a:t>Wil je een uitsnede maken, selecteer dan de foto door erop te klikken en gebruik de crop- functie onder </a:t>
            </a:r>
            <a:r>
              <a:rPr lang="nl-NL" sz="1100" b="1">
                <a:solidFill>
                  <a:schemeClr val="tx1"/>
                </a:solidFill>
              </a:rPr>
              <a:t>‘Opmaak’/’Bijsnijden’</a:t>
            </a:r>
            <a:r>
              <a:rPr lang="nl-NL" sz="1100" b="0">
                <a:solidFill>
                  <a:schemeClr val="tx1"/>
                </a:solidFill>
              </a:rPr>
              <a:t>.</a:t>
            </a:r>
          </a:p>
          <a:p>
            <a:pPr marL="171450" indent="-171450" algn="l">
              <a:spcBef>
                <a:spcPts val="0"/>
              </a:spcBef>
              <a:buFont typeface="Arial" panose="020B0604020202020204" pitchFamily="34" charset="0"/>
              <a:buChar char="•"/>
            </a:pPr>
            <a:endParaRPr lang="nl-NL" sz="1100" b="0">
              <a:solidFill>
                <a:schemeClr val="tx1"/>
              </a:solidFill>
            </a:endParaRPr>
          </a:p>
          <a:p>
            <a:pPr marL="171450" marR="0" indent="-171450" algn="l" defTabSz="685800"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r>
              <a:rPr lang="nl-NL" sz="1100" b="0">
                <a:solidFill>
                  <a:schemeClr val="tx1"/>
                </a:solidFill>
              </a:rPr>
              <a:t>Foto’s kun je kiezen uit de</a:t>
            </a:r>
            <a:r>
              <a:rPr lang="nl-NL" sz="1100" b="0" baseline="0">
                <a:solidFill>
                  <a:schemeClr val="tx1"/>
                </a:solidFill>
              </a:rPr>
              <a:t> </a:t>
            </a:r>
            <a:r>
              <a:rPr lang="nl-NL" sz="1100" b="1" baseline="0">
                <a:solidFill>
                  <a:schemeClr val="tx1"/>
                </a:solidFill>
              </a:rPr>
              <a:t>Mediabank in het UWV Communicatieportaal</a:t>
            </a:r>
            <a:r>
              <a:rPr lang="nl-NL" sz="1100" b="0" baseline="0">
                <a:solidFill>
                  <a:schemeClr val="tx1"/>
                </a:solidFill>
              </a:rPr>
              <a:t>. Deze foto’s zijn van hoge kwaliteit en hiervan is het intellectueel eigendom geregeld. </a:t>
            </a:r>
            <a:br>
              <a:rPr lang="nl-NL" sz="1100" b="0" baseline="0">
                <a:solidFill>
                  <a:schemeClr val="tx1"/>
                </a:solidFill>
              </a:rPr>
            </a:br>
            <a:br>
              <a:rPr lang="nl-NL" sz="1100" b="0" baseline="0">
                <a:solidFill>
                  <a:schemeClr val="tx1"/>
                </a:solidFill>
              </a:rPr>
            </a:br>
            <a:r>
              <a:rPr lang="nl-NL" sz="1100" b="0">
                <a:solidFill>
                  <a:schemeClr val="tx1"/>
                </a:solidFill>
                <a:hlinkClick r:id="rId2"/>
              </a:rPr>
              <a:t>https://communicatieportaal.uwv.nl/modules/product/mediabank/default/?ItemId=3219</a:t>
            </a:r>
            <a:r>
              <a:rPr lang="nl-NL" sz="1100" b="0">
                <a:solidFill>
                  <a:schemeClr val="tx1"/>
                </a:solidFill>
              </a:rPr>
              <a:t> </a:t>
            </a:r>
            <a:br>
              <a:rPr lang="nl-NL" sz="1100" b="0">
                <a:solidFill>
                  <a:schemeClr val="tx1"/>
                </a:solidFill>
              </a:rPr>
            </a:br>
            <a:br>
              <a:rPr lang="nl-NL" sz="1100" b="0">
                <a:solidFill>
                  <a:schemeClr val="tx1"/>
                </a:solidFill>
              </a:rPr>
            </a:br>
            <a:r>
              <a:rPr lang="nl-NL" sz="1100" b="0">
                <a:solidFill>
                  <a:schemeClr val="tx1"/>
                </a:solidFill>
              </a:rPr>
              <a:t>en daar waar relevant naar de pictogrammen in de mediabank: </a:t>
            </a:r>
            <a:br>
              <a:rPr lang="nl-NL" sz="1100" b="0">
                <a:solidFill>
                  <a:schemeClr val="tx1"/>
                </a:solidFill>
              </a:rPr>
            </a:br>
            <a:br>
              <a:rPr lang="nl-NL" sz="1100" b="0">
                <a:solidFill>
                  <a:schemeClr val="tx1"/>
                </a:solidFill>
              </a:rPr>
            </a:br>
            <a:r>
              <a:rPr lang="nl-NL" sz="1100" b="0">
                <a:solidFill>
                  <a:schemeClr val="tx1"/>
                </a:solidFill>
                <a:hlinkClick r:id="rId3"/>
              </a:rPr>
              <a:t>https://communicatieportaal.uwv.nl/modules/product/default/media/?ItemId=3217</a:t>
            </a:r>
            <a:endParaRPr lang="nl-NL" sz="1100" b="0" dirty="0">
              <a:solidFill>
                <a:schemeClr val="tx1"/>
              </a:solidFill>
            </a:endParaRPr>
          </a:p>
        </p:txBody>
      </p:sp>
      <p:sp>
        <p:nvSpPr>
          <p:cNvPr id="3" name="Footer Placeholder 2">
            <a:extLst>
              <a:ext uri="{FF2B5EF4-FFF2-40B4-BE49-F238E27FC236}">
                <a16:creationId xmlns:a16="http://schemas.microsoft.com/office/drawing/2014/main" id="{F83D8D44-B1C0-46F3-B7C9-F0760561E3BC}"/>
              </a:ext>
            </a:extLst>
          </p:cNvPr>
          <p:cNvSpPr>
            <a:spLocks noGrp="1"/>
          </p:cNvSpPr>
          <p:nvPr>
            <p:ph type="ftr" sz="quarter" idx="11"/>
          </p:nvPr>
        </p:nvSpPr>
        <p:spPr bwMode="gray"/>
        <p:txBody>
          <a:bodyPr/>
          <a:lstStyle/>
          <a:p>
            <a:endParaRPr lang="en-GB" dirty="0"/>
          </a:p>
        </p:txBody>
      </p:sp>
      <p:sp>
        <p:nvSpPr>
          <p:cNvPr id="4" name="Slide Number Placeholder 3">
            <a:extLst>
              <a:ext uri="{FF2B5EF4-FFF2-40B4-BE49-F238E27FC236}">
                <a16:creationId xmlns:a16="http://schemas.microsoft.com/office/drawing/2014/main" id="{05F46C33-11B5-4854-A73C-662F3EA70A1D}"/>
              </a:ext>
            </a:extLst>
          </p:cNvPr>
          <p:cNvSpPr>
            <a:spLocks noGrp="1"/>
          </p:cNvSpPr>
          <p:nvPr>
            <p:ph type="sldNum" sz="quarter" idx="12"/>
          </p:nvPr>
        </p:nvSpPr>
        <p:spPr bwMode="gray"/>
        <p:txBody>
          <a:bodyPr/>
          <a:lstStyle/>
          <a:p>
            <a:fld id="{EEC0F82C-4994-47DA-8D9B-99D78D224F6D}" type="slidenum">
              <a:rPr lang="en-GB" smtClean="0"/>
              <a:pPr/>
              <a:t>‹nr.›</a:t>
            </a:fld>
            <a:endParaRPr lang="en-GB" dirty="0"/>
          </a:p>
        </p:txBody>
      </p:sp>
    </p:spTree>
    <p:extLst>
      <p:ext uri="{BB962C8B-B14F-4D97-AF65-F5344CB8AC3E}">
        <p14:creationId xmlns:p14="http://schemas.microsoft.com/office/powerpoint/2010/main" val="3582130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eeldvullende video">
    <p:spTree>
      <p:nvGrpSpPr>
        <p:cNvPr id="1" name=""/>
        <p:cNvGrpSpPr/>
        <p:nvPr/>
      </p:nvGrpSpPr>
      <p:grpSpPr>
        <a:xfrm>
          <a:off x="0" y="0"/>
          <a:ext cx="0" cy="0"/>
          <a:chOff x="0" y="0"/>
          <a:chExt cx="0" cy="0"/>
        </a:xfrm>
      </p:grpSpPr>
      <p:grpSp>
        <p:nvGrpSpPr>
          <p:cNvPr id="154" name="Group 153">
            <a:extLst>
              <a:ext uri="{FF2B5EF4-FFF2-40B4-BE49-F238E27FC236}">
                <a16:creationId xmlns:a16="http://schemas.microsoft.com/office/drawing/2014/main" id="{B2D2A29F-49A8-4BD1-9236-0BD7B933FC9D}"/>
              </a:ext>
            </a:extLst>
          </p:cNvPr>
          <p:cNvGrpSpPr/>
          <p:nvPr userDrawn="1"/>
        </p:nvGrpSpPr>
        <p:grpSpPr bwMode="gray">
          <a:xfrm>
            <a:off x="-329239" y="-319423"/>
            <a:ext cx="12846009" cy="7500113"/>
            <a:chOff x="-329239" y="-319423"/>
            <a:chExt cx="12846009" cy="7500113"/>
          </a:xfrm>
        </p:grpSpPr>
        <p:grpSp>
          <p:nvGrpSpPr>
            <p:cNvPr id="155" name="Group 154">
              <a:extLst>
                <a:ext uri="{FF2B5EF4-FFF2-40B4-BE49-F238E27FC236}">
                  <a16:creationId xmlns:a16="http://schemas.microsoft.com/office/drawing/2014/main" id="{DC553E04-7609-45F2-9F24-E605BC02FEBA}"/>
                </a:ext>
              </a:extLst>
            </p:cNvPr>
            <p:cNvGrpSpPr/>
            <p:nvPr userDrawn="1"/>
          </p:nvGrpSpPr>
          <p:grpSpPr bwMode="gray">
            <a:xfrm>
              <a:off x="-329239" y="0"/>
              <a:ext cx="240289" cy="6858000"/>
              <a:chOff x="-319714" y="0"/>
              <a:chExt cx="240289" cy="6858000"/>
            </a:xfrm>
          </p:grpSpPr>
          <p:sp>
            <p:nvSpPr>
              <p:cNvPr id="272" name="Line 230">
                <a:extLst>
                  <a:ext uri="{FF2B5EF4-FFF2-40B4-BE49-F238E27FC236}">
                    <a16:creationId xmlns:a16="http://schemas.microsoft.com/office/drawing/2014/main" id="{76F33B9B-626E-4987-BFD4-DAA299DD9D4F}"/>
                  </a:ext>
                </a:extLst>
              </p:cNvPr>
              <p:cNvSpPr>
                <a:spLocks noChangeShapeType="1"/>
              </p:cNvSpPr>
              <p:nvPr userDrawn="1"/>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3" name="Line 232">
                <a:extLst>
                  <a:ext uri="{FF2B5EF4-FFF2-40B4-BE49-F238E27FC236}">
                    <a16:creationId xmlns:a16="http://schemas.microsoft.com/office/drawing/2014/main" id="{501EC2E0-59CE-4E32-B929-A733386ADF01}"/>
                  </a:ext>
                </a:extLst>
              </p:cNvPr>
              <p:cNvSpPr>
                <a:spLocks noChangeShapeType="1"/>
              </p:cNvSpPr>
              <p:nvPr userDrawn="1"/>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4" name="Line 234">
                <a:extLst>
                  <a:ext uri="{FF2B5EF4-FFF2-40B4-BE49-F238E27FC236}">
                    <a16:creationId xmlns:a16="http://schemas.microsoft.com/office/drawing/2014/main" id="{7DC73A29-E969-45D7-9CA6-581FC4F243A4}"/>
                  </a:ext>
                </a:extLst>
              </p:cNvPr>
              <p:cNvSpPr>
                <a:spLocks noChangeShapeType="1"/>
              </p:cNvSpPr>
              <p:nvPr userDrawn="1"/>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275" name="Line 236">
                <a:extLst>
                  <a:ext uri="{FF2B5EF4-FFF2-40B4-BE49-F238E27FC236}">
                    <a16:creationId xmlns:a16="http://schemas.microsoft.com/office/drawing/2014/main" id="{52E5AA95-BA52-4884-8410-A464B2C65697}"/>
                  </a:ext>
                </a:extLst>
              </p:cNvPr>
              <p:cNvSpPr>
                <a:spLocks noChangeShapeType="1"/>
              </p:cNvSpPr>
              <p:nvPr userDrawn="1"/>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6" name="Line 238">
                <a:extLst>
                  <a:ext uri="{FF2B5EF4-FFF2-40B4-BE49-F238E27FC236}">
                    <a16:creationId xmlns:a16="http://schemas.microsoft.com/office/drawing/2014/main" id="{C7AD3791-48E5-48DC-AC5E-BFFB21F91753}"/>
                  </a:ext>
                </a:extLst>
              </p:cNvPr>
              <p:cNvSpPr>
                <a:spLocks noChangeShapeType="1"/>
              </p:cNvSpPr>
              <p:nvPr userDrawn="1"/>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7" name="Line 240">
                <a:extLst>
                  <a:ext uri="{FF2B5EF4-FFF2-40B4-BE49-F238E27FC236}">
                    <a16:creationId xmlns:a16="http://schemas.microsoft.com/office/drawing/2014/main" id="{01966582-81F8-4737-94A4-4013852590E1}"/>
                  </a:ext>
                </a:extLst>
              </p:cNvPr>
              <p:cNvSpPr>
                <a:spLocks noChangeShapeType="1"/>
              </p:cNvSpPr>
              <p:nvPr userDrawn="1"/>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8" name="Line 244">
                <a:extLst>
                  <a:ext uri="{FF2B5EF4-FFF2-40B4-BE49-F238E27FC236}">
                    <a16:creationId xmlns:a16="http://schemas.microsoft.com/office/drawing/2014/main" id="{781FFAC5-733F-432C-8F77-B7ABE7D77124}"/>
                  </a:ext>
                </a:extLst>
              </p:cNvPr>
              <p:cNvSpPr>
                <a:spLocks noChangeShapeType="1"/>
              </p:cNvSpPr>
              <p:nvPr userDrawn="1"/>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9" name="Line 246">
                <a:extLst>
                  <a:ext uri="{FF2B5EF4-FFF2-40B4-BE49-F238E27FC236}">
                    <a16:creationId xmlns:a16="http://schemas.microsoft.com/office/drawing/2014/main" id="{EFDEE58B-193A-40A3-8A64-BE1DB0591067}"/>
                  </a:ext>
                </a:extLst>
              </p:cNvPr>
              <p:cNvSpPr>
                <a:spLocks noChangeShapeType="1"/>
              </p:cNvSpPr>
              <p:nvPr userDrawn="1"/>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80" name="Line 250">
                <a:extLst>
                  <a:ext uri="{FF2B5EF4-FFF2-40B4-BE49-F238E27FC236}">
                    <a16:creationId xmlns:a16="http://schemas.microsoft.com/office/drawing/2014/main" id="{E74EF81A-A1C0-4426-8C35-DBCBFCB345F2}"/>
                  </a:ext>
                </a:extLst>
              </p:cNvPr>
              <p:cNvSpPr>
                <a:spLocks noChangeShapeType="1"/>
              </p:cNvSpPr>
              <p:nvPr userDrawn="1"/>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81" name="Line 252">
                <a:extLst>
                  <a:ext uri="{FF2B5EF4-FFF2-40B4-BE49-F238E27FC236}">
                    <a16:creationId xmlns:a16="http://schemas.microsoft.com/office/drawing/2014/main" id="{0570C5A7-3269-47FF-B4F3-21A9A42A083D}"/>
                  </a:ext>
                </a:extLst>
              </p:cNvPr>
              <p:cNvSpPr>
                <a:spLocks noChangeShapeType="1"/>
              </p:cNvSpPr>
              <p:nvPr userDrawn="1"/>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82" name="Line 254">
                <a:extLst>
                  <a:ext uri="{FF2B5EF4-FFF2-40B4-BE49-F238E27FC236}">
                    <a16:creationId xmlns:a16="http://schemas.microsoft.com/office/drawing/2014/main" id="{A97B557B-65A2-43F0-8DEA-227B08975BA6}"/>
                  </a:ext>
                </a:extLst>
              </p:cNvPr>
              <p:cNvSpPr>
                <a:spLocks noChangeShapeType="1"/>
              </p:cNvSpPr>
              <p:nvPr userDrawn="1"/>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83" name="Line 256">
                <a:extLst>
                  <a:ext uri="{FF2B5EF4-FFF2-40B4-BE49-F238E27FC236}">
                    <a16:creationId xmlns:a16="http://schemas.microsoft.com/office/drawing/2014/main" id="{DA7F0647-7BAF-4A81-B891-A74A230DA90C}"/>
                  </a:ext>
                </a:extLst>
              </p:cNvPr>
              <p:cNvSpPr>
                <a:spLocks noChangeShapeType="1"/>
              </p:cNvSpPr>
              <p:nvPr userDrawn="1"/>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84" name="Line 258">
                <a:extLst>
                  <a:ext uri="{FF2B5EF4-FFF2-40B4-BE49-F238E27FC236}">
                    <a16:creationId xmlns:a16="http://schemas.microsoft.com/office/drawing/2014/main" id="{86C48C3F-BF82-452E-8D2D-49FFDBB93638}"/>
                  </a:ext>
                </a:extLst>
              </p:cNvPr>
              <p:cNvSpPr>
                <a:spLocks noChangeShapeType="1"/>
              </p:cNvSpPr>
              <p:nvPr userDrawn="1"/>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85" name="Line 260">
                <a:extLst>
                  <a:ext uri="{FF2B5EF4-FFF2-40B4-BE49-F238E27FC236}">
                    <a16:creationId xmlns:a16="http://schemas.microsoft.com/office/drawing/2014/main" id="{C56B251E-559C-4956-9AE7-BBD28D1A3A7E}"/>
                  </a:ext>
                </a:extLst>
              </p:cNvPr>
              <p:cNvSpPr>
                <a:spLocks noChangeShapeType="1"/>
              </p:cNvSpPr>
              <p:nvPr userDrawn="1"/>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86" name="Line 262">
                <a:extLst>
                  <a:ext uri="{FF2B5EF4-FFF2-40B4-BE49-F238E27FC236}">
                    <a16:creationId xmlns:a16="http://schemas.microsoft.com/office/drawing/2014/main" id="{F9EC281A-6AE9-4D7A-AA75-BDF86328FFDB}"/>
                  </a:ext>
                </a:extLst>
              </p:cNvPr>
              <p:cNvSpPr>
                <a:spLocks noChangeShapeType="1"/>
              </p:cNvSpPr>
              <p:nvPr userDrawn="1"/>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87" name="Line 264">
                <a:extLst>
                  <a:ext uri="{FF2B5EF4-FFF2-40B4-BE49-F238E27FC236}">
                    <a16:creationId xmlns:a16="http://schemas.microsoft.com/office/drawing/2014/main" id="{A45DFCA2-3D84-4DC0-862E-FF78BE5BAE80}"/>
                  </a:ext>
                </a:extLst>
              </p:cNvPr>
              <p:cNvSpPr>
                <a:spLocks noChangeShapeType="1"/>
              </p:cNvSpPr>
              <p:nvPr userDrawn="1"/>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88" name="Line 266">
                <a:extLst>
                  <a:ext uri="{FF2B5EF4-FFF2-40B4-BE49-F238E27FC236}">
                    <a16:creationId xmlns:a16="http://schemas.microsoft.com/office/drawing/2014/main" id="{63648940-F1BA-4CDB-8E34-3016056BEF4C}"/>
                  </a:ext>
                </a:extLst>
              </p:cNvPr>
              <p:cNvSpPr>
                <a:spLocks noChangeShapeType="1"/>
              </p:cNvSpPr>
              <p:nvPr userDrawn="1"/>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89" name="Line 268">
                <a:extLst>
                  <a:ext uri="{FF2B5EF4-FFF2-40B4-BE49-F238E27FC236}">
                    <a16:creationId xmlns:a16="http://schemas.microsoft.com/office/drawing/2014/main" id="{F9D4DB0E-F96D-449C-B033-9AF00582ED3D}"/>
                  </a:ext>
                </a:extLst>
              </p:cNvPr>
              <p:cNvSpPr>
                <a:spLocks noChangeShapeType="1"/>
              </p:cNvSpPr>
              <p:nvPr userDrawn="1"/>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90" name="Line 270">
                <a:extLst>
                  <a:ext uri="{FF2B5EF4-FFF2-40B4-BE49-F238E27FC236}">
                    <a16:creationId xmlns:a16="http://schemas.microsoft.com/office/drawing/2014/main" id="{E4ED1B3D-195B-4C7F-9BEF-9A738125F875}"/>
                  </a:ext>
                </a:extLst>
              </p:cNvPr>
              <p:cNvSpPr>
                <a:spLocks noChangeShapeType="1"/>
              </p:cNvSpPr>
              <p:nvPr userDrawn="1"/>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91" name="Line 272">
                <a:extLst>
                  <a:ext uri="{FF2B5EF4-FFF2-40B4-BE49-F238E27FC236}">
                    <a16:creationId xmlns:a16="http://schemas.microsoft.com/office/drawing/2014/main" id="{EBADD4B6-A166-4235-8E6C-2F28214E3899}"/>
                  </a:ext>
                </a:extLst>
              </p:cNvPr>
              <p:cNvSpPr>
                <a:spLocks noChangeShapeType="1"/>
              </p:cNvSpPr>
              <p:nvPr userDrawn="1"/>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92" name="Line 274">
                <a:extLst>
                  <a:ext uri="{FF2B5EF4-FFF2-40B4-BE49-F238E27FC236}">
                    <a16:creationId xmlns:a16="http://schemas.microsoft.com/office/drawing/2014/main" id="{49F1DDF9-89D8-4FAB-99EE-8C9E72D0C72F}"/>
                  </a:ext>
                </a:extLst>
              </p:cNvPr>
              <p:cNvSpPr>
                <a:spLocks noChangeShapeType="1"/>
              </p:cNvSpPr>
              <p:nvPr userDrawn="1"/>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93" name="Line 276">
                <a:extLst>
                  <a:ext uri="{FF2B5EF4-FFF2-40B4-BE49-F238E27FC236}">
                    <a16:creationId xmlns:a16="http://schemas.microsoft.com/office/drawing/2014/main" id="{BAB83854-8D60-44FB-8146-35D9E98D979D}"/>
                  </a:ext>
                </a:extLst>
              </p:cNvPr>
              <p:cNvSpPr>
                <a:spLocks noChangeShapeType="1"/>
              </p:cNvSpPr>
              <p:nvPr userDrawn="1"/>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94" name="Line 278">
                <a:extLst>
                  <a:ext uri="{FF2B5EF4-FFF2-40B4-BE49-F238E27FC236}">
                    <a16:creationId xmlns:a16="http://schemas.microsoft.com/office/drawing/2014/main" id="{888824B5-92A9-4406-9E41-994B5A2C74C1}"/>
                  </a:ext>
                </a:extLst>
              </p:cNvPr>
              <p:cNvSpPr>
                <a:spLocks noChangeShapeType="1"/>
              </p:cNvSpPr>
              <p:nvPr userDrawn="1"/>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95" name="Line 256">
                <a:extLst>
                  <a:ext uri="{FF2B5EF4-FFF2-40B4-BE49-F238E27FC236}">
                    <a16:creationId xmlns:a16="http://schemas.microsoft.com/office/drawing/2014/main" id="{98427381-8957-4C6C-A1C9-3DA6CD56A19D}"/>
                  </a:ext>
                </a:extLst>
              </p:cNvPr>
              <p:cNvSpPr>
                <a:spLocks noChangeShapeType="1"/>
              </p:cNvSpPr>
              <p:nvPr userDrawn="1"/>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96" name="Line 234">
                <a:extLst>
                  <a:ext uri="{FF2B5EF4-FFF2-40B4-BE49-F238E27FC236}">
                    <a16:creationId xmlns:a16="http://schemas.microsoft.com/office/drawing/2014/main" id="{D16F6223-1B2F-4A16-A242-D3359BFB4AC1}"/>
                  </a:ext>
                </a:extLst>
              </p:cNvPr>
              <p:cNvSpPr>
                <a:spLocks noChangeShapeType="1"/>
              </p:cNvSpPr>
              <p:nvPr userDrawn="1"/>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grpSp>
        <p:grpSp>
          <p:nvGrpSpPr>
            <p:cNvPr id="156" name="Group 155">
              <a:extLst>
                <a:ext uri="{FF2B5EF4-FFF2-40B4-BE49-F238E27FC236}">
                  <a16:creationId xmlns:a16="http://schemas.microsoft.com/office/drawing/2014/main" id="{C3B08EB7-CDA8-4B8B-A8C9-AB24C7AA0CB9}"/>
                </a:ext>
              </a:extLst>
            </p:cNvPr>
            <p:cNvGrpSpPr/>
            <p:nvPr userDrawn="1"/>
          </p:nvGrpSpPr>
          <p:grpSpPr bwMode="gray">
            <a:xfrm>
              <a:off x="0" y="-319423"/>
              <a:ext cx="12192000" cy="232538"/>
              <a:chOff x="0" y="-319423"/>
              <a:chExt cx="12192000" cy="232538"/>
            </a:xfrm>
          </p:grpSpPr>
          <p:sp>
            <p:nvSpPr>
              <p:cNvPr id="228" name="Line 146">
                <a:extLst>
                  <a:ext uri="{FF2B5EF4-FFF2-40B4-BE49-F238E27FC236}">
                    <a16:creationId xmlns:a16="http://schemas.microsoft.com/office/drawing/2014/main" id="{C6C544B6-6722-4A8E-820C-DBD7250F51CB}"/>
                  </a:ext>
                </a:extLst>
              </p:cNvPr>
              <p:cNvSpPr>
                <a:spLocks noChangeShapeType="1"/>
              </p:cNvSpPr>
              <p:nvPr userDrawn="1"/>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9" name="Line 148">
                <a:extLst>
                  <a:ext uri="{FF2B5EF4-FFF2-40B4-BE49-F238E27FC236}">
                    <a16:creationId xmlns:a16="http://schemas.microsoft.com/office/drawing/2014/main" id="{4C5E3ABA-2B3D-44D7-8D4B-AD369018049B}"/>
                  </a:ext>
                </a:extLst>
              </p:cNvPr>
              <p:cNvSpPr>
                <a:spLocks noChangeShapeType="1"/>
              </p:cNvSpPr>
              <p:nvPr userDrawn="1"/>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0" name="Line 150">
                <a:extLst>
                  <a:ext uri="{FF2B5EF4-FFF2-40B4-BE49-F238E27FC236}">
                    <a16:creationId xmlns:a16="http://schemas.microsoft.com/office/drawing/2014/main" id="{D0E8478E-036D-46F6-BB90-7CC3F6B73764}"/>
                  </a:ext>
                </a:extLst>
              </p:cNvPr>
              <p:cNvSpPr>
                <a:spLocks noChangeShapeType="1"/>
              </p:cNvSpPr>
              <p:nvPr userDrawn="1"/>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1" name="Line 152">
                <a:extLst>
                  <a:ext uri="{FF2B5EF4-FFF2-40B4-BE49-F238E27FC236}">
                    <a16:creationId xmlns:a16="http://schemas.microsoft.com/office/drawing/2014/main" id="{1B9D419D-AC4A-4048-853C-4764EDB15AD8}"/>
                  </a:ext>
                </a:extLst>
              </p:cNvPr>
              <p:cNvSpPr>
                <a:spLocks noChangeShapeType="1"/>
              </p:cNvSpPr>
              <p:nvPr userDrawn="1"/>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2" name="Line 154">
                <a:extLst>
                  <a:ext uri="{FF2B5EF4-FFF2-40B4-BE49-F238E27FC236}">
                    <a16:creationId xmlns:a16="http://schemas.microsoft.com/office/drawing/2014/main" id="{6AFAC7F8-FFE5-40CD-AD62-CB5373A01AC0}"/>
                  </a:ext>
                </a:extLst>
              </p:cNvPr>
              <p:cNvSpPr>
                <a:spLocks noChangeShapeType="1"/>
              </p:cNvSpPr>
              <p:nvPr userDrawn="1"/>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3" name="Line 156">
                <a:extLst>
                  <a:ext uri="{FF2B5EF4-FFF2-40B4-BE49-F238E27FC236}">
                    <a16:creationId xmlns:a16="http://schemas.microsoft.com/office/drawing/2014/main" id="{6F4C541B-9B6D-41E9-925E-D827BB906D0C}"/>
                  </a:ext>
                </a:extLst>
              </p:cNvPr>
              <p:cNvSpPr>
                <a:spLocks noChangeShapeType="1"/>
              </p:cNvSpPr>
              <p:nvPr userDrawn="1"/>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4" name="Line 158">
                <a:extLst>
                  <a:ext uri="{FF2B5EF4-FFF2-40B4-BE49-F238E27FC236}">
                    <a16:creationId xmlns:a16="http://schemas.microsoft.com/office/drawing/2014/main" id="{996C67BE-C0CB-4461-8175-C275ED762C37}"/>
                  </a:ext>
                </a:extLst>
              </p:cNvPr>
              <p:cNvSpPr>
                <a:spLocks noChangeShapeType="1"/>
              </p:cNvSpPr>
              <p:nvPr userDrawn="1"/>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5" name="Line 160">
                <a:extLst>
                  <a:ext uri="{FF2B5EF4-FFF2-40B4-BE49-F238E27FC236}">
                    <a16:creationId xmlns:a16="http://schemas.microsoft.com/office/drawing/2014/main" id="{DAB1B0DD-128B-4C47-B954-41583D9D8EE2}"/>
                  </a:ext>
                </a:extLst>
              </p:cNvPr>
              <p:cNvSpPr>
                <a:spLocks noChangeShapeType="1"/>
              </p:cNvSpPr>
              <p:nvPr userDrawn="1"/>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6" name="Line 162">
                <a:extLst>
                  <a:ext uri="{FF2B5EF4-FFF2-40B4-BE49-F238E27FC236}">
                    <a16:creationId xmlns:a16="http://schemas.microsoft.com/office/drawing/2014/main" id="{0ECA7F80-BD69-48C1-AE42-AA5978E641D4}"/>
                  </a:ext>
                </a:extLst>
              </p:cNvPr>
              <p:cNvSpPr>
                <a:spLocks noChangeShapeType="1"/>
              </p:cNvSpPr>
              <p:nvPr userDrawn="1"/>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7" name="Line 164">
                <a:extLst>
                  <a:ext uri="{FF2B5EF4-FFF2-40B4-BE49-F238E27FC236}">
                    <a16:creationId xmlns:a16="http://schemas.microsoft.com/office/drawing/2014/main" id="{FE08E5FD-547C-46FC-80CD-B71ACFB05D08}"/>
                  </a:ext>
                </a:extLst>
              </p:cNvPr>
              <p:cNvSpPr>
                <a:spLocks noChangeShapeType="1"/>
              </p:cNvSpPr>
              <p:nvPr userDrawn="1"/>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8" name="Line 166">
                <a:extLst>
                  <a:ext uri="{FF2B5EF4-FFF2-40B4-BE49-F238E27FC236}">
                    <a16:creationId xmlns:a16="http://schemas.microsoft.com/office/drawing/2014/main" id="{A6177A19-0AB1-4925-9043-96D8571CD26C}"/>
                  </a:ext>
                </a:extLst>
              </p:cNvPr>
              <p:cNvSpPr>
                <a:spLocks noChangeShapeType="1"/>
              </p:cNvSpPr>
              <p:nvPr userDrawn="1"/>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9" name="Line 168">
                <a:extLst>
                  <a:ext uri="{FF2B5EF4-FFF2-40B4-BE49-F238E27FC236}">
                    <a16:creationId xmlns:a16="http://schemas.microsoft.com/office/drawing/2014/main" id="{8E288D61-8AF6-4356-82EB-08CA511F108C}"/>
                  </a:ext>
                </a:extLst>
              </p:cNvPr>
              <p:cNvSpPr>
                <a:spLocks noChangeShapeType="1"/>
              </p:cNvSpPr>
              <p:nvPr userDrawn="1"/>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0" name="Line 170">
                <a:extLst>
                  <a:ext uri="{FF2B5EF4-FFF2-40B4-BE49-F238E27FC236}">
                    <a16:creationId xmlns:a16="http://schemas.microsoft.com/office/drawing/2014/main" id="{C54A2329-E00F-406E-95DE-2C6A35093ADA}"/>
                  </a:ext>
                </a:extLst>
              </p:cNvPr>
              <p:cNvSpPr>
                <a:spLocks noChangeShapeType="1"/>
              </p:cNvSpPr>
              <p:nvPr userDrawn="1"/>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1" name="Line 172">
                <a:extLst>
                  <a:ext uri="{FF2B5EF4-FFF2-40B4-BE49-F238E27FC236}">
                    <a16:creationId xmlns:a16="http://schemas.microsoft.com/office/drawing/2014/main" id="{7015FDD3-FBC7-4C18-8FFF-2316FAAC25C5}"/>
                  </a:ext>
                </a:extLst>
              </p:cNvPr>
              <p:cNvSpPr>
                <a:spLocks noChangeShapeType="1"/>
              </p:cNvSpPr>
              <p:nvPr userDrawn="1"/>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2" name="Line 174">
                <a:extLst>
                  <a:ext uri="{FF2B5EF4-FFF2-40B4-BE49-F238E27FC236}">
                    <a16:creationId xmlns:a16="http://schemas.microsoft.com/office/drawing/2014/main" id="{02E0E0B5-0F96-44C6-AF16-5BA9306A7B87}"/>
                  </a:ext>
                </a:extLst>
              </p:cNvPr>
              <p:cNvSpPr>
                <a:spLocks noChangeShapeType="1"/>
              </p:cNvSpPr>
              <p:nvPr userDrawn="1"/>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3" name="Line 176">
                <a:extLst>
                  <a:ext uri="{FF2B5EF4-FFF2-40B4-BE49-F238E27FC236}">
                    <a16:creationId xmlns:a16="http://schemas.microsoft.com/office/drawing/2014/main" id="{8EFA9D2D-3F4A-4234-A193-979BE9C52EE3}"/>
                  </a:ext>
                </a:extLst>
              </p:cNvPr>
              <p:cNvSpPr>
                <a:spLocks noChangeShapeType="1"/>
              </p:cNvSpPr>
              <p:nvPr userDrawn="1"/>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4" name="Line 178">
                <a:extLst>
                  <a:ext uri="{FF2B5EF4-FFF2-40B4-BE49-F238E27FC236}">
                    <a16:creationId xmlns:a16="http://schemas.microsoft.com/office/drawing/2014/main" id="{00DA7E40-B33F-4709-8791-72E56D461ED9}"/>
                  </a:ext>
                </a:extLst>
              </p:cNvPr>
              <p:cNvSpPr>
                <a:spLocks noChangeShapeType="1"/>
              </p:cNvSpPr>
              <p:nvPr userDrawn="1"/>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5" name="Line 180">
                <a:extLst>
                  <a:ext uri="{FF2B5EF4-FFF2-40B4-BE49-F238E27FC236}">
                    <a16:creationId xmlns:a16="http://schemas.microsoft.com/office/drawing/2014/main" id="{EBEAED16-0809-45A3-90D2-F1970C42934B}"/>
                  </a:ext>
                </a:extLst>
              </p:cNvPr>
              <p:cNvSpPr>
                <a:spLocks noChangeShapeType="1"/>
              </p:cNvSpPr>
              <p:nvPr userDrawn="1"/>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6" name="Line 182">
                <a:extLst>
                  <a:ext uri="{FF2B5EF4-FFF2-40B4-BE49-F238E27FC236}">
                    <a16:creationId xmlns:a16="http://schemas.microsoft.com/office/drawing/2014/main" id="{DD1AAED3-BED2-449B-A3BF-9F153F0CCC34}"/>
                  </a:ext>
                </a:extLst>
              </p:cNvPr>
              <p:cNvSpPr>
                <a:spLocks noChangeShapeType="1"/>
              </p:cNvSpPr>
              <p:nvPr userDrawn="1"/>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7" name="Line 184">
                <a:extLst>
                  <a:ext uri="{FF2B5EF4-FFF2-40B4-BE49-F238E27FC236}">
                    <a16:creationId xmlns:a16="http://schemas.microsoft.com/office/drawing/2014/main" id="{AA8B503E-BFE4-4D80-BC11-B3C6A82CDC27}"/>
                  </a:ext>
                </a:extLst>
              </p:cNvPr>
              <p:cNvSpPr>
                <a:spLocks noChangeShapeType="1"/>
              </p:cNvSpPr>
              <p:nvPr userDrawn="1"/>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8" name="Line 186">
                <a:extLst>
                  <a:ext uri="{FF2B5EF4-FFF2-40B4-BE49-F238E27FC236}">
                    <a16:creationId xmlns:a16="http://schemas.microsoft.com/office/drawing/2014/main" id="{880150B3-7AF0-4DB6-8C78-589AF77E949D}"/>
                  </a:ext>
                </a:extLst>
              </p:cNvPr>
              <p:cNvSpPr>
                <a:spLocks noChangeShapeType="1"/>
              </p:cNvSpPr>
              <p:nvPr userDrawn="1"/>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9" name="Line 188">
                <a:extLst>
                  <a:ext uri="{FF2B5EF4-FFF2-40B4-BE49-F238E27FC236}">
                    <a16:creationId xmlns:a16="http://schemas.microsoft.com/office/drawing/2014/main" id="{54F7E8F5-3A82-4553-8D4E-720198CB7BC4}"/>
                  </a:ext>
                </a:extLst>
              </p:cNvPr>
              <p:cNvSpPr>
                <a:spLocks noChangeShapeType="1"/>
              </p:cNvSpPr>
              <p:nvPr userDrawn="1"/>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0" name="Line 190">
                <a:extLst>
                  <a:ext uri="{FF2B5EF4-FFF2-40B4-BE49-F238E27FC236}">
                    <a16:creationId xmlns:a16="http://schemas.microsoft.com/office/drawing/2014/main" id="{126A3E81-0592-4374-B0AE-CD272079B1A3}"/>
                  </a:ext>
                </a:extLst>
              </p:cNvPr>
              <p:cNvSpPr>
                <a:spLocks noChangeShapeType="1"/>
              </p:cNvSpPr>
              <p:nvPr userDrawn="1"/>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1" name="Line 192">
                <a:extLst>
                  <a:ext uri="{FF2B5EF4-FFF2-40B4-BE49-F238E27FC236}">
                    <a16:creationId xmlns:a16="http://schemas.microsoft.com/office/drawing/2014/main" id="{37CCAF23-EFED-4CBF-A141-AA43053F4F26}"/>
                  </a:ext>
                </a:extLst>
              </p:cNvPr>
              <p:cNvSpPr>
                <a:spLocks noChangeShapeType="1"/>
              </p:cNvSpPr>
              <p:nvPr userDrawn="1"/>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2" name="Line 194">
                <a:extLst>
                  <a:ext uri="{FF2B5EF4-FFF2-40B4-BE49-F238E27FC236}">
                    <a16:creationId xmlns:a16="http://schemas.microsoft.com/office/drawing/2014/main" id="{E9C1C967-4856-4B55-90B9-0824A45E1B67}"/>
                  </a:ext>
                </a:extLst>
              </p:cNvPr>
              <p:cNvSpPr>
                <a:spLocks noChangeShapeType="1"/>
              </p:cNvSpPr>
              <p:nvPr userDrawn="1"/>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3" name="Line 196">
                <a:extLst>
                  <a:ext uri="{FF2B5EF4-FFF2-40B4-BE49-F238E27FC236}">
                    <a16:creationId xmlns:a16="http://schemas.microsoft.com/office/drawing/2014/main" id="{B5E4FE39-AA57-4DB9-8677-FBC8BBFB6CEB}"/>
                  </a:ext>
                </a:extLst>
              </p:cNvPr>
              <p:cNvSpPr>
                <a:spLocks noChangeShapeType="1"/>
              </p:cNvSpPr>
              <p:nvPr userDrawn="1"/>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4" name="Line 198">
                <a:extLst>
                  <a:ext uri="{FF2B5EF4-FFF2-40B4-BE49-F238E27FC236}">
                    <a16:creationId xmlns:a16="http://schemas.microsoft.com/office/drawing/2014/main" id="{F643C4B8-5ACE-4A98-BF95-FF3C877D311C}"/>
                  </a:ext>
                </a:extLst>
              </p:cNvPr>
              <p:cNvSpPr>
                <a:spLocks noChangeShapeType="1"/>
              </p:cNvSpPr>
              <p:nvPr userDrawn="1"/>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5" name="Line 200">
                <a:extLst>
                  <a:ext uri="{FF2B5EF4-FFF2-40B4-BE49-F238E27FC236}">
                    <a16:creationId xmlns:a16="http://schemas.microsoft.com/office/drawing/2014/main" id="{70BAFF25-E951-447E-9B63-6186546756BA}"/>
                  </a:ext>
                </a:extLst>
              </p:cNvPr>
              <p:cNvSpPr>
                <a:spLocks noChangeShapeType="1"/>
              </p:cNvSpPr>
              <p:nvPr userDrawn="1"/>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6" name="Line 202">
                <a:extLst>
                  <a:ext uri="{FF2B5EF4-FFF2-40B4-BE49-F238E27FC236}">
                    <a16:creationId xmlns:a16="http://schemas.microsoft.com/office/drawing/2014/main" id="{C05BAC9D-2278-457C-8866-C6D0DA674885}"/>
                  </a:ext>
                </a:extLst>
              </p:cNvPr>
              <p:cNvSpPr>
                <a:spLocks noChangeShapeType="1"/>
              </p:cNvSpPr>
              <p:nvPr userDrawn="1"/>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7" name="Line 204">
                <a:extLst>
                  <a:ext uri="{FF2B5EF4-FFF2-40B4-BE49-F238E27FC236}">
                    <a16:creationId xmlns:a16="http://schemas.microsoft.com/office/drawing/2014/main" id="{9F2B51D3-2C58-4F15-ACC5-4BD4912CAA1D}"/>
                  </a:ext>
                </a:extLst>
              </p:cNvPr>
              <p:cNvSpPr>
                <a:spLocks noChangeShapeType="1"/>
              </p:cNvSpPr>
              <p:nvPr userDrawn="1"/>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8" name="Line 206">
                <a:extLst>
                  <a:ext uri="{FF2B5EF4-FFF2-40B4-BE49-F238E27FC236}">
                    <a16:creationId xmlns:a16="http://schemas.microsoft.com/office/drawing/2014/main" id="{30F4B8A3-624C-4DF2-B2D4-C921235832C7}"/>
                  </a:ext>
                </a:extLst>
              </p:cNvPr>
              <p:cNvSpPr>
                <a:spLocks noChangeShapeType="1"/>
              </p:cNvSpPr>
              <p:nvPr userDrawn="1"/>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9" name="Line 208">
                <a:extLst>
                  <a:ext uri="{FF2B5EF4-FFF2-40B4-BE49-F238E27FC236}">
                    <a16:creationId xmlns:a16="http://schemas.microsoft.com/office/drawing/2014/main" id="{5DB7BE84-4AC5-4E26-8D35-0A55AE9CCEA2}"/>
                  </a:ext>
                </a:extLst>
              </p:cNvPr>
              <p:cNvSpPr>
                <a:spLocks noChangeShapeType="1"/>
              </p:cNvSpPr>
              <p:nvPr userDrawn="1"/>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0" name="Line 210">
                <a:extLst>
                  <a:ext uri="{FF2B5EF4-FFF2-40B4-BE49-F238E27FC236}">
                    <a16:creationId xmlns:a16="http://schemas.microsoft.com/office/drawing/2014/main" id="{AE8CEA45-DF34-46E6-B4BA-139D211AAEE8}"/>
                  </a:ext>
                </a:extLst>
              </p:cNvPr>
              <p:cNvSpPr>
                <a:spLocks noChangeShapeType="1"/>
              </p:cNvSpPr>
              <p:nvPr userDrawn="1"/>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1" name="Line 212">
                <a:extLst>
                  <a:ext uri="{FF2B5EF4-FFF2-40B4-BE49-F238E27FC236}">
                    <a16:creationId xmlns:a16="http://schemas.microsoft.com/office/drawing/2014/main" id="{122A9BD8-AFB3-4D02-83E3-CB2B407EB21D}"/>
                  </a:ext>
                </a:extLst>
              </p:cNvPr>
              <p:cNvSpPr>
                <a:spLocks noChangeShapeType="1"/>
              </p:cNvSpPr>
              <p:nvPr userDrawn="1"/>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2" name="Line 214">
                <a:extLst>
                  <a:ext uri="{FF2B5EF4-FFF2-40B4-BE49-F238E27FC236}">
                    <a16:creationId xmlns:a16="http://schemas.microsoft.com/office/drawing/2014/main" id="{AC843ED1-AC5F-450C-8F2B-5D3047363299}"/>
                  </a:ext>
                </a:extLst>
              </p:cNvPr>
              <p:cNvSpPr>
                <a:spLocks noChangeShapeType="1"/>
              </p:cNvSpPr>
              <p:nvPr userDrawn="1"/>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3" name="Line 216">
                <a:extLst>
                  <a:ext uri="{FF2B5EF4-FFF2-40B4-BE49-F238E27FC236}">
                    <a16:creationId xmlns:a16="http://schemas.microsoft.com/office/drawing/2014/main" id="{B189D3AA-0EC9-4C0B-8C52-2CC238B0FF88}"/>
                  </a:ext>
                </a:extLst>
              </p:cNvPr>
              <p:cNvSpPr>
                <a:spLocks noChangeShapeType="1"/>
              </p:cNvSpPr>
              <p:nvPr userDrawn="1"/>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4" name="Line 218">
                <a:extLst>
                  <a:ext uri="{FF2B5EF4-FFF2-40B4-BE49-F238E27FC236}">
                    <a16:creationId xmlns:a16="http://schemas.microsoft.com/office/drawing/2014/main" id="{8FD9D0B5-9431-4E8C-AE25-82B6C7C8C43E}"/>
                  </a:ext>
                </a:extLst>
              </p:cNvPr>
              <p:cNvSpPr>
                <a:spLocks noChangeShapeType="1"/>
              </p:cNvSpPr>
              <p:nvPr userDrawn="1"/>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5" name="Line 220">
                <a:extLst>
                  <a:ext uri="{FF2B5EF4-FFF2-40B4-BE49-F238E27FC236}">
                    <a16:creationId xmlns:a16="http://schemas.microsoft.com/office/drawing/2014/main" id="{66E7B360-A5C3-4491-8604-E3A88E696CFE}"/>
                  </a:ext>
                </a:extLst>
              </p:cNvPr>
              <p:cNvSpPr>
                <a:spLocks noChangeShapeType="1"/>
              </p:cNvSpPr>
              <p:nvPr userDrawn="1"/>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6" name="Line 222">
                <a:extLst>
                  <a:ext uri="{FF2B5EF4-FFF2-40B4-BE49-F238E27FC236}">
                    <a16:creationId xmlns:a16="http://schemas.microsoft.com/office/drawing/2014/main" id="{CF82C948-33D0-4FF4-BAA3-F548FEECE6ED}"/>
                  </a:ext>
                </a:extLst>
              </p:cNvPr>
              <p:cNvSpPr>
                <a:spLocks noChangeShapeType="1"/>
              </p:cNvSpPr>
              <p:nvPr userDrawn="1"/>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7" name="Line 224">
                <a:extLst>
                  <a:ext uri="{FF2B5EF4-FFF2-40B4-BE49-F238E27FC236}">
                    <a16:creationId xmlns:a16="http://schemas.microsoft.com/office/drawing/2014/main" id="{A3EC6EC3-C394-4A72-9422-E14CB84B9177}"/>
                  </a:ext>
                </a:extLst>
              </p:cNvPr>
              <p:cNvSpPr>
                <a:spLocks noChangeShapeType="1"/>
              </p:cNvSpPr>
              <p:nvPr userDrawn="1"/>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8" name="Line 226">
                <a:extLst>
                  <a:ext uri="{FF2B5EF4-FFF2-40B4-BE49-F238E27FC236}">
                    <a16:creationId xmlns:a16="http://schemas.microsoft.com/office/drawing/2014/main" id="{ED8A8C64-9689-403B-87D5-6CB55AD2F178}"/>
                  </a:ext>
                </a:extLst>
              </p:cNvPr>
              <p:cNvSpPr>
                <a:spLocks noChangeShapeType="1"/>
              </p:cNvSpPr>
              <p:nvPr userDrawn="1"/>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9" name="Line 228">
                <a:extLst>
                  <a:ext uri="{FF2B5EF4-FFF2-40B4-BE49-F238E27FC236}">
                    <a16:creationId xmlns:a16="http://schemas.microsoft.com/office/drawing/2014/main" id="{0F4C58AD-2402-4CC2-A791-2C555A7EAFDD}"/>
                  </a:ext>
                </a:extLst>
              </p:cNvPr>
              <p:cNvSpPr>
                <a:spLocks noChangeShapeType="1"/>
              </p:cNvSpPr>
              <p:nvPr userDrawn="1"/>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0" name="Line 146">
                <a:extLst>
                  <a:ext uri="{FF2B5EF4-FFF2-40B4-BE49-F238E27FC236}">
                    <a16:creationId xmlns:a16="http://schemas.microsoft.com/office/drawing/2014/main" id="{7DA71E31-2782-42CB-AB32-48F2C9D94221}"/>
                  </a:ext>
                </a:extLst>
              </p:cNvPr>
              <p:cNvSpPr>
                <a:spLocks noChangeShapeType="1"/>
              </p:cNvSpPr>
              <p:nvPr userDrawn="1"/>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1" name="Line 204">
                <a:extLst>
                  <a:ext uri="{FF2B5EF4-FFF2-40B4-BE49-F238E27FC236}">
                    <a16:creationId xmlns:a16="http://schemas.microsoft.com/office/drawing/2014/main" id="{D0657184-554B-489F-97D5-76A2B7B682F4}"/>
                  </a:ext>
                </a:extLst>
              </p:cNvPr>
              <p:cNvSpPr>
                <a:spLocks noChangeShapeType="1"/>
              </p:cNvSpPr>
              <p:nvPr userDrawn="1"/>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grpSp>
          <p:nvGrpSpPr>
            <p:cNvPr id="157" name="Group 156">
              <a:extLst>
                <a:ext uri="{FF2B5EF4-FFF2-40B4-BE49-F238E27FC236}">
                  <a16:creationId xmlns:a16="http://schemas.microsoft.com/office/drawing/2014/main" id="{0F6EB885-E29D-45A3-9BB4-5716E432C5D1}"/>
                </a:ext>
              </a:extLst>
            </p:cNvPr>
            <p:cNvGrpSpPr/>
            <p:nvPr userDrawn="1"/>
          </p:nvGrpSpPr>
          <p:grpSpPr bwMode="gray">
            <a:xfrm>
              <a:off x="0" y="6948152"/>
              <a:ext cx="12192000" cy="232538"/>
              <a:chOff x="0" y="-319423"/>
              <a:chExt cx="12192000" cy="232538"/>
            </a:xfrm>
          </p:grpSpPr>
          <p:sp>
            <p:nvSpPr>
              <p:cNvPr id="184" name="Line 146">
                <a:extLst>
                  <a:ext uri="{FF2B5EF4-FFF2-40B4-BE49-F238E27FC236}">
                    <a16:creationId xmlns:a16="http://schemas.microsoft.com/office/drawing/2014/main" id="{DD7F6DD9-5592-476A-80DE-3429E1F49AA5}"/>
                  </a:ext>
                </a:extLst>
              </p:cNvPr>
              <p:cNvSpPr>
                <a:spLocks noChangeShapeType="1"/>
              </p:cNvSpPr>
              <p:nvPr userDrawn="1"/>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85" name="Line 148">
                <a:extLst>
                  <a:ext uri="{FF2B5EF4-FFF2-40B4-BE49-F238E27FC236}">
                    <a16:creationId xmlns:a16="http://schemas.microsoft.com/office/drawing/2014/main" id="{E7E86FFD-C1F7-4E77-A4D7-F08E7FCE3655}"/>
                  </a:ext>
                </a:extLst>
              </p:cNvPr>
              <p:cNvSpPr>
                <a:spLocks noChangeShapeType="1"/>
              </p:cNvSpPr>
              <p:nvPr userDrawn="1"/>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86" name="Line 150">
                <a:extLst>
                  <a:ext uri="{FF2B5EF4-FFF2-40B4-BE49-F238E27FC236}">
                    <a16:creationId xmlns:a16="http://schemas.microsoft.com/office/drawing/2014/main" id="{46DE9C71-BA0B-47EC-89FC-C90B893BE01C}"/>
                  </a:ext>
                </a:extLst>
              </p:cNvPr>
              <p:cNvSpPr>
                <a:spLocks noChangeShapeType="1"/>
              </p:cNvSpPr>
              <p:nvPr userDrawn="1"/>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87" name="Line 152">
                <a:extLst>
                  <a:ext uri="{FF2B5EF4-FFF2-40B4-BE49-F238E27FC236}">
                    <a16:creationId xmlns:a16="http://schemas.microsoft.com/office/drawing/2014/main" id="{4354BEDB-26D6-43D0-B10C-AD616A8408AD}"/>
                  </a:ext>
                </a:extLst>
              </p:cNvPr>
              <p:cNvSpPr>
                <a:spLocks noChangeShapeType="1"/>
              </p:cNvSpPr>
              <p:nvPr userDrawn="1"/>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88" name="Line 154">
                <a:extLst>
                  <a:ext uri="{FF2B5EF4-FFF2-40B4-BE49-F238E27FC236}">
                    <a16:creationId xmlns:a16="http://schemas.microsoft.com/office/drawing/2014/main" id="{E1E29F35-5615-4B01-AF6A-A3E02ACEBB78}"/>
                  </a:ext>
                </a:extLst>
              </p:cNvPr>
              <p:cNvSpPr>
                <a:spLocks noChangeShapeType="1"/>
              </p:cNvSpPr>
              <p:nvPr userDrawn="1"/>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89" name="Line 156">
                <a:extLst>
                  <a:ext uri="{FF2B5EF4-FFF2-40B4-BE49-F238E27FC236}">
                    <a16:creationId xmlns:a16="http://schemas.microsoft.com/office/drawing/2014/main" id="{5657F83A-9D58-4613-A102-196A45167459}"/>
                  </a:ext>
                </a:extLst>
              </p:cNvPr>
              <p:cNvSpPr>
                <a:spLocks noChangeShapeType="1"/>
              </p:cNvSpPr>
              <p:nvPr userDrawn="1"/>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0" name="Line 158">
                <a:extLst>
                  <a:ext uri="{FF2B5EF4-FFF2-40B4-BE49-F238E27FC236}">
                    <a16:creationId xmlns:a16="http://schemas.microsoft.com/office/drawing/2014/main" id="{05CB7B25-EBA6-44EB-8CF2-D8AA449A0A2F}"/>
                  </a:ext>
                </a:extLst>
              </p:cNvPr>
              <p:cNvSpPr>
                <a:spLocks noChangeShapeType="1"/>
              </p:cNvSpPr>
              <p:nvPr userDrawn="1"/>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1" name="Line 160">
                <a:extLst>
                  <a:ext uri="{FF2B5EF4-FFF2-40B4-BE49-F238E27FC236}">
                    <a16:creationId xmlns:a16="http://schemas.microsoft.com/office/drawing/2014/main" id="{60FA6D0E-C9CC-4CE9-99DF-59456DF2F822}"/>
                  </a:ext>
                </a:extLst>
              </p:cNvPr>
              <p:cNvSpPr>
                <a:spLocks noChangeShapeType="1"/>
              </p:cNvSpPr>
              <p:nvPr userDrawn="1"/>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2" name="Line 162">
                <a:extLst>
                  <a:ext uri="{FF2B5EF4-FFF2-40B4-BE49-F238E27FC236}">
                    <a16:creationId xmlns:a16="http://schemas.microsoft.com/office/drawing/2014/main" id="{9A5000F4-E6C5-4EBD-A813-9E0E80AFF65A}"/>
                  </a:ext>
                </a:extLst>
              </p:cNvPr>
              <p:cNvSpPr>
                <a:spLocks noChangeShapeType="1"/>
              </p:cNvSpPr>
              <p:nvPr userDrawn="1"/>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3" name="Line 164">
                <a:extLst>
                  <a:ext uri="{FF2B5EF4-FFF2-40B4-BE49-F238E27FC236}">
                    <a16:creationId xmlns:a16="http://schemas.microsoft.com/office/drawing/2014/main" id="{60F45262-4F3B-4B74-A2A5-1CEA0DE386DA}"/>
                  </a:ext>
                </a:extLst>
              </p:cNvPr>
              <p:cNvSpPr>
                <a:spLocks noChangeShapeType="1"/>
              </p:cNvSpPr>
              <p:nvPr userDrawn="1"/>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4" name="Line 166">
                <a:extLst>
                  <a:ext uri="{FF2B5EF4-FFF2-40B4-BE49-F238E27FC236}">
                    <a16:creationId xmlns:a16="http://schemas.microsoft.com/office/drawing/2014/main" id="{2B8CEE99-D5CB-4B37-ACC2-3F44B8A53DE4}"/>
                  </a:ext>
                </a:extLst>
              </p:cNvPr>
              <p:cNvSpPr>
                <a:spLocks noChangeShapeType="1"/>
              </p:cNvSpPr>
              <p:nvPr userDrawn="1"/>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5" name="Line 168">
                <a:extLst>
                  <a:ext uri="{FF2B5EF4-FFF2-40B4-BE49-F238E27FC236}">
                    <a16:creationId xmlns:a16="http://schemas.microsoft.com/office/drawing/2014/main" id="{277C2010-FDCE-406B-8387-C6F3D88E0D0D}"/>
                  </a:ext>
                </a:extLst>
              </p:cNvPr>
              <p:cNvSpPr>
                <a:spLocks noChangeShapeType="1"/>
              </p:cNvSpPr>
              <p:nvPr userDrawn="1"/>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6" name="Line 170">
                <a:extLst>
                  <a:ext uri="{FF2B5EF4-FFF2-40B4-BE49-F238E27FC236}">
                    <a16:creationId xmlns:a16="http://schemas.microsoft.com/office/drawing/2014/main" id="{89E024B1-C730-4526-BF2C-FF6E1CDFD0F9}"/>
                  </a:ext>
                </a:extLst>
              </p:cNvPr>
              <p:cNvSpPr>
                <a:spLocks noChangeShapeType="1"/>
              </p:cNvSpPr>
              <p:nvPr userDrawn="1"/>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7" name="Line 172">
                <a:extLst>
                  <a:ext uri="{FF2B5EF4-FFF2-40B4-BE49-F238E27FC236}">
                    <a16:creationId xmlns:a16="http://schemas.microsoft.com/office/drawing/2014/main" id="{D1D3F1EF-F7C9-48F7-9430-1E80B90D664F}"/>
                  </a:ext>
                </a:extLst>
              </p:cNvPr>
              <p:cNvSpPr>
                <a:spLocks noChangeShapeType="1"/>
              </p:cNvSpPr>
              <p:nvPr userDrawn="1"/>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8" name="Line 174">
                <a:extLst>
                  <a:ext uri="{FF2B5EF4-FFF2-40B4-BE49-F238E27FC236}">
                    <a16:creationId xmlns:a16="http://schemas.microsoft.com/office/drawing/2014/main" id="{ED9E35A4-1152-410C-908D-2523DDCF6138}"/>
                  </a:ext>
                </a:extLst>
              </p:cNvPr>
              <p:cNvSpPr>
                <a:spLocks noChangeShapeType="1"/>
              </p:cNvSpPr>
              <p:nvPr userDrawn="1"/>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9" name="Line 176">
                <a:extLst>
                  <a:ext uri="{FF2B5EF4-FFF2-40B4-BE49-F238E27FC236}">
                    <a16:creationId xmlns:a16="http://schemas.microsoft.com/office/drawing/2014/main" id="{49045BC8-9948-4048-A5E2-DAE78E1C3E4B}"/>
                  </a:ext>
                </a:extLst>
              </p:cNvPr>
              <p:cNvSpPr>
                <a:spLocks noChangeShapeType="1"/>
              </p:cNvSpPr>
              <p:nvPr userDrawn="1"/>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0" name="Line 178">
                <a:extLst>
                  <a:ext uri="{FF2B5EF4-FFF2-40B4-BE49-F238E27FC236}">
                    <a16:creationId xmlns:a16="http://schemas.microsoft.com/office/drawing/2014/main" id="{26E5DA0C-FB44-4E66-A2D5-CD0C773CD719}"/>
                  </a:ext>
                </a:extLst>
              </p:cNvPr>
              <p:cNvSpPr>
                <a:spLocks noChangeShapeType="1"/>
              </p:cNvSpPr>
              <p:nvPr userDrawn="1"/>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1" name="Line 180">
                <a:extLst>
                  <a:ext uri="{FF2B5EF4-FFF2-40B4-BE49-F238E27FC236}">
                    <a16:creationId xmlns:a16="http://schemas.microsoft.com/office/drawing/2014/main" id="{17332DD8-D6EA-4015-8D1E-DAB0ABE60035}"/>
                  </a:ext>
                </a:extLst>
              </p:cNvPr>
              <p:cNvSpPr>
                <a:spLocks noChangeShapeType="1"/>
              </p:cNvSpPr>
              <p:nvPr userDrawn="1"/>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2" name="Line 182">
                <a:extLst>
                  <a:ext uri="{FF2B5EF4-FFF2-40B4-BE49-F238E27FC236}">
                    <a16:creationId xmlns:a16="http://schemas.microsoft.com/office/drawing/2014/main" id="{1BAB0609-EEC2-4A39-BF12-754E28D07D59}"/>
                  </a:ext>
                </a:extLst>
              </p:cNvPr>
              <p:cNvSpPr>
                <a:spLocks noChangeShapeType="1"/>
              </p:cNvSpPr>
              <p:nvPr userDrawn="1"/>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3" name="Line 184">
                <a:extLst>
                  <a:ext uri="{FF2B5EF4-FFF2-40B4-BE49-F238E27FC236}">
                    <a16:creationId xmlns:a16="http://schemas.microsoft.com/office/drawing/2014/main" id="{59A3E7A3-B70E-43C2-A53A-FFBBA9043321}"/>
                  </a:ext>
                </a:extLst>
              </p:cNvPr>
              <p:cNvSpPr>
                <a:spLocks noChangeShapeType="1"/>
              </p:cNvSpPr>
              <p:nvPr userDrawn="1"/>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4" name="Line 186">
                <a:extLst>
                  <a:ext uri="{FF2B5EF4-FFF2-40B4-BE49-F238E27FC236}">
                    <a16:creationId xmlns:a16="http://schemas.microsoft.com/office/drawing/2014/main" id="{5FF0AE7D-9AF2-48F0-9867-9C80D092BE52}"/>
                  </a:ext>
                </a:extLst>
              </p:cNvPr>
              <p:cNvSpPr>
                <a:spLocks noChangeShapeType="1"/>
              </p:cNvSpPr>
              <p:nvPr userDrawn="1"/>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5" name="Line 188">
                <a:extLst>
                  <a:ext uri="{FF2B5EF4-FFF2-40B4-BE49-F238E27FC236}">
                    <a16:creationId xmlns:a16="http://schemas.microsoft.com/office/drawing/2014/main" id="{C7205EAE-6F27-4FB5-90B2-3F12E980AE9F}"/>
                  </a:ext>
                </a:extLst>
              </p:cNvPr>
              <p:cNvSpPr>
                <a:spLocks noChangeShapeType="1"/>
              </p:cNvSpPr>
              <p:nvPr userDrawn="1"/>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6" name="Line 190">
                <a:extLst>
                  <a:ext uri="{FF2B5EF4-FFF2-40B4-BE49-F238E27FC236}">
                    <a16:creationId xmlns:a16="http://schemas.microsoft.com/office/drawing/2014/main" id="{B7AB61AD-FC3C-4302-A70F-8340066BC9AF}"/>
                  </a:ext>
                </a:extLst>
              </p:cNvPr>
              <p:cNvSpPr>
                <a:spLocks noChangeShapeType="1"/>
              </p:cNvSpPr>
              <p:nvPr userDrawn="1"/>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7" name="Line 192">
                <a:extLst>
                  <a:ext uri="{FF2B5EF4-FFF2-40B4-BE49-F238E27FC236}">
                    <a16:creationId xmlns:a16="http://schemas.microsoft.com/office/drawing/2014/main" id="{974F6CAC-0130-4167-948F-051630A4FF98}"/>
                  </a:ext>
                </a:extLst>
              </p:cNvPr>
              <p:cNvSpPr>
                <a:spLocks noChangeShapeType="1"/>
              </p:cNvSpPr>
              <p:nvPr userDrawn="1"/>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8" name="Line 194">
                <a:extLst>
                  <a:ext uri="{FF2B5EF4-FFF2-40B4-BE49-F238E27FC236}">
                    <a16:creationId xmlns:a16="http://schemas.microsoft.com/office/drawing/2014/main" id="{0EAADCB1-D286-4995-8F76-0799F71C843E}"/>
                  </a:ext>
                </a:extLst>
              </p:cNvPr>
              <p:cNvSpPr>
                <a:spLocks noChangeShapeType="1"/>
              </p:cNvSpPr>
              <p:nvPr userDrawn="1"/>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9" name="Line 196">
                <a:extLst>
                  <a:ext uri="{FF2B5EF4-FFF2-40B4-BE49-F238E27FC236}">
                    <a16:creationId xmlns:a16="http://schemas.microsoft.com/office/drawing/2014/main" id="{C507D958-54DE-4A29-BF24-D2BA6EC11211}"/>
                  </a:ext>
                </a:extLst>
              </p:cNvPr>
              <p:cNvSpPr>
                <a:spLocks noChangeShapeType="1"/>
              </p:cNvSpPr>
              <p:nvPr userDrawn="1"/>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0" name="Line 198">
                <a:extLst>
                  <a:ext uri="{FF2B5EF4-FFF2-40B4-BE49-F238E27FC236}">
                    <a16:creationId xmlns:a16="http://schemas.microsoft.com/office/drawing/2014/main" id="{682F8E96-62CF-481D-A7D4-66617C525D72}"/>
                  </a:ext>
                </a:extLst>
              </p:cNvPr>
              <p:cNvSpPr>
                <a:spLocks noChangeShapeType="1"/>
              </p:cNvSpPr>
              <p:nvPr userDrawn="1"/>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1" name="Line 200">
                <a:extLst>
                  <a:ext uri="{FF2B5EF4-FFF2-40B4-BE49-F238E27FC236}">
                    <a16:creationId xmlns:a16="http://schemas.microsoft.com/office/drawing/2014/main" id="{9592E3E5-D878-4982-B460-026EEFE93F15}"/>
                  </a:ext>
                </a:extLst>
              </p:cNvPr>
              <p:cNvSpPr>
                <a:spLocks noChangeShapeType="1"/>
              </p:cNvSpPr>
              <p:nvPr userDrawn="1"/>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2" name="Line 202">
                <a:extLst>
                  <a:ext uri="{FF2B5EF4-FFF2-40B4-BE49-F238E27FC236}">
                    <a16:creationId xmlns:a16="http://schemas.microsoft.com/office/drawing/2014/main" id="{DED1B723-EDF4-42C4-A856-5C728D823C6B}"/>
                  </a:ext>
                </a:extLst>
              </p:cNvPr>
              <p:cNvSpPr>
                <a:spLocks noChangeShapeType="1"/>
              </p:cNvSpPr>
              <p:nvPr userDrawn="1"/>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3" name="Line 204">
                <a:extLst>
                  <a:ext uri="{FF2B5EF4-FFF2-40B4-BE49-F238E27FC236}">
                    <a16:creationId xmlns:a16="http://schemas.microsoft.com/office/drawing/2014/main" id="{142E2422-AC70-488D-8DB1-6FF557A2BD66}"/>
                  </a:ext>
                </a:extLst>
              </p:cNvPr>
              <p:cNvSpPr>
                <a:spLocks noChangeShapeType="1"/>
              </p:cNvSpPr>
              <p:nvPr userDrawn="1"/>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4" name="Line 206">
                <a:extLst>
                  <a:ext uri="{FF2B5EF4-FFF2-40B4-BE49-F238E27FC236}">
                    <a16:creationId xmlns:a16="http://schemas.microsoft.com/office/drawing/2014/main" id="{375DF617-A0C6-484F-868F-B8C17E0407CD}"/>
                  </a:ext>
                </a:extLst>
              </p:cNvPr>
              <p:cNvSpPr>
                <a:spLocks noChangeShapeType="1"/>
              </p:cNvSpPr>
              <p:nvPr userDrawn="1"/>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5" name="Line 208">
                <a:extLst>
                  <a:ext uri="{FF2B5EF4-FFF2-40B4-BE49-F238E27FC236}">
                    <a16:creationId xmlns:a16="http://schemas.microsoft.com/office/drawing/2014/main" id="{887C4861-694F-4931-93AE-8C04D2814677}"/>
                  </a:ext>
                </a:extLst>
              </p:cNvPr>
              <p:cNvSpPr>
                <a:spLocks noChangeShapeType="1"/>
              </p:cNvSpPr>
              <p:nvPr userDrawn="1"/>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6" name="Line 210">
                <a:extLst>
                  <a:ext uri="{FF2B5EF4-FFF2-40B4-BE49-F238E27FC236}">
                    <a16:creationId xmlns:a16="http://schemas.microsoft.com/office/drawing/2014/main" id="{AC4724F4-6D01-4294-9895-394B250D815A}"/>
                  </a:ext>
                </a:extLst>
              </p:cNvPr>
              <p:cNvSpPr>
                <a:spLocks noChangeShapeType="1"/>
              </p:cNvSpPr>
              <p:nvPr userDrawn="1"/>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7" name="Line 212">
                <a:extLst>
                  <a:ext uri="{FF2B5EF4-FFF2-40B4-BE49-F238E27FC236}">
                    <a16:creationId xmlns:a16="http://schemas.microsoft.com/office/drawing/2014/main" id="{0DF5F74F-3A04-4C4F-A54A-429EA5A38D12}"/>
                  </a:ext>
                </a:extLst>
              </p:cNvPr>
              <p:cNvSpPr>
                <a:spLocks noChangeShapeType="1"/>
              </p:cNvSpPr>
              <p:nvPr userDrawn="1"/>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8" name="Line 214">
                <a:extLst>
                  <a:ext uri="{FF2B5EF4-FFF2-40B4-BE49-F238E27FC236}">
                    <a16:creationId xmlns:a16="http://schemas.microsoft.com/office/drawing/2014/main" id="{95944D8F-1A4F-47AD-9DFA-85B28058302B}"/>
                  </a:ext>
                </a:extLst>
              </p:cNvPr>
              <p:cNvSpPr>
                <a:spLocks noChangeShapeType="1"/>
              </p:cNvSpPr>
              <p:nvPr userDrawn="1"/>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9" name="Line 216">
                <a:extLst>
                  <a:ext uri="{FF2B5EF4-FFF2-40B4-BE49-F238E27FC236}">
                    <a16:creationId xmlns:a16="http://schemas.microsoft.com/office/drawing/2014/main" id="{8AA5DBA1-8D3A-414C-8E6D-6E0A233081B5}"/>
                  </a:ext>
                </a:extLst>
              </p:cNvPr>
              <p:cNvSpPr>
                <a:spLocks noChangeShapeType="1"/>
              </p:cNvSpPr>
              <p:nvPr userDrawn="1"/>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0" name="Line 218">
                <a:extLst>
                  <a:ext uri="{FF2B5EF4-FFF2-40B4-BE49-F238E27FC236}">
                    <a16:creationId xmlns:a16="http://schemas.microsoft.com/office/drawing/2014/main" id="{30B720C5-C133-4905-95EC-C30C231E86C2}"/>
                  </a:ext>
                </a:extLst>
              </p:cNvPr>
              <p:cNvSpPr>
                <a:spLocks noChangeShapeType="1"/>
              </p:cNvSpPr>
              <p:nvPr userDrawn="1"/>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1" name="Line 220">
                <a:extLst>
                  <a:ext uri="{FF2B5EF4-FFF2-40B4-BE49-F238E27FC236}">
                    <a16:creationId xmlns:a16="http://schemas.microsoft.com/office/drawing/2014/main" id="{641F37C7-0EB2-425E-8596-D80015FA5091}"/>
                  </a:ext>
                </a:extLst>
              </p:cNvPr>
              <p:cNvSpPr>
                <a:spLocks noChangeShapeType="1"/>
              </p:cNvSpPr>
              <p:nvPr userDrawn="1"/>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2" name="Line 222">
                <a:extLst>
                  <a:ext uri="{FF2B5EF4-FFF2-40B4-BE49-F238E27FC236}">
                    <a16:creationId xmlns:a16="http://schemas.microsoft.com/office/drawing/2014/main" id="{A4DE289D-F7A5-4C30-819C-066BFD4CEC71}"/>
                  </a:ext>
                </a:extLst>
              </p:cNvPr>
              <p:cNvSpPr>
                <a:spLocks noChangeShapeType="1"/>
              </p:cNvSpPr>
              <p:nvPr userDrawn="1"/>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3" name="Line 224">
                <a:extLst>
                  <a:ext uri="{FF2B5EF4-FFF2-40B4-BE49-F238E27FC236}">
                    <a16:creationId xmlns:a16="http://schemas.microsoft.com/office/drawing/2014/main" id="{06F636CE-75C3-4289-908F-3C87A267FF93}"/>
                  </a:ext>
                </a:extLst>
              </p:cNvPr>
              <p:cNvSpPr>
                <a:spLocks noChangeShapeType="1"/>
              </p:cNvSpPr>
              <p:nvPr userDrawn="1"/>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4" name="Line 226">
                <a:extLst>
                  <a:ext uri="{FF2B5EF4-FFF2-40B4-BE49-F238E27FC236}">
                    <a16:creationId xmlns:a16="http://schemas.microsoft.com/office/drawing/2014/main" id="{30D1A007-3BF0-4BD7-8BF0-603F964F97AE}"/>
                  </a:ext>
                </a:extLst>
              </p:cNvPr>
              <p:cNvSpPr>
                <a:spLocks noChangeShapeType="1"/>
              </p:cNvSpPr>
              <p:nvPr userDrawn="1"/>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5" name="Line 228">
                <a:extLst>
                  <a:ext uri="{FF2B5EF4-FFF2-40B4-BE49-F238E27FC236}">
                    <a16:creationId xmlns:a16="http://schemas.microsoft.com/office/drawing/2014/main" id="{362EB1E9-737F-4864-8E7A-4AC945B15810}"/>
                  </a:ext>
                </a:extLst>
              </p:cNvPr>
              <p:cNvSpPr>
                <a:spLocks noChangeShapeType="1"/>
              </p:cNvSpPr>
              <p:nvPr userDrawn="1"/>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6" name="Line 146">
                <a:extLst>
                  <a:ext uri="{FF2B5EF4-FFF2-40B4-BE49-F238E27FC236}">
                    <a16:creationId xmlns:a16="http://schemas.microsoft.com/office/drawing/2014/main" id="{1341364D-4A6D-461B-831A-A984AFAC1A4B}"/>
                  </a:ext>
                </a:extLst>
              </p:cNvPr>
              <p:cNvSpPr>
                <a:spLocks noChangeShapeType="1"/>
              </p:cNvSpPr>
              <p:nvPr userDrawn="1"/>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7" name="Line 204">
                <a:extLst>
                  <a:ext uri="{FF2B5EF4-FFF2-40B4-BE49-F238E27FC236}">
                    <a16:creationId xmlns:a16="http://schemas.microsoft.com/office/drawing/2014/main" id="{6F567D66-D037-4D88-B0A8-F5698B9FE84C}"/>
                  </a:ext>
                </a:extLst>
              </p:cNvPr>
              <p:cNvSpPr>
                <a:spLocks noChangeShapeType="1"/>
              </p:cNvSpPr>
              <p:nvPr userDrawn="1"/>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grpSp>
          <p:nvGrpSpPr>
            <p:cNvPr id="158" name="Group 157">
              <a:extLst>
                <a:ext uri="{FF2B5EF4-FFF2-40B4-BE49-F238E27FC236}">
                  <a16:creationId xmlns:a16="http://schemas.microsoft.com/office/drawing/2014/main" id="{454DB86F-657A-413C-8E89-98C497BB821D}"/>
                </a:ext>
              </a:extLst>
            </p:cNvPr>
            <p:cNvGrpSpPr/>
            <p:nvPr userDrawn="1"/>
          </p:nvGrpSpPr>
          <p:grpSpPr bwMode="gray">
            <a:xfrm>
              <a:off x="12276481" y="0"/>
              <a:ext cx="240289" cy="6858000"/>
              <a:chOff x="-319714" y="0"/>
              <a:chExt cx="240289" cy="6858000"/>
            </a:xfrm>
          </p:grpSpPr>
          <p:sp>
            <p:nvSpPr>
              <p:cNvPr id="159" name="Line 230">
                <a:extLst>
                  <a:ext uri="{FF2B5EF4-FFF2-40B4-BE49-F238E27FC236}">
                    <a16:creationId xmlns:a16="http://schemas.microsoft.com/office/drawing/2014/main" id="{B9639FEC-EB93-4009-AE55-161DD0E176DB}"/>
                  </a:ext>
                </a:extLst>
              </p:cNvPr>
              <p:cNvSpPr>
                <a:spLocks noChangeShapeType="1"/>
              </p:cNvSpPr>
              <p:nvPr userDrawn="1"/>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0" name="Line 232">
                <a:extLst>
                  <a:ext uri="{FF2B5EF4-FFF2-40B4-BE49-F238E27FC236}">
                    <a16:creationId xmlns:a16="http://schemas.microsoft.com/office/drawing/2014/main" id="{5AB18DB6-F91D-4686-A598-1AA26E6B340C}"/>
                  </a:ext>
                </a:extLst>
              </p:cNvPr>
              <p:cNvSpPr>
                <a:spLocks noChangeShapeType="1"/>
              </p:cNvSpPr>
              <p:nvPr userDrawn="1"/>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1" name="Line 234">
                <a:extLst>
                  <a:ext uri="{FF2B5EF4-FFF2-40B4-BE49-F238E27FC236}">
                    <a16:creationId xmlns:a16="http://schemas.microsoft.com/office/drawing/2014/main" id="{637DA586-E408-4659-B5C2-BDA3CD046325}"/>
                  </a:ext>
                </a:extLst>
              </p:cNvPr>
              <p:cNvSpPr>
                <a:spLocks noChangeShapeType="1"/>
              </p:cNvSpPr>
              <p:nvPr userDrawn="1"/>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162" name="Line 236">
                <a:extLst>
                  <a:ext uri="{FF2B5EF4-FFF2-40B4-BE49-F238E27FC236}">
                    <a16:creationId xmlns:a16="http://schemas.microsoft.com/office/drawing/2014/main" id="{F71F0802-70D7-440C-B8DA-A79554D9972A}"/>
                  </a:ext>
                </a:extLst>
              </p:cNvPr>
              <p:cNvSpPr>
                <a:spLocks noChangeShapeType="1"/>
              </p:cNvSpPr>
              <p:nvPr userDrawn="1"/>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3" name="Line 238">
                <a:extLst>
                  <a:ext uri="{FF2B5EF4-FFF2-40B4-BE49-F238E27FC236}">
                    <a16:creationId xmlns:a16="http://schemas.microsoft.com/office/drawing/2014/main" id="{CC2DC9F7-791A-48CC-A418-86E77C963D3C}"/>
                  </a:ext>
                </a:extLst>
              </p:cNvPr>
              <p:cNvSpPr>
                <a:spLocks noChangeShapeType="1"/>
              </p:cNvSpPr>
              <p:nvPr userDrawn="1"/>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4" name="Line 240">
                <a:extLst>
                  <a:ext uri="{FF2B5EF4-FFF2-40B4-BE49-F238E27FC236}">
                    <a16:creationId xmlns:a16="http://schemas.microsoft.com/office/drawing/2014/main" id="{60D2E34F-0FC3-4FA8-B887-F6DAE07D57FE}"/>
                  </a:ext>
                </a:extLst>
              </p:cNvPr>
              <p:cNvSpPr>
                <a:spLocks noChangeShapeType="1"/>
              </p:cNvSpPr>
              <p:nvPr userDrawn="1"/>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5" name="Line 244">
                <a:extLst>
                  <a:ext uri="{FF2B5EF4-FFF2-40B4-BE49-F238E27FC236}">
                    <a16:creationId xmlns:a16="http://schemas.microsoft.com/office/drawing/2014/main" id="{54681161-A75E-4547-83CF-A1018A57E00E}"/>
                  </a:ext>
                </a:extLst>
              </p:cNvPr>
              <p:cNvSpPr>
                <a:spLocks noChangeShapeType="1"/>
              </p:cNvSpPr>
              <p:nvPr userDrawn="1"/>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6" name="Line 246">
                <a:extLst>
                  <a:ext uri="{FF2B5EF4-FFF2-40B4-BE49-F238E27FC236}">
                    <a16:creationId xmlns:a16="http://schemas.microsoft.com/office/drawing/2014/main" id="{336812D1-81FD-4FE8-96A2-19D098126DB0}"/>
                  </a:ext>
                </a:extLst>
              </p:cNvPr>
              <p:cNvSpPr>
                <a:spLocks noChangeShapeType="1"/>
              </p:cNvSpPr>
              <p:nvPr userDrawn="1"/>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7" name="Line 250">
                <a:extLst>
                  <a:ext uri="{FF2B5EF4-FFF2-40B4-BE49-F238E27FC236}">
                    <a16:creationId xmlns:a16="http://schemas.microsoft.com/office/drawing/2014/main" id="{D6C48AF6-1918-48CC-A33E-851B07D225D9}"/>
                  </a:ext>
                </a:extLst>
              </p:cNvPr>
              <p:cNvSpPr>
                <a:spLocks noChangeShapeType="1"/>
              </p:cNvSpPr>
              <p:nvPr userDrawn="1"/>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8" name="Line 252">
                <a:extLst>
                  <a:ext uri="{FF2B5EF4-FFF2-40B4-BE49-F238E27FC236}">
                    <a16:creationId xmlns:a16="http://schemas.microsoft.com/office/drawing/2014/main" id="{805DE77E-E34C-4808-871B-A085848234DF}"/>
                  </a:ext>
                </a:extLst>
              </p:cNvPr>
              <p:cNvSpPr>
                <a:spLocks noChangeShapeType="1"/>
              </p:cNvSpPr>
              <p:nvPr userDrawn="1"/>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9" name="Line 254">
                <a:extLst>
                  <a:ext uri="{FF2B5EF4-FFF2-40B4-BE49-F238E27FC236}">
                    <a16:creationId xmlns:a16="http://schemas.microsoft.com/office/drawing/2014/main" id="{E7E258FA-076E-42F7-BF18-9089B3CFED57}"/>
                  </a:ext>
                </a:extLst>
              </p:cNvPr>
              <p:cNvSpPr>
                <a:spLocks noChangeShapeType="1"/>
              </p:cNvSpPr>
              <p:nvPr userDrawn="1"/>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0" name="Line 256">
                <a:extLst>
                  <a:ext uri="{FF2B5EF4-FFF2-40B4-BE49-F238E27FC236}">
                    <a16:creationId xmlns:a16="http://schemas.microsoft.com/office/drawing/2014/main" id="{92CC6EDB-244B-4D2F-84BC-1E320164514B}"/>
                  </a:ext>
                </a:extLst>
              </p:cNvPr>
              <p:cNvSpPr>
                <a:spLocks noChangeShapeType="1"/>
              </p:cNvSpPr>
              <p:nvPr userDrawn="1"/>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1" name="Line 258">
                <a:extLst>
                  <a:ext uri="{FF2B5EF4-FFF2-40B4-BE49-F238E27FC236}">
                    <a16:creationId xmlns:a16="http://schemas.microsoft.com/office/drawing/2014/main" id="{0AE1BEB8-D645-4DC8-94AC-03652222953F}"/>
                  </a:ext>
                </a:extLst>
              </p:cNvPr>
              <p:cNvSpPr>
                <a:spLocks noChangeShapeType="1"/>
              </p:cNvSpPr>
              <p:nvPr userDrawn="1"/>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2" name="Line 260">
                <a:extLst>
                  <a:ext uri="{FF2B5EF4-FFF2-40B4-BE49-F238E27FC236}">
                    <a16:creationId xmlns:a16="http://schemas.microsoft.com/office/drawing/2014/main" id="{092B9DD0-C5E1-4553-9DAB-F3F4062887A8}"/>
                  </a:ext>
                </a:extLst>
              </p:cNvPr>
              <p:cNvSpPr>
                <a:spLocks noChangeShapeType="1"/>
              </p:cNvSpPr>
              <p:nvPr userDrawn="1"/>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3" name="Line 262">
                <a:extLst>
                  <a:ext uri="{FF2B5EF4-FFF2-40B4-BE49-F238E27FC236}">
                    <a16:creationId xmlns:a16="http://schemas.microsoft.com/office/drawing/2014/main" id="{3CBF53EE-12C7-4F79-99FC-A57A058A6E43}"/>
                  </a:ext>
                </a:extLst>
              </p:cNvPr>
              <p:cNvSpPr>
                <a:spLocks noChangeShapeType="1"/>
              </p:cNvSpPr>
              <p:nvPr userDrawn="1"/>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4" name="Line 264">
                <a:extLst>
                  <a:ext uri="{FF2B5EF4-FFF2-40B4-BE49-F238E27FC236}">
                    <a16:creationId xmlns:a16="http://schemas.microsoft.com/office/drawing/2014/main" id="{C6D2D39F-A1A2-4BBF-B347-2B77F3965565}"/>
                  </a:ext>
                </a:extLst>
              </p:cNvPr>
              <p:cNvSpPr>
                <a:spLocks noChangeShapeType="1"/>
              </p:cNvSpPr>
              <p:nvPr userDrawn="1"/>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5" name="Line 266">
                <a:extLst>
                  <a:ext uri="{FF2B5EF4-FFF2-40B4-BE49-F238E27FC236}">
                    <a16:creationId xmlns:a16="http://schemas.microsoft.com/office/drawing/2014/main" id="{4C9A0A8E-EAC5-445F-A360-AFC42BC9F005}"/>
                  </a:ext>
                </a:extLst>
              </p:cNvPr>
              <p:cNvSpPr>
                <a:spLocks noChangeShapeType="1"/>
              </p:cNvSpPr>
              <p:nvPr userDrawn="1"/>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6" name="Line 268">
                <a:extLst>
                  <a:ext uri="{FF2B5EF4-FFF2-40B4-BE49-F238E27FC236}">
                    <a16:creationId xmlns:a16="http://schemas.microsoft.com/office/drawing/2014/main" id="{10ABC5CD-0726-4F92-A750-D1172EF0C013}"/>
                  </a:ext>
                </a:extLst>
              </p:cNvPr>
              <p:cNvSpPr>
                <a:spLocks noChangeShapeType="1"/>
              </p:cNvSpPr>
              <p:nvPr userDrawn="1"/>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7" name="Line 270">
                <a:extLst>
                  <a:ext uri="{FF2B5EF4-FFF2-40B4-BE49-F238E27FC236}">
                    <a16:creationId xmlns:a16="http://schemas.microsoft.com/office/drawing/2014/main" id="{5E226138-88FD-4031-9D7C-31FCE5732304}"/>
                  </a:ext>
                </a:extLst>
              </p:cNvPr>
              <p:cNvSpPr>
                <a:spLocks noChangeShapeType="1"/>
              </p:cNvSpPr>
              <p:nvPr userDrawn="1"/>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8" name="Line 272">
                <a:extLst>
                  <a:ext uri="{FF2B5EF4-FFF2-40B4-BE49-F238E27FC236}">
                    <a16:creationId xmlns:a16="http://schemas.microsoft.com/office/drawing/2014/main" id="{FB3BDE45-D9EF-42C7-A0EF-57A74467C01E}"/>
                  </a:ext>
                </a:extLst>
              </p:cNvPr>
              <p:cNvSpPr>
                <a:spLocks noChangeShapeType="1"/>
              </p:cNvSpPr>
              <p:nvPr userDrawn="1"/>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9" name="Line 274">
                <a:extLst>
                  <a:ext uri="{FF2B5EF4-FFF2-40B4-BE49-F238E27FC236}">
                    <a16:creationId xmlns:a16="http://schemas.microsoft.com/office/drawing/2014/main" id="{79494BC6-75B4-4DE4-A078-2D74D9AF2107}"/>
                  </a:ext>
                </a:extLst>
              </p:cNvPr>
              <p:cNvSpPr>
                <a:spLocks noChangeShapeType="1"/>
              </p:cNvSpPr>
              <p:nvPr userDrawn="1"/>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80" name="Line 276">
                <a:extLst>
                  <a:ext uri="{FF2B5EF4-FFF2-40B4-BE49-F238E27FC236}">
                    <a16:creationId xmlns:a16="http://schemas.microsoft.com/office/drawing/2014/main" id="{64DB71FF-FC94-47D0-AEFE-ED3D1372CB5A}"/>
                  </a:ext>
                </a:extLst>
              </p:cNvPr>
              <p:cNvSpPr>
                <a:spLocks noChangeShapeType="1"/>
              </p:cNvSpPr>
              <p:nvPr userDrawn="1"/>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81" name="Line 278">
                <a:extLst>
                  <a:ext uri="{FF2B5EF4-FFF2-40B4-BE49-F238E27FC236}">
                    <a16:creationId xmlns:a16="http://schemas.microsoft.com/office/drawing/2014/main" id="{7D6BA90A-5C65-4A40-9ED5-BDB331BFD562}"/>
                  </a:ext>
                </a:extLst>
              </p:cNvPr>
              <p:cNvSpPr>
                <a:spLocks noChangeShapeType="1"/>
              </p:cNvSpPr>
              <p:nvPr userDrawn="1"/>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82" name="Line 256">
                <a:extLst>
                  <a:ext uri="{FF2B5EF4-FFF2-40B4-BE49-F238E27FC236}">
                    <a16:creationId xmlns:a16="http://schemas.microsoft.com/office/drawing/2014/main" id="{A671E770-59FC-41B3-9821-E7B0D550BD68}"/>
                  </a:ext>
                </a:extLst>
              </p:cNvPr>
              <p:cNvSpPr>
                <a:spLocks noChangeShapeType="1"/>
              </p:cNvSpPr>
              <p:nvPr userDrawn="1"/>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83" name="Line 234">
                <a:extLst>
                  <a:ext uri="{FF2B5EF4-FFF2-40B4-BE49-F238E27FC236}">
                    <a16:creationId xmlns:a16="http://schemas.microsoft.com/office/drawing/2014/main" id="{2D5A73D5-53A3-4AA7-AF08-74E332A144D6}"/>
                  </a:ext>
                </a:extLst>
              </p:cNvPr>
              <p:cNvSpPr>
                <a:spLocks noChangeShapeType="1"/>
              </p:cNvSpPr>
              <p:nvPr userDrawn="1"/>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grpSp>
      </p:grpSp>
      <p:sp>
        <p:nvSpPr>
          <p:cNvPr id="300" name="Media Placeholder 299">
            <a:extLst>
              <a:ext uri="{FF2B5EF4-FFF2-40B4-BE49-F238E27FC236}">
                <a16:creationId xmlns:a16="http://schemas.microsoft.com/office/drawing/2014/main" id="{7FDE74E8-30EC-4E89-8BC9-6F476A24378D}"/>
              </a:ext>
            </a:extLst>
          </p:cNvPr>
          <p:cNvSpPr>
            <a:spLocks noGrp="1"/>
          </p:cNvSpPr>
          <p:nvPr>
            <p:ph type="media" sz="quarter" idx="15" hasCustomPrompt="1"/>
          </p:nvPr>
        </p:nvSpPr>
        <p:spPr bwMode="gray">
          <a:xfrm>
            <a:off x="-601" y="3"/>
            <a:ext cx="12193200" cy="6857995"/>
          </a:xfrm>
          <a:prstGeom prst="rect">
            <a:avLst/>
          </a:prstGeom>
          <a:noFill/>
        </p:spPr>
        <p:txBody>
          <a:bodyPr wrap="square" bIns="1116000" anchor="ctr" anchorCtr="0">
            <a:noAutofit/>
          </a:bodyPr>
          <a:lstStyle>
            <a:lvl1pPr marL="0" indent="0" algn="ctr">
              <a:spcAft>
                <a:spcPts val="0"/>
              </a:spcAft>
              <a:buNone/>
              <a:defRPr/>
            </a:lvl1pPr>
          </a:lstStyle>
          <a:p>
            <a:r>
              <a:rPr lang="nl-NL"/>
              <a:t>Klik om video toe te voegen.</a:t>
            </a:r>
            <a:br>
              <a:rPr lang="nl-NL"/>
            </a:br>
            <a:r>
              <a:rPr lang="nl-NL"/>
              <a:t>Video’s kun je kiezen uit de Mediabank in het UWV Communicatieportaal. </a:t>
            </a:r>
            <a:endParaRPr lang="nl-NL" dirty="0"/>
          </a:p>
        </p:txBody>
      </p:sp>
      <p:sp>
        <p:nvSpPr>
          <p:cNvPr id="3" name="Footer Placeholder 2">
            <a:extLst>
              <a:ext uri="{FF2B5EF4-FFF2-40B4-BE49-F238E27FC236}">
                <a16:creationId xmlns:a16="http://schemas.microsoft.com/office/drawing/2014/main" id="{3963BEBF-1754-4815-A72A-69D6E753D8E6}"/>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2898FA40-BDCD-4BEE-B3BA-079CFC0E1A69}"/>
              </a:ext>
            </a:extLst>
          </p:cNvPr>
          <p:cNvSpPr>
            <a:spLocks noGrp="1"/>
          </p:cNvSpPr>
          <p:nvPr>
            <p:ph type="sldNum" sz="quarter" idx="11"/>
          </p:nvPr>
        </p:nvSpPr>
        <p:spPr/>
        <p:txBody>
          <a:bodyPr/>
          <a:lstStyle/>
          <a:p>
            <a:fld id="{EEC0F82C-4994-47DA-8D9B-99D78D224F6D}" type="slidenum">
              <a:rPr lang="en-GB" smtClean="0"/>
              <a:pPr/>
              <a:t>‹nr.›</a:t>
            </a:fld>
            <a:endParaRPr lang="en-GB" dirty="0"/>
          </a:p>
        </p:txBody>
      </p:sp>
      <p:sp>
        <p:nvSpPr>
          <p:cNvPr id="151" name="Content Placeholder 1">
            <a:extLst>
              <a:ext uri="{FF2B5EF4-FFF2-40B4-BE49-F238E27FC236}">
                <a16:creationId xmlns:a16="http://schemas.microsoft.com/office/drawing/2014/main" id="{06F55918-1544-416A-91A4-5170D2C9E930}"/>
              </a:ext>
            </a:extLst>
          </p:cNvPr>
          <p:cNvSpPr txBox="1">
            <a:spLocks/>
          </p:cNvSpPr>
          <p:nvPr userDrawn="1"/>
        </p:nvSpPr>
        <p:spPr bwMode="gray">
          <a:xfrm>
            <a:off x="-3164400" y="0"/>
            <a:ext cx="2804400" cy="3244850"/>
          </a:xfrm>
          <a:prstGeom prst="rect">
            <a:avLst/>
          </a:prstGeom>
        </p:spPr>
        <p:txBody>
          <a:bodyPr lIns="0" tIns="0" rIns="0" bIns="0"/>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nl-NL" sz="1100" b="1">
                <a:solidFill>
                  <a:schemeClr val="tx1"/>
                </a:solidFill>
              </a:rPr>
              <a:t>Gebruik van video</a:t>
            </a:r>
          </a:p>
          <a:p>
            <a:pPr algn="l">
              <a:spcBef>
                <a:spcPts val="0"/>
              </a:spcBef>
            </a:pPr>
            <a:endParaRPr lang="nl-NL" sz="1100" b="1">
              <a:solidFill>
                <a:schemeClr val="tx1"/>
              </a:solidFill>
            </a:endParaRPr>
          </a:p>
          <a:p>
            <a:pPr marL="171450" indent="-171450" algn="l">
              <a:spcBef>
                <a:spcPts val="0"/>
              </a:spcBef>
              <a:buFont typeface="Arial" panose="020B0604020202020204" pitchFamily="34" charset="0"/>
              <a:buChar char="•"/>
            </a:pPr>
            <a:r>
              <a:rPr lang="nl-NL" sz="1100" b="0">
                <a:solidFill>
                  <a:schemeClr val="tx1"/>
                </a:solidFill>
              </a:rPr>
              <a:t>Klik op het afbeeldingsveld</a:t>
            </a:r>
          </a:p>
          <a:p>
            <a:pPr marL="171450" indent="-171450" algn="l">
              <a:spcBef>
                <a:spcPts val="0"/>
              </a:spcBef>
              <a:buFont typeface="Arial" panose="020B0604020202020204" pitchFamily="34" charset="0"/>
              <a:buChar char="•"/>
            </a:pPr>
            <a:r>
              <a:rPr lang="nl-NL" sz="1100" b="0">
                <a:solidFill>
                  <a:schemeClr val="tx1"/>
                </a:solidFill>
              </a:rPr>
              <a:t>Ga nu naar </a:t>
            </a:r>
            <a:r>
              <a:rPr lang="nl-NL" sz="1100" b="1">
                <a:solidFill>
                  <a:schemeClr val="tx1"/>
                </a:solidFill>
              </a:rPr>
              <a:t>‘Invoegen’ </a:t>
            </a:r>
            <a:r>
              <a:rPr lang="nl-NL" sz="1100" b="0">
                <a:solidFill>
                  <a:schemeClr val="tx1"/>
                </a:solidFill>
              </a:rPr>
              <a:t>en kies </a:t>
            </a:r>
            <a:r>
              <a:rPr lang="nl-NL" sz="1100" b="1">
                <a:solidFill>
                  <a:schemeClr val="tx1"/>
                </a:solidFill>
              </a:rPr>
              <a:t>‘Video’</a:t>
            </a:r>
            <a:r>
              <a:rPr lang="nl-NL" sz="1100" b="0">
                <a:solidFill>
                  <a:schemeClr val="tx1"/>
                </a:solidFill>
              </a:rPr>
              <a:t>. </a:t>
            </a:r>
          </a:p>
          <a:p>
            <a:pPr marL="171450" indent="-171450" algn="l">
              <a:spcBef>
                <a:spcPts val="0"/>
              </a:spcBef>
              <a:buFont typeface="Arial" panose="020B0604020202020204" pitchFamily="34" charset="0"/>
              <a:buChar char="•"/>
            </a:pPr>
            <a:r>
              <a:rPr lang="nl-NL" sz="1100" b="0">
                <a:solidFill>
                  <a:schemeClr val="tx1"/>
                </a:solidFill>
              </a:rPr>
              <a:t>Kies een video, klik op </a:t>
            </a:r>
            <a:r>
              <a:rPr lang="nl-NL" sz="1100" b="1">
                <a:solidFill>
                  <a:schemeClr val="tx1"/>
                </a:solidFill>
              </a:rPr>
              <a:t>‘Invoegen’ </a:t>
            </a:r>
            <a:r>
              <a:rPr lang="nl-NL" sz="1100" b="0">
                <a:solidFill>
                  <a:schemeClr val="tx1"/>
                </a:solidFill>
              </a:rPr>
              <a:t>en de video wordt geplaatst.</a:t>
            </a:r>
          </a:p>
          <a:p>
            <a:pPr marL="171450" indent="-171450" algn="l">
              <a:spcBef>
                <a:spcPts val="0"/>
              </a:spcBef>
              <a:buFont typeface="Arial" panose="020B0604020202020204" pitchFamily="34" charset="0"/>
              <a:buChar char="•"/>
            </a:pPr>
            <a:endParaRPr lang="nl-NL" sz="1100" b="0">
              <a:solidFill>
                <a:schemeClr val="tx1"/>
              </a:solidFill>
            </a:endParaRPr>
          </a:p>
          <a:p>
            <a:pPr marL="171450" marR="0" indent="-171450" algn="l" defTabSz="685800"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r>
              <a:rPr lang="nl-NL" sz="1100" b="0">
                <a:solidFill>
                  <a:schemeClr val="tx1"/>
                </a:solidFill>
              </a:rPr>
              <a:t>Video’s kun je kiezen uit de</a:t>
            </a:r>
            <a:r>
              <a:rPr lang="nl-NL" sz="1100" b="0" baseline="0">
                <a:solidFill>
                  <a:schemeClr val="tx1"/>
                </a:solidFill>
              </a:rPr>
              <a:t> </a:t>
            </a:r>
            <a:r>
              <a:rPr lang="nl-NL" sz="1100" b="1" baseline="0">
                <a:solidFill>
                  <a:schemeClr val="tx1"/>
                </a:solidFill>
              </a:rPr>
              <a:t>Mediabank in het UWV Communicatieportaal</a:t>
            </a:r>
            <a:r>
              <a:rPr lang="nl-NL" sz="1100" b="0" baseline="0">
                <a:solidFill>
                  <a:schemeClr val="tx1"/>
                </a:solidFill>
              </a:rPr>
              <a:t>. Deze video’s zijn van hoge kwaliteit en hiervan is het intellectueel eigendom geregeld. </a:t>
            </a:r>
            <a:br>
              <a:rPr lang="nl-NL" sz="1100" b="0" baseline="0">
                <a:solidFill>
                  <a:schemeClr val="tx1"/>
                </a:solidFill>
              </a:rPr>
            </a:br>
            <a:br>
              <a:rPr lang="nl-NL" sz="1100" b="0" baseline="0">
                <a:solidFill>
                  <a:schemeClr val="tx1"/>
                </a:solidFill>
              </a:rPr>
            </a:br>
            <a:r>
              <a:rPr lang="nl-NL" sz="1100" b="0" baseline="0">
                <a:solidFill>
                  <a:schemeClr val="tx1"/>
                </a:solidFill>
                <a:hlinkClick r:id="rId2"/>
              </a:rPr>
              <a:t>https://communicatieportaal.uwv.nl/modules/product/mediabank/default/?ItemId=3237</a:t>
            </a:r>
            <a:endParaRPr lang="nl-NL" sz="1100" b="0" baseline="0">
              <a:solidFill>
                <a:schemeClr val="tx1"/>
              </a:solidFill>
            </a:endParaRPr>
          </a:p>
        </p:txBody>
      </p:sp>
    </p:spTree>
    <p:extLst>
      <p:ext uri="{BB962C8B-B14F-4D97-AF65-F5344CB8AC3E}">
        <p14:creationId xmlns:p14="http://schemas.microsoft.com/office/powerpoint/2010/main" val="3635916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dia 02">
    <p:bg bwMode="gray">
      <p:bgPr>
        <a:solidFill>
          <a:srgbClr val="DCF0FF"/>
        </a:solidFill>
        <a:effectLst/>
      </p:bgPr>
    </p:bg>
    <p:spTree>
      <p:nvGrpSpPr>
        <p:cNvPr id="1" name=""/>
        <p:cNvGrpSpPr/>
        <p:nvPr/>
      </p:nvGrpSpPr>
      <p:grpSpPr>
        <a:xfrm>
          <a:off x="0" y="0"/>
          <a:ext cx="0" cy="0"/>
          <a:chOff x="0" y="0"/>
          <a:chExt cx="0" cy="0"/>
        </a:xfrm>
      </p:grpSpPr>
      <p:sp>
        <p:nvSpPr>
          <p:cNvPr id="150" name="Text Placeholder 3">
            <a:extLst>
              <a:ext uri="{FF2B5EF4-FFF2-40B4-BE49-F238E27FC236}">
                <a16:creationId xmlns:a16="http://schemas.microsoft.com/office/drawing/2014/main" id="{F97104D6-C053-4D25-9F04-7D47B35F9794}"/>
              </a:ext>
            </a:extLst>
          </p:cNvPr>
          <p:cNvSpPr txBox="1">
            <a:spLocks/>
          </p:cNvSpPr>
          <p:nvPr userDrawn="1"/>
        </p:nvSpPr>
        <p:spPr bwMode="gray">
          <a:xfrm>
            <a:off x="10491925" y="6012000"/>
            <a:ext cx="846000" cy="846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lgn="l" defTabSz="914400" rtl="0" eaLnBrk="1" latinLnBrk="0" hangingPunct="1">
              <a:lnSpc>
                <a:spcPct val="110000"/>
              </a:lnSpc>
              <a:spcBef>
                <a:spcPts val="0"/>
              </a:spcBef>
              <a:spcAft>
                <a:spcPts val="300"/>
              </a:spcAft>
              <a:buClr>
                <a:schemeClr val="tx2"/>
              </a:buClr>
              <a:buFont typeface="Arial" panose="020B0604020202020204" pitchFamily="34" charset="0"/>
              <a:buNone/>
              <a:defRPr lang="nl-NL" sz="1200" kern="1200" dirty="0">
                <a:solidFill>
                  <a:schemeClr val="tx1"/>
                </a:solidFill>
                <a:latin typeface="+mn-lt"/>
                <a:ea typeface="+mn-ea"/>
                <a:cs typeface="+mn-cs"/>
              </a:defRPr>
            </a:lvl1pPr>
            <a:lvl2pPr marL="36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2pPr>
            <a:lvl3pPr marL="5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3pPr>
            <a:lvl4pPr marL="72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200" kern="1200">
                <a:solidFill>
                  <a:schemeClr val="tx1"/>
                </a:solidFill>
                <a:latin typeface="+mn-lt"/>
                <a:ea typeface="+mn-ea"/>
                <a:cs typeface="+mn-cs"/>
              </a:defRPr>
            </a:lvl4pPr>
            <a:lvl5pPr marL="90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5pPr>
            <a:lvl6pPr marL="108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600" kern="1200" dirty="0">
                <a:solidFill>
                  <a:schemeClr val="tx1"/>
                </a:solidFill>
                <a:latin typeface="+mn-lt"/>
                <a:ea typeface="+mn-ea"/>
                <a:cs typeface="+mn-cs"/>
              </a:defRPr>
            </a:lvl6pPr>
            <a:lvl7pPr marL="1257300" marR="0" indent="-179388" algn="l" defTabSz="914400" rtl="0" eaLnBrk="1" fontAlgn="auto" latinLnBrk="0" hangingPunct="1">
              <a:lnSpc>
                <a:spcPct val="110000"/>
              </a:lnSpc>
              <a:spcBef>
                <a:spcPts val="0"/>
              </a:spcBef>
              <a:spcAft>
                <a:spcPts val="300"/>
              </a:spcAft>
              <a:buClr>
                <a:schemeClr val="tx2"/>
              </a:buClr>
              <a:buSzTx/>
              <a:buFont typeface="Arial" panose="020B0604020202020204" pitchFamily="34" charset="0"/>
              <a:buChar char="–"/>
              <a:tabLst/>
              <a:defRPr sz="1400" kern="1200">
                <a:solidFill>
                  <a:schemeClr val="tx1"/>
                </a:solidFill>
                <a:latin typeface="+mn-lt"/>
                <a:ea typeface="+mn-ea"/>
                <a:cs typeface="+mn-cs"/>
              </a:defRPr>
            </a:lvl7pPr>
            <a:lvl8pPr marL="14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8pPr>
            <a:lvl9pPr marL="1619250" indent="-179388"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9pPr>
          </a:lstStyle>
          <a:p>
            <a:r>
              <a:rPr lang="en-US"/>
              <a:t>    </a:t>
            </a:r>
          </a:p>
        </p:txBody>
      </p:sp>
      <p:sp>
        <p:nvSpPr>
          <p:cNvPr id="157" name="Picture Placeholder 156">
            <a:extLst>
              <a:ext uri="{FF2B5EF4-FFF2-40B4-BE49-F238E27FC236}">
                <a16:creationId xmlns:a16="http://schemas.microsoft.com/office/drawing/2014/main" id="{59F190A2-A552-4D3C-A093-9EBFED464627}"/>
              </a:ext>
            </a:extLst>
          </p:cNvPr>
          <p:cNvSpPr>
            <a:spLocks noGrp="1"/>
          </p:cNvSpPr>
          <p:nvPr>
            <p:ph type="pic" sz="quarter" idx="14" hasCustomPrompt="1"/>
          </p:nvPr>
        </p:nvSpPr>
        <p:spPr bwMode="gray">
          <a:xfrm>
            <a:off x="-600" y="0"/>
            <a:ext cx="12193200" cy="6857995"/>
          </a:xfrm>
          <a:custGeom>
            <a:avLst/>
            <a:gdLst>
              <a:gd name="connsiteX0" fmla="*/ 0 w 12193200"/>
              <a:gd name="connsiteY0" fmla="*/ 0 h 6857995"/>
              <a:gd name="connsiteX1" fmla="*/ 12193200 w 12193200"/>
              <a:gd name="connsiteY1" fmla="*/ 0 h 6857995"/>
              <a:gd name="connsiteX2" fmla="*/ 12193200 w 12193200"/>
              <a:gd name="connsiteY2" fmla="*/ 6857995 h 6857995"/>
              <a:gd name="connsiteX3" fmla="*/ 11338525 w 12193200"/>
              <a:gd name="connsiteY3" fmla="*/ 6857995 h 6857995"/>
              <a:gd name="connsiteX4" fmla="*/ 11338525 w 12193200"/>
              <a:gd name="connsiteY4" fmla="*/ 6011996 h 6857995"/>
              <a:gd name="connsiteX5" fmla="*/ 10492525 w 12193200"/>
              <a:gd name="connsiteY5" fmla="*/ 6011996 h 6857995"/>
              <a:gd name="connsiteX6" fmla="*/ 10492525 w 12193200"/>
              <a:gd name="connsiteY6" fmla="*/ 6857995 h 6857995"/>
              <a:gd name="connsiteX7" fmla="*/ 0 w 12193200"/>
              <a:gd name="connsiteY7" fmla="*/ 6857995 h 685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7995">
                <a:moveTo>
                  <a:pt x="0" y="0"/>
                </a:moveTo>
                <a:lnTo>
                  <a:pt x="12193200" y="0"/>
                </a:lnTo>
                <a:lnTo>
                  <a:pt x="12193200" y="6857995"/>
                </a:lnTo>
                <a:lnTo>
                  <a:pt x="11338525" y="6857995"/>
                </a:lnTo>
                <a:lnTo>
                  <a:pt x="11338525" y="6011996"/>
                </a:lnTo>
                <a:lnTo>
                  <a:pt x="10492525" y="6011996"/>
                </a:lnTo>
                <a:lnTo>
                  <a:pt x="10492525" y="6857995"/>
                </a:lnTo>
                <a:lnTo>
                  <a:pt x="0" y="6857995"/>
                </a:lnTo>
                <a:close/>
              </a:path>
            </a:pathLst>
          </a:custGeom>
          <a:solidFill>
            <a:srgbClr val="CCCCCC"/>
          </a:solidFill>
        </p:spPr>
        <p:txBody>
          <a:bodyPr wrap="square" lIns="0" tIns="1116000" rIns="0" bIns="0" anchor="ctr" anchorCtr="0">
            <a:noAutofit/>
          </a:bodyPr>
          <a:lstStyle>
            <a:lvl1pPr marL="0" indent="0" algn="ctr">
              <a:spcAft>
                <a:spcPts val="0"/>
              </a:spcAft>
              <a:buNone/>
              <a:defRPr/>
            </a:lvl1pPr>
          </a:lstStyle>
          <a:p>
            <a:r>
              <a:rPr lang="nl-NL"/>
              <a:t>Klik om foto toe te voegen.</a:t>
            </a:r>
            <a:br>
              <a:rPr lang="nl-NL"/>
            </a:br>
            <a:r>
              <a:rPr lang="nl-NL"/>
              <a:t>Foto’s kun je kiezen uit de Mediabank in het UWV Communicatieportaal. </a:t>
            </a:r>
            <a:endParaRPr lang="nl-NL" dirty="0"/>
          </a:p>
        </p:txBody>
      </p:sp>
      <p:grpSp>
        <p:nvGrpSpPr>
          <p:cNvPr id="5" name="Group 4">
            <a:extLst>
              <a:ext uri="{FF2B5EF4-FFF2-40B4-BE49-F238E27FC236}">
                <a16:creationId xmlns:a16="http://schemas.microsoft.com/office/drawing/2014/main" id="{573B73E5-E411-4B9F-B1AC-DC523235503F}"/>
              </a:ext>
            </a:extLst>
          </p:cNvPr>
          <p:cNvGrpSpPr/>
          <p:nvPr userDrawn="1"/>
        </p:nvGrpSpPr>
        <p:grpSpPr bwMode="gray">
          <a:xfrm>
            <a:off x="-329239" y="-319423"/>
            <a:ext cx="12846009" cy="7500113"/>
            <a:chOff x="-329239" y="-319423"/>
            <a:chExt cx="12846009" cy="7500113"/>
          </a:xfrm>
        </p:grpSpPr>
        <p:grpSp>
          <p:nvGrpSpPr>
            <p:cNvPr id="6" name="Group 5">
              <a:extLst>
                <a:ext uri="{FF2B5EF4-FFF2-40B4-BE49-F238E27FC236}">
                  <a16:creationId xmlns:a16="http://schemas.microsoft.com/office/drawing/2014/main" id="{99508967-6789-4455-8F3E-4671D7ACC11D}"/>
                </a:ext>
              </a:extLst>
            </p:cNvPr>
            <p:cNvGrpSpPr/>
            <p:nvPr userDrawn="1"/>
          </p:nvGrpSpPr>
          <p:grpSpPr bwMode="gray">
            <a:xfrm>
              <a:off x="-329239" y="0"/>
              <a:ext cx="240289" cy="6858000"/>
              <a:chOff x="-319714" y="0"/>
              <a:chExt cx="240289" cy="6858000"/>
            </a:xfrm>
          </p:grpSpPr>
          <p:sp>
            <p:nvSpPr>
              <p:cNvPr id="125" name="Line 230">
                <a:extLst>
                  <a:ext uri="{FF2B5EF4-FFF2-40B4-BE49-F238E27FC236}">
                    <a16:creationId xmlns:a16="http://schemas.microsoft.com/office/drawing/2014/main" id="{CA726A6C-FE95-40FB-A7EF-71FFD9BB3C44}"/>
                  </a:ext>
                </a:extLst>
              </p:cNvPr>
              <p:cNvSpPr>
                <a:spLocks noChangeShapeType="1"/>
              </p:cNvSpPr>
              <p:nvPr userDrawn="1"/>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6" name="Line 232">
                <a:extLst>
                  <a:ext uri="{FF2B5EF4-FFF2-40B4-BE49-F238E27FC236}">
                    <a16:creationId xmlns:a16="http://schemas.microsoft.com/office/drawing/2014/main" id="{D16F2B87-480B-409E-B8FA-1E0B3FC5EE1B}"/>
                  </a:ext>
                </a:extLst>
              </p:cNvPr>
              <p:cNvSpPr>
                <a:spLocks noChangeShapeType="1"/>
              </p:cNvSpPr>
              <p:nvPr userDrawn="1"/>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7" name="Line 234">
                <a:extLst>
                  <a:ext uri="{FF2B5EF4-FFF2-40B4-BE49-F238E27FC236}">
                    <a16:creationId xmlns:a16="http://schemas.microsoft.com/office/drawing/2014/main" id="{27EDB4CB-64D3-41B4-9A3C-D09E5BBB6C6C}"/>
                  </a:ext>
                </a:extLst>
              </p:cNvPr>
              <p:cNvSpPr>
                <a:spLocks noChangeShapeType="1"/>
              </p:cNvSpPr>
              <p:nvPr userDrawn="1"/>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128" name="Line 236">
                <a:extLst>
                  <a:ext uri="{FF2B5EF4-FFF2-40B4-BE49-F238E27FC236}">
                    <a16:creationId xmlns:a16="http://schemas.microsoft.com/office/drawing/2014/main" id="{888866CD-656C-4920-A19F-E3B2D9CC875F}"/>
                  </a:ext>
                </a:extLst>
              </p:cNvPr>
              <p:cNvSpPr>
                <a:spLocks noChangeShapeType="1"/>
              </p:cNvSpPr>
              <p:nvPr userDrawn="1"/>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9" name="Line 238">
                <a:extLst>
                  <a:ext uri="{FF2B5EF4-FFF2-40B4-BE49-F238E27FC236}">
                    <a16:creationId xmlns:a16="http://schemas.microsoft.com/office/drawing/2014/main" id="{4C315EC4-DB46-45F1-9A0A-D909302360D8}"/>
                  </a:ext>
                </a:extLst>
              </p:cNvPr>
              <p:cNvSpPr>
                <a:spLocks noChangeShapeType="1"/>
              </p:cNvSpPr>
              <p:nvPr userDrawn="1"/>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0" name="Line 240">
                <a:extLst>
                  <a:ext uri="{FF2B5EF4-FFF2-40B4-BE49-F238E27FC236}">
                    <a16:creationId xmlns:a16="http://schemas.microsoft.com/office/drawing/2014/main" id="{295EFC9B-E425-4343-97C8-E18C7D25D013}"/>
                  </a:ext>
                </a:extLst>
              </p:cNvPr>
              <p:cNvSpPr>
                <a:spLocks noChangeShapeType="1"/>
              </p:cNvSpPr>
              <p:nvPr userDrawn="1"/>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1" name="Line 244">
                <a:extLst>
                  <a:ext uri="{FF2B5EF4-FFF2-40B4-BE49-F238E27FC236}">
                    <a16:creationId xmlns:a16="http://schemas.microsoft.com/office/drawing/2014/main" id="{67CDEDB8-5405-466A-8C3C-10C240004DD5}"/>
                  </a:ext>
                </a:extLst>
              </p:cNvPr>
              <p:cNvSpPr>
                <a:spLocks noChangeShapeType="1"/>
              </p:cNvSpPr>
              <p:nvPr userDrawn="1"/>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2" name="Line 246">
                <a:extLst>
                  <a:ext uri="{FF2B5EF4-FFF2-40B4-BE49-F238E27FC236}">
                    <a16:creationId xmlns:a16="http://schemas.microsoft.com/office/drawing/2014/main" id="{237F3AB2-2FF7-4212-903D-57B8410A5B42}"/>
                  </a:ext>
                </a:extLst>
              </p:cNvPr>
              <p:cNvSpPr>
                <a:spLocks noChangeShapeType="1"/>
              </p:cNvSpPr>
              <p:nvPr userDrawn="1"/>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3" name="Line 250">
                <a:extLst>
                  <a:ext uri="{FF2B5EF4-FFF2-40B4-BE49-F238E27FC236}">
                    <a16:creationId xmlns:a16="http://schemas.microsoft.com/office/drawing/2014/main" id="{85E0EB53-273C-4254-9D0C-26B753225DF2}"/>
                  </a:ext>
                </a:extLst>
              </p:cNvPr>
              <p:cNvSpPr>
                <a:spLocks noChangeShapeType="1"/>
              </p:cNvSpPr>
              <p:nvPr userDrawn="1"/>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4" name="Line 252">
                <a:extLst>
                  <a:ext uri="{FF2B5EF4-FFF2-40B4-BE49-F238E27FC236}">
                    <a16:creationId xmlns:a16="http://schemas.microsoft.com/office/drawing/2014/main" id="{2F7A4AFA-71C3-463A-865A-B1A95AF786E5}"/>
                  </a:ext>
                </a:extLst>
              </p:cNvPr>
              <p:cNvSpPr>
                <a:spLocks noChangeShapeType="1"/>
              </p:cNvSpPr>
              <p:nvPr userDrawn="1"/>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5" name="Line 254">
                <a:extLst>
                  <a:ext uri="{FF2B5EF4-FFF2-40B4-BE49-F238E27FC236}">
                    <a16:creationId xmlns:a16="http://schemas.microsoft.com/office/drawing/2014/main" id="{1923EE32-1C56-4C75-BEDB-2BAB521E570E}"/>
                  </a:ext>
                </a:extLst>
              </p:cNvPr>
              <p:cNvSpPr>
                <a:spLocks noChangeShapeType="1"/>
              </p:cNvSpPr>
              <p:nvPr userDrawn="1"/>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6" name="Line 256">
                <a:extLst>
                  <a:ext uri="{FF2B5EF4-FFF2-40B4-BE49-F238E27FC236}">
                    <a16:creationId xmlns:a16="http://schemas.microsoft.com/office/drawing/2014/main" id="{0B57B87A-D1D5-49BE-BB15-B2986FD08FBF}"/>
                  </a:ext>
                </a:extLst>
              </p:cNvPr>
              <p:cNvSpPr>
                <a:spLocks noChangeShapeType="1"/>
              </p:cNvSpPr>
              <p:nvPr userDrawn="1"/>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7" name="Line 258">
                <a:extLst>
                  <a:ext uri="{FF2B5EF4-FFF2-40B4-BE49-F238E27FC236}">
                    <a16:creationId xmlns:a16="http://schemas.microsoft.com/office/drawing/2014/main" id="{1F65A37C-B705-41A7-91D2-924BE08893F9}"/>
                  </a:ext>
                </a:extLst>
              </p:cNvPr>
              <p:cNvSpPr>
                <a:spLocks noChangeShapeType="1"/>
              </p:cNvSpPr>
              <p:nvPr userDrawn="1"/>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8" name="Line 260">
                <a:extLst>
                  <a:ext uri="{FF2B5EF4-FFF2-40B4-BE49-F238E27FC236}">
                    <a16:creationId xmlns:a16="http://schemas.microsoft.com/office/drawing/2014/main" id="{A0A6CC6A-53D0-479C-AD25-2F293EFB98A2}"/>
                  </a:ext>
                </a:extLst>
              </p:cNvPr>
              <p:cNvSpPr>
                <a:spLocks noChangeShapeType="1"/>
              </p:cNvSpPr>
              <p:nvPr userDrawn="1"/>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9" name="Line 262">
                <a:extLst>
                  <a:ext uri="{FF2B5EF4-FFF2-40B4-BE49-F238E27FC236}">
                    <a16:creationId xmlns:a16="http://schemas.microsoft.com/office/drawing/2014/main" id="{B61F64C5-66C2-41AA-91FA-E1B7C4CCB7F8}"/>
                  </a:ext>
                </a:extLst>
              </p:cNvPr>
              <p:cNvSpPr>
                <a:spLocks noChangeShapeType="1"/>
              </p:cNvSpPr>
              <p:nvPr userDrawn="1"/>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0" name="Line 264">
                <a:extLst>
                  <a:ext uri="{FF2B5EF4-FFF2-40B4-BE49-F238E27FC236}">
                    <a16:creationId xmlns:a16="http://schemas.microsoft.com/office/drawing/2014/main" id="{31C8ECF7-1270-4047-AD98-7E95D84276CD}"/>
                  </a:ext>
                </a:extLst>
              </p:cNvPr>
              <p:cNvSpPr>
                <a:spLocks noChangeShapeType="1"/>
              </p:cNvSpPr>
              <p:nvPr userDrawn="1"/>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1" name="Line 266">
                <a:extLst>
                  <a:ext uri="{FF2B5EF4-FFF2-40B4-BE49-F238E27FC236}">
                    <a16:creationId xmlns:a16="http://schemas.microsoft.com/office/drawing/2014/main" id="{A9D0C1D5-1D60-497C-89F5-FEF526FD6F69}"/>
                  </a:ext>
                </a:extLst>
              </p:cNvPr>
              <p:cNvSpPr>
                <a:spLocks noChangeShapeType="1"/>
              </p:cNvSpPr>
              <p:nvPr userDrawn="1"/>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2" name="Line 268">
                <a:extLst>
                  <a:ext uri="{FF2B5EF4-FFF2-40B4-BE49-F238E27FC236}">
                    <a16:creationId xmlns:a16="http://schemas.microsoft.com/office/drawing/2014/main" id="{C97FE959-9E6A-42EF-97F8-41BF62D2D9B1}"/>
                  </a:ext>
                </a:extLst>
              </p:cNvPr>
              <p:cNvSpPr>
                <a:spLocks noChangeShapeType="1"/>
              </p:cNvSpPr>
              <p:nvPr userDrawn="1"/>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3" name="Line 270">
                <a:extLst>
                  <a:ext uri="{FF2B5EF4-FFF2-40B4-BE49-F238E27FC236}">
                    <a16:creationId xmlns:a16="http://schemas.microsoft.com/office/drawing/2014/main" id="{36F18E21-014A-4247-B557-6F20B3D677EC}"/>
                  </a:ext>
                </a:extLst>
              </p:cNvPr>
              <p:cNvSpPr>
                <a:spLocks noChangeShapeType="1"/>
              </p:cNvSpPr>
              <p:nvPr userDrawn="1"/>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4" name="Line 272">
                <a:extLst>
                  <a:ext uri="{FF2B5EF4-FFF2-40B4-BE49-F238E27FC236}">
                    <a16:creationId xmlns:a16="http://schemas.microsoft.com/office/drawing/2014/main" id="{BFBA048D-7221-4D3B-8CA7-F7C02A62C318}"/>
                  </a:ext>
                </a:extLst>
              </p:cNvPr>
              <p:cNvSpPr>
                <a:spLocks noChangeShapeType="1"/>
              </p:cNvSpPr>
              <p:nvPr userDrawn="1"/>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5" name="Line 274">
                <a:extLst>
                  <a:ext uri="{FF2B5EF4-FFF2-40B4-BE49-F238E27FC236}">
                    <a16:creationId xmlns:a16="http://schemas.microsoft.com/office/drawing/2014/main" id="{1E498D4D-BD24-491A-B945-1C21CEBACABC}"/>
                  </a:ext>
                </a:extLst>
              </p:cNvPr>
              <p:cNvSpPr>
                <a:spLocks noChangeShapeType="1"/>
              </p:cNvSpPr>
              <p:nvPr userDrawn="1"/>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6" name="Line 276">
                <a:extLst>
                  <a:ext uri="{FF2B5EF4-FFF2-40B4-BE49-F238E27FC236}">
                    <a16:creationId xmlns:a16="http://schemas.microsoft.com/office/drawing/2014/main" id="{00A9A48F-F54E-4C91-A509-220F9D6A08FC}"/>
                  </a:ext>
                </a:extLst>
              </p:cNvPr>
              <p:cNvSpPr>
                <a:spLocks noChangeShapeType="1"/>
              </p:cNvSpPr>
              <p:nvPr userDrawn="1"/>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7" name="Line 278">
                <a:extLst>
                  <a:ext uri="{FF2B5EF4-FFF2-40B4-BE49-F238E27FC236}">
                    <a16:creationId xmlns:a16="http://schemas.microsoft.com/office/drawing/2014/main" id="{A8671963-C3AB-4C2E-8685-112C391C5C73}"/>
                  </a:ext>
                </a:extLst>
              </p:cNvPr>
              <p:cNvSpPr>
                <a:spLocks noChangeShapeType="1"/>
              </p:cNvSpPr>
              <p:nvPr userDrawn="1"/>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8" name="Line 256">
                <a:extLst>
                  <a:ext uri="{FF2B5EF4-FFF2-40B4-BE49-F238E27FC236}">
                    <a16:creationId xmlns:a16="http://schemas.microsoft.com/office/drawing/2014/main" id="{B2DCB3EF-95C3-40AB-9334-C95DBEC73839}"/>
                  </a:ext>
                </a:extLst>
              </p:cNvPr>
              <p:cNvSpPr>
                <a:spLocks noChangeShapeType="1"/>
              </p:cNvSpPr>
              <p:nvPr userDrawn="1"/>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9" name="Line 234">
                <a:extLst>
                  <a:ext uri="{FF2B5EF4-FFF2-40B4-BE49-F238E27FC236}">
                    <a16:creationId xmlns:a16="http://schemas.microsoft.com/office/drawing/2014/main" id="{49F1ADAF-0D1F-4700-A1D5-61F0495B3000}"/>
                  </a:ext>
                </a:extLst>
              </p:cNvPr>
              <p:cNvSpPr>
                <a:spLocks noChangeShapeType="1"/>
              </p:cNvSpPr>
              <p:nvPr userDrawn="1"/>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grpSp>
        <p:grpSp>
          <p:nvGrpSpPr>
            <p:cNvPr id="7" name="Group 6">
              <a:extLst>
                <a:ext uri="{FF2B5EF4-FFF2-40B4-BE49-F238E27FC236}">
                  <a16:creationId xmlns:a16="http://schemas.microsoft.com/office/drawing/2014/main" id="{C47994F2-84BD-4BA3-9EB7-A1D285ADDBA5}"/>
                </a:ext>
              </a:extLst>
            </p:cNvPr>
            <p:cNvGrpSpPr/>
            <p:nvPr userDrawn="1"/>
          </p:nvGrpSpPr>
          <p:grpSpPr bwMode="gray">
            <a:xfrm>
              <a:off x="0" y="-319423"/>
              <a:ext cx="12192000" cy="232538"/>
              <a:chOff x="0" y="-319423"/>
              <a:chExt cx="12192000" cy="232538"/>
            </a:xfrm>
          </p:grpSpPr>
          <p:sp>
            <p:nvSpPr>
              <p:cNvPr id="81" name="Line 146">
                <a:extLst>
                  <a:ext uri="{FF2B5EF4-FFF2-40B4-BE49-F238E27FC236}">
                    <a16:creationId xmlns:a16="http://schemas.microsoft.com/office/drawing/2014/main" id="{1799B9C5-D008-4FAE-841C-9CFCF46A05E8}"/>
                  </a:ext>
                </a:extLst>
              </p:cNvPr>
              <p:cNvSpPr>
                <a:spLocks noChangeShapeType="1"/>
              </p:cNvSpPr>
              <p:nvPr userDrawn="1"/>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2" name="Line 148">
                <a:extLst>
                  <a:ext uri="{FF2B5EF4-FFF2-40B4-BE49-F238E27FC236}">
                    <a16:creationId xmlns:a16="http://schemas.microsoft.com/office/drawing/2014/main" id="{042A274F-2D0E-4CC2-A626-65449AAF27EF}"/>
                  </a:ext>
                </a:extLst>
              </p:cNvPr>
              <p:cNvSpPr>
                <a:spLocks noChangeShapeType="1"/>
              </p:cNvSpPr>
              <p:nvPr userDrawn="1"/>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3" name="Line 150">
                <a:extLst>
                  <a:ext uri="{FF2B5EF4-FFF2-40B4-BE49-F238E27FC236}">
                    <a16:creationId xmlns:a16="http://schemas.microsoft.com/office/drawing/2014/main" id="{5E44333D-9108-4420-84BC-0AD5027C4CFB}"/>
                  </a:ext>
                </a:extLst>
              </p:cNvPr>
              <p:cNvSpPr>
                <a:spLocks noChangeShapeType="1"/>
              </p:cNvSpPr>
              <p:nvPr userDrawn="1"/>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4" name="Line 152">
                <a:extLst>
                  <a:ext uri="{FF2B5EF4-FFF2-40B4-BE49-F238E27FC236}">
                    <a16:creationId xmlns:a16="http://schemas.microsoft.com/office/drawing/2014/main" id="{E635932E-9352-4187-AC62-6CD8B09EA08F}"/>
                  </a:ext>
                </a:extLst>
              </p:cNvPr>
              <p:cNvSpPr>
                <a:spLocks noChangeShapeType="1"/>
              </p:cNvSpPr>
              <p:nvPr userDrawn="1"/>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5" name="Line 154">
                <a:extLst>
                  <a:ext uri="{FF2B5EF4-FFF2-40B4-BE49-F238E27FC236}">
                    <a16:creationId xmlns:a16="http://schemas.microsoft.com/office/drawing/2014/main" id="{062B41AC-5CAD-491F-8FEF-BE134089DBBF}"/>
                  </a:ext>
                </a:extLst>
              </p:cNvPr>
              <p:cNvSpPr>
                <a:spLocks noChangeShapeType="1"/>
              </p:cNvSpPr>
              <p:nvPr userDrawn="1"/>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6" name="Line 156">
                <a:extLst>
                  <a:ext uri="{FF2B5EF4-FFF2-40B4-BE49-F238E27FC236}">
                    <a16:creationId xmlns:a16="http://schemas.microsoft.com/office/drawing/2014/main" id="{E325C1D1-CBAB-4B7B-A2F7-DBAF79416F6C}"/>
                  </a:ext>
                </a:extLst>
              </p:cNvPr>
              <p:cNvSpPr>
                <a:spLocks noChangeShapeType="1"/>
              </p:cNvSpPr>
              <p:nvPr userDrawn="1"/>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7" name="Line 158">
                <a:extLst>
                  <a:ext uri="{FF2B5EF4-FFF2-40B4-BE49-F238E27FC236}">
                    <a16:creationId xmlns:a16="http://schemas.microsoft.com/office/drawing/2014/main" id="{BE7AA781-5F84-44D5-B7E0-9CA5C59B41CC}"/>
                  </a:ext>
                </a:extLst>
              </p:cNvPr>
              <p:cNvSpPr>
                <a:spLocks noChangeShapeType="1"/>
              </p:cNvSpPr>
              <p:nvPr userDrawn="1"/>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8" name="Line 160">
                <a:extLst>
                  <a:ext uri="{FF2B5EF4-FFF2-40B4-BE49-F238E27FC236}">
                    <a16:creationId xmlns:a16="http://schemas.microsoft.com/office/drawing/2014/main" id="{D1D406D0-C4F4-42E3-B08E-ED74851ACFCD}"/>
                  </a:ext>
                </a:extLst>
              </p:cNvPr>
              <p:cNvSpPr>
                <a:spLocks noChangeShapeType="1"/>
              </p:cNvSpPr>
              <p:nvPr userDrawn="1"/>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9" name="Line 162">
                <a:extLst>
                  <a:ext uri="{FF2B5EF4-FFF2-40B4-BE49-F238E27FC236}">
                    <a16:creationId xmlns:a16="http://schemas.microsoft.com/office/drawing/2014/main" id="{47130E6D-084C-4542-8326-532CFC25CB2A}"/>
                  </a:ext>
                </a:extLst>
              </p:cNvPr>
              <p:cNvSpPr>
                <a:spLocks noChangeShapeType="1"/>
              </p:cNvSpPr>
              <p:nvPr userDrawn="1"/>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0" name="Line 164">
                <a:extLst>
                  <a:ext uri="{FF2B5EF4-FFF2-40B4-BE49-F238E27FC236}">
                    <a16:creationId xmlns:a16="http://schemas.microsoft.com/office/drawing/2014/main" id="{F6C0C045-77C4-4A9C-811F-9A896FDCE4F5}"/>
                  </a:ext>
                </a:extLst>
              </p:cNvPr>
              <p:cNvSpPr>
                <a:spLocks noChangeShapeType="1"/>
              </p:cNvSpPr>
              <p:nvPr userDrawn="1"/>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1" name="Line 166">
                <a:extLst>
                  <a:ext uri="{FF2B5EF4-FFF2-40B4-BE49-F238E27FC236}">
                    <a16:creationId xmlns:a16="http://schemas.microsoft.com/office/drawing/2014/main" id="{CC516FEC-965B-4F75-9FD0-FC318C2E6F91}"/>
                  </a:ext>
                </a:extLst>
              </p:cNvPr>
              <p:cNvSpPr>
                <a:spLocks noChangeShapeType="1"/>
              </p:cNvSpPr>
              <p:nvPr userDrawn="1"/>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2" name="Line 168">
                <a:extLst>
                  <a:ext uri="{FF2B5EF4-FFF2-40B4-BE49-F238E27FC236}">
                    <a16:creationId xmlns:a16="http://schemas.microsoft.com/office/drawing/2014/main" id="{40DAC012-EB28-4589-ACB0-5B8D8FD5D01E}"/>
                  </a:ext>
                </a:extLst>
              </p:cNvPr>
              <p:cNvSpPr>
                <a:spLocks noChangeShapeType="1"/>
              </p:cNvSpPr>
              <p:nvPr userDrawn="1"/>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3" name="Line 170">
                <a:extLst>
                  <a:ext uri="{FF2B5EF4-FFF2-40B4-BE49-F238E27FC236}">
                    <a16:creationId xmlns:a16="http://schemas.microsoft.com/office/drawing/2014/main" id="{DD656D4A-879B-42AF-B3B2-026D01CEA852}"/>
                  </a:ext>
                </a:extLst>
              </p:cNvPr>
              <p:cNvSpPr>
                <a:spLocks noChangeShapeType="1"/>
              </p:cNvSpPr>
              <p:nvPr userDrawn="1"/>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4" name="Line 172">
                <a:extLst>
                  <a:ext uri="{FF2B5EF4-FFF2-40B4-BE49-F238E27FC236}">
                    <a16:creationId xmlns:a16="http://schemas.microsoft.com/office/drawing/2014/main" id="{E97046B6-72C2-43ED-86C2-CC5CD838BE71}"/>
                  </a:ext>
                </a:extLst>
              </p:cNvPr>
              <p:cNvSpPr>
                <a:spLocks noChangeShapeType="1"/>
              </p:cNvSpPr>
              <p:nvPr userDrawn="1"/>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5" name="Line 174">
                <a:extLst>
                  <a:ext uri="{FF2B5EF4-FFF2-40B4-BE49-F238E27FC236}">
                    <a16:creationId xmlns:a16="http://schemas.microsoft.com/office/drawing/2014/main" id="{E6920F60-2831-478C-8C1D-6D6AD7A853DC}"/>
                  </a:ext>
                </a:extLst>
              </p:cNvPr>
              <p:cNvSpPr>
                <a:spLocks noChangeShapeType="1"/>
              </p:cNvSpPr>
              <p:nvPr userDrawn="1"/>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6" name="Line 176">
                <a:extLst>
                  <a:ext uri="{FF2B5EF4-FFF2-40B4-BE49-F238E27FC236}">
                    <a16:creationId xmlns:a16="http://schemas.microsoft.com/office/drawing/2014/main" id="{427CDCF5-FE47-48E4-9D11-FBC9BA96A72A}"/>
                  </a:ext>
                </a:extLst>
              </p:cNvPr>
              <p:cNvSpPr>
                <a:spLocks noChangeShapeType="1"/>
              </p:cNvSpPr>
              <p:nvPr userDrawn="1"/>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7" name="Line 178">
                <a:extLst>
                  <a:ext uri="{FF2B5EF4-FFF2-40B4-BE49-F238E27FC236}">
                    <a16:creationId xmlns:a16="http://schemas.microsoft.com/office/drawing/2014/main" id="{0C0A1CF5-B0B6-427C-8014-351DFAC87CD8}"/>
                  </a:ext>
                </a:extLst>
              </p:cNvPr>
              <p:cNvSpPr>
                <a:spLocks noChangeShapeType="1"/>
              </p:cNvSpPr>
              <p:nvPr userDrawn="1"/>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8" name="Line 180">
                <a:extLst>
                  <a:ext uri="{FF2B5EF4-FFF2-40B4-BE49-F238E27FC236}">
                    <a16:creationId xmlns:a16="http://schemas.microsoft.com/office/drawing/2014/main" id="{F9246A6E-3FAD-4D8F-BE2C-EAC438D51554}"/>
                  </a:ext>
                </a:extLst>
              </p:cNvPr>
              <p:cNvSpPr>
                <a:spLocks noChangeShapeType="1"/>
              </p:cNvSpPr>
              <p:nvPr userDrawn="1"/>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9" name="Line 182">
                <a:extLst>
                  <a:ext uri="{FF2B5EF4-FFF2-40B4-BE49-F238E27FC236}">
                    <a16:creationId xmlns:a16="http://schemas.microsoft.com/office/drawing/2014/main" id="{C3F03880-C5CE-4FB4-A7F2-BF56D9D2E65F}"/>
                  </a:ext>
                </a:extLst>
              </p:cNvPr>
              <p:cNvSpPr>
                <a:spLocks noChangeShapeType="1"/>
              </p:cNvSpPr>
              <p:nvPr userDrawn="1"/>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0" name="Line 184">
                <a:extLst>
                  <a:ext uri="{FF2B5EF4-FFF2-40B4-BE49-F238E27FC236}">
                    <a16:creationId xmlns:a16="http://schemas.microsoft.com/office/drawing/2014/main" id="{A10D7B31-F5B4-4D80-948A-55118B2FF4B2}"/>
                  </a:ext>
                </a:extLst>
              </p:cNvPr>
              <p:cNvSpPr>
                <a:spLocks noChangeShapeType="1"/>
              </p:cNvSpPr>
              <p:nvPr userDrawn="1"/>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1" name="Line 186">
                <a:extLst>
                  <a:ext uri="{FF2B5EF4-FFF2-40B4-BE49-F238E27FC236}">
                    <a16:creationId xmlns:a16="http://schemas.microsoft.com/office/drawing/2014/main" id="{CA59FA91-9B77-4174-A12E-B6CE3054456E}"/>
                  </a:ext>
                </a:extLst>
              </p:cNvPr>
              <p:cNvSpPr>
                <a:spLocks noChangeShapeType="1"/>
              </p:cNvSpPr>
              <p:nvPr userDrawn="1"/>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2" name="Line 188">
                <a:extLst>
                  <a:ext uri="{FF2B5EF4-FFF2-40B4-BE49-F238E27FC236}">
                    <a16:creationId xmlns:a16="http://schemas.microsoft.com/office/drawing/2014/main" id="{94D2A4B7-D111-4BDC-A293-3687CFBF90B6}"/>
                  </a:ext>
                </a:extLst>
              </p:cNvPr>
              <p:cNvSpPr>
                <a:spLocks noChangeShapeType="1"/>
              </p:cNvSpPr>
              <p:nvPr userDrawn="1"/>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3" name="Line 190">
                <a:extLst>
                  <a:ext uri="{FF2B5EF4-FFF2-40B4-BE49-F238E27FC236}">
                    <a16:creationId xmlns:a16="http://schemas.microsoft.com/office/drawing/2014/main" id="{8F38EAAC-3F49-4DF3-9451-94C3861707F9}"/>
                  </a:ext>
                </a:extLst>
              </p:cNvPr>
              <p:cNvSpPr>
                <a:spLocks noChangeShapeType="1"/>
              </p:cNvSpPr>
              <p:nvPr userDrawn="1"/>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4" name="Line 192">
                <a:extLst>
                  <a:ext uri="{FF2B5EF4-FFF2-40B4-BE49-F238E27FC236}">
                    <a16:creationId xmlns:a16="http://schemas.microsoft.com/office/drawing/2014/main" id="{207764EE-48B8-4D18-8557-B88D54575CEE}"/>
                  </a:ext>
                </a:extLst>
              </p:cNvPr>
              <p:cNvSpPr>
                <a:spLocks noChangeShapeType="1"/>
              </p:cNvSpPr>
              <p:nvPr userDrawn="1"/>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5" name="Line 194">
                <a:extLst>
                  <a:ext uri="{FF2B5EF4-FFF2-40B4-BE49-F238E27FC236}">
                    <a16:creationId xmlns:a16="http://schemas.microsoft.com/office/drawing/2014/main" id="{7D47AB89-3F4C-4DD2-A3AD-23F44DA90F00}"/>
                  </a:ext>
                </a:extLst>
              </p:cNvPr>
              <p:cNvSpPr>
                <a:spLocks noChangeShapeType="1"/>
              </p:cNvSpPr>
              <p:nvPr userDrawn="1"/>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6" name="Line 196">
                <a:extLst>
                  <a:ext uri="{FF2B5EF4-FFF2-40B4-BE49-F238E27FC236}">
                    <a16:creationId xmlns:a16="http://schemas.microsoft.com/office/drawing/2014/main" id="{6A9CE46E-23E3-406E-932F-E6D825D50AA6}"/>
                  </a:ext>
                </a:extLst>
              </p:cNvPr>
              <p:cNvSpPr>
                <a:spLocks noChangeShapeType="1"/>
              </p:cNvSpPr>
              <p:nvPr userDrawn="1"/>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7" name="Line 198">
                <a:extLst>
                  <a:ext uri="{FF2B5EF4-FFF2-40B4-BE49-F238E27FC236}">
                    <a16:creationId xmlns:a16="http://schemas.microsoft.com/office/drawing/2014/main" id="{BE7673AF-8F49-4C81-B182-175C051E0E8F}"/>
                  </a:ext>
                </a:extLst>
              </p:cNvPr>
              <p:cNvSpPr>
                <a:spLocks noChangeShapeType="1"/>
              </p:cNvSpPr>
              <p:nvPr userDrawn="1"/>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8" name="Line 200">
                <a:extLst>
                  <a:ext uri="{FF2B5EF4-FFF2-40B4-BE49-F238E27FC236}">
                    <a16:creationId xmlns:a16="http://schemas.microsoft.com/office/drawing/2014/main" id="{AB01A108-D073-403F-A3B9-932FB75FFFED}"/>
                  </a:ext>
                </a:extLst>
              </p:cNvPr>
              <p:cNvSpPr>
                <a:spLocks noChangeShapeType="1"/>
              </p:cNvSpPr>
              <p:nvPr userDrawn="1"/>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9" name="Line 202">
                <a:extLst>
                  <a:ext uri="{FF2B5EF4-FFF2-40B4-BE49-F238E27FC236}">
                    <a16:creationId xmlns:a16="http://schemas.microsoft.com/office/drawing/2014/main" id="{8E297448-37A8-401E-97AB-7CE264E50EC1}"/>
                  </a:ext>
                </a:extLst>
              </p:cNvPr>
              <p:cNvSpPr>
                <a:spLocks noChangeShapeType="1"/>
              </p:cNvSpPr>
              <p:nvPr userDrawn="1"/>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0" name="Line 204">
                <a:extLst>
                  <a:ext uri="{FF2B5EF4-FFF2-40B4-BE49-F238E27FC236}">
                    <a16:creationId xmlns:a16="http://schemas.microsoft.com/office/drawing/2014/main" id="{6F3C4C85-93AB-43F2-ADE2-DE2DCF1F12D2}"/>
                  </a:ext>
                </a:extLst>
              </p:cNvPr>
              <p:cNvSpPr>
                <a:spLocks noChangeShapeType="1"/>
              </p:cNvSpPr>
              <p:nvPr userDrawn="1"/>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1" name="Line 206">
                <a:extLst>
                  <a:ext uri="{FF2B5EF4-FFF2-40B4-BE49-F238E27FC236}">
                    <a16:creationId xmlns:a16="http://schemas.microsoft.com/office/drawing/2014/main" id="{D747E9B6-C113-4E80-812E-EE5C45EAE7C5}"/>
                  </a:ext>
                </a:extLst>
              </p:cNvPr>
              <p:cNvSpPr>
                <a:spLocks noChangeShapeType="1"/>
              </p:cNvSpPr>
              <p:nvPr userDrawn="1"/>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2" name="Line 208">
                <a:extLst>
                  <a:ext uri="{FF2B5EF4-FFF2-40B4-BE49-F238E27FC236}">
                    <a16:creationId xmlns:a16="http://schemas.microsoft.com/office/drawing/2014/main" id="{50E4B84D-414F-4105-8BAD-2A6ED2A9F08C}"/>
                  </a:ext>
                </a:extLst>
              </p:cNvPr>
              <p:cNvSpPr>
                <a:spLocks noChangeShapeType="1"/>
              </p:cNvSpPr>
              <p:nvPr userDrawn="1"/>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3" name="Line 210">
                <a:extLst>
                  <a:ext uri="{FF2B5EF4-FFF2-40B4-BE49-F238E27FC236}">
                    <a16:creationId xmlns:a16="http://schemas.microsoft.com/office/drawing/2014/main" id="{EB8DF342-42DD-4003-9748-E7BE5C6E6524}"/>
                  </a:ext>
                </a:extLst>
              </p:cNvPr>
              <p:cNvSpPr>
                <a:spLocks noChangeShapeType="1"/>
              </p:cNvSpPr>
              <p:nvPr userDrawn="1"/>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4" name="Line 212">
                <a:extLst>
                  <a:ext uri="{FF2B5EF4-FFF2-40B4-BE49-F238E27FC236}">
                    <a16:creationId xmlns:a16="http://schemas.microsoft.com/office/drawing/2014/main" id="{D34E13CD-A5A3-4111-B76E-A438A42D7715}"/>
                  </a:ext>
                </a:extLst>
              </p:cNvPr>
              <p:cNvSpPr>
                <a:spLocks noChangeShapeType="1"/>
              </p:cNvSpPr>
              <p:nvPr userDrawn="1"/>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5" name="Line 214">
                <a:extLst>
                  <a:ext uri="{FF2B5EF4-FFF2-40B4-BE49-F238E27FC236}">
                    <a16:creationId xmlns:a16="http://schemas.microsoft.com/office/drawing/2014/main" id="{D4CE25B2-09E3-48A0-92ED-4FED60F70E29}"/>
                  </a:ext>
                </a:extLst>
              </p:cNvPr>
              <p:cNvSpPr>
                <a:spLocks noChangeShapeType="1"/>
              </p:cNvSpPr>
              <p:nvPr userDrawn="1"/>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6" name="Line 216">
                <a:extLst>
                  <a:ext uri="{FF2B5EF4-FFF2-40B4-BE49-F238E27FC236}">
                    <a16:creationId xmlns:a16="http://schemas.microsoft.com/office/drawing/2014/main" id="{1A548D09-E058-4B26-9BEC-94D22CFAB679}"/>
                  </a:ext>
                </a:extLst>
              </p:cNvPr>
              <p:cNvSpPr>
                <a:spLocks noChangeShapeType="1"/>
              </p:cNvSpPr>
              <p:nvPr userDrawn="1"/>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7" name="Line 218">
                <a:extLst>
                  <a:ext uri="{FF2B5EF4-FFF2-40B4-BE49-F238E27FC236}">
                    <a16:creationId xmlns:a16="http://schemas.microsoft.com/office/drawing/2014/main" id="{536EEA34-B83F-4308-86FF-0948F73C6CA7}"/>
                  </a:ext>
                </a:extLst>
              </p:cNvPr>
              <p:cNvSpPr>
                <a:spLocks noChangeShapeType="1"/>
              </p:cNvSpPr>
              <p:nvPr userDrawn="1"/>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8" name="Line 220">
                <a:extLst>
                  <a:ext uri="{FF2B5EF4-FFF2-40B4-BE49-F238E27FC236}">
                    <a16:creationId xmlns:a16="http://schemas.microsoft.com/office/drawing/2014/main" id="{A75737BA-37C6-4D66-B0DD-9F108D693EFA}"/>
                  </a:ext>
                </a:extLst>
              </p:cNvPr>
              <p:cNvSpPr>
                <a:spLocks noChangeShapeType="1"/>
              </p:cNvSpPr>
              <p:nvPr userDrawn="1"/>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9" name="Line 222">
                <a:extLst>
                  <a:ext uri="{FF2B5EF4-FFF2-40B4-BE49-F238E27FC236}">
                    <a16:creationId xmlns:a16="http://schemas.microsoft.com/office/drawing/2014/main" id="{D37A1E34-336A-4E8A-9B56-57AC6B0F1824}"/>
                  </a:ext>
                </a:extLst>
              </p:cNvPr>
              <p:cNvSpPr>
                <a:spLocks noChangeShapeType="1"/>
              </p:cNvSpPr>
              <p:nvPr userDrawn="1"/>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0" name="Line 224">
                <a:extLst>
                  <a:ext uri="{FF2B5EF4-FFF2-40B4-BE49-F238E27FC236}">
                    <a16:creationId xmlns:a16="http://schemas.microsoft.com/office/drawing/2014/main" id="{689A318C-7FEE-4D25-A6E3-2CF2825309B2}"/>
                  </a:ext>
                </a:extLst>
              </p:cNvPr>
              <p:cNvSpPr>
                <a:spLocks noChangeShapeType="1"/>
              </p:cNvSpPr>
              <p:nvPr userDrawn="1"/>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1" name="Line 226">
                <a:extLst>
                  <a:ext uri="{FF2B5EF4-FFF2-40B4-BE49-F238E27FC236}">
                    <a16:creationId xmlns:a16="http://schemas.microsoft.com/office/drawing/2014/main" id="{DB30F423-53C4-4F84-8310-6D21B6006577}"/>
                  </a:ext>
                </a:extLst>
              </p:cNvPr>
              <p:cNvSpPr>
                <a:spLocks noChangeShapeType="1"/>
              </p:cNvSpPr>
              <p:nvPr userDrawn="1"/>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2" name="Line 228">
                <a:extLst>
                  <a:ext uri="{FF2B5EF4-FFF2-40B4-BE49-F238E27FC236}">
                    <a16:creationId xmlns:a16="http://schemas.microsoft.com/office/drawing/2014/main" id="{AE3057BF-3191-4542-9109-7D8CF9830BFE}"/>
                  </a:ext>
                </a:extLst>
              </p:cNvPr>
              <p:cNvSpPr>
                <a:spLocks noChangeShapeType="1"/>
              </p:cNvSpPr>
              <p:nvPr userDrawn="1"/>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3" name="Line 146">
                <a:extLst>
                  <a:ext uri="{FF2B5EF4-FFF2-40B4-BE49-F238E27FC236}">
                    <a16:creationId xmlns:a16="http://schemas.microsoft.com/office/drawing/2014/main" id="{D4ADD73B-AAB6-4A1E-843C-8932193FB443}"/>
                  </a:ext>
                </a:extLst>
              </p:cNvPr>
              <p:cNvSpPr>
                <a:spLocks noChangeShapeType="1"/>
              </p:cNvSpPr>
              <p:nvPr userDrawn="1"/>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4" name="Line 204">
                <a:extLst>
                  <a:ext uri="{FF2B5EF4-FFF2-40B4-BE49-F238E27FC236}">
                    <a16:creationId xmlns:a16="http://schemas.microsoft.com/office/drawing/2014/main" id="{BF62AC3A-EB31-43BF-A2CE-92A112BE140B}"/>
                  </a:ext>
                </a:extLst>
              </p:cNvPr>
              <p:cNvSpPr>
                <a:spLocks noChangeShapeType="1"/>
              </p:cNvSpPr>
              <p:nvPr userDrawn="1"/>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grpSp>
          <p:nvGrpSpPr>
            <p:cNvPr id="8" name="Group 7">
              <a:extLst>
                <a:ext uri="{FF2B5EF4-FFF2-40B4-BE49-F238E27FC236}">
                  <a16:creationId xmlns:a16="http://schemas.microsoft.com/office/drawing/2014/main" id="{20EAADB2-1321-4C76-A572-A2ED7CA71885}"/>
                </a:ext>
              </a:extLst>
            </p:cNvPr>
            <p:cNvGrpSpPr/>
            <p:nvPr userDrawn="1"/>
          </p:nvGrpSpPr>
          <p:grpSpPr bwMode="gray">
            <a:xfrm>
              <a:off x="0" y="6948152"/>
              <a:ext cx="12192000" cy="232538"/>
              <a:chOff x="0" y="-319423"/>
              <a:chExt cx="12192000" cy="232538"/>
            </a:xfrm>
          </p:grpSpPr>
          <p:sp>
            <p:nvSpPr>
              <p:cNvPr id="37" name="Line 146">
                <a:extLst>
                  <a:ext uri="{FF2B5EF4-FFF2-40B4-BE49-F238E27FC236}">
                    <a16:creationId xmlns:a16="http://schemas.microsoft.com/office/drawing/2014/main" id="{D0ECEA6E-F5AE-4A0A-84F1-D5C107B68CA6}"/>
                  </a:ext>
                </a:extLst>
              </p:cNvPr>
              <p:cNvSpPr>
                <a:spLocks noChangeShapeType="1"/>
              </p:cNvSpPr>
              <p:nvPr userDrawn="1"/>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8" name="Line 148">
                <a:extLst>
                  <a:ext uri="{FF2B5EF4-FFF2-40B4-BE49-F238E27FC236}">
                    <a16:creationId xmlns:a16="http://schemas.microsoft.com/office/drawing/2014/main" id="{F2FE5D76-99AE-4257-BE11-0F573568EDD0}"/>
                  </a:ext>
                </a:extLst>
              </p:cNvPr>
              <p:cNvSpPr>
                <a:spLocks noChangeShapeType="1"/>
              </p:cNvSpPr>
              <p:nvPr userDrawn="1"/>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9" name="Line 150">
                <a:extLst>
                  <a:ext uri="{FF2B5EF4-FFF2-40B4-BE49-F238E27FC236}">
                    <a16:creationId xmlns:a16="http://schemas.microsoft.com/office/drawing/2014/main" id="{B07050FC-CCC3-4285-9B47-6EE201481211}"/>
                  </a:ext>
                </a:extLst>
              </p:cNvPr>
              <p:cNvSpPr>
                <a:spLocks noChangeShapeType="1"/>
              </p:cNvSpPr>
              <p:nvPr userDrawn="1"/>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0" name="Line 152">
                <a:extLst>
                  <a:ext uri="{FF2B5EF4-FFF2-40B4-BE49-F238E27FC236}">
                    <a16:creationId xmlns:a16="http://schemas.microsoft.com/office/drawing/2014/main" id="{82133081-61BB-41E2-822F-B1AE7CA4A18B}"/>
                  </a:ext>
                </a:extLst>
              </p:cNvPr>
              <p:cNvSpPr>
                <a:spLocks noChangeShapeType="1"/>
              </p:cNvSpPr>
              <p:nvPr userDrawn="1"/>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1" name="Line 154">
                <a:extLst>
                  <a:ext uri="{FF2B5EF4-FFF2-40B4-BE49-F238E27FC236}">
                    <a16:creationId xmlns:a16="http://schemas.microsoft.com/office/drawing/2014/main" id="{A77EE2D3-A9CB-4DD7-BF71-D3860AB01CED}"/>
                  </a:ext>
                </a:extLst>
              </p:cNvPr>
              <p:cNvSpPr>
                <a:spLocks noChangeShapeType="1"/>
              </p:cNvSpPr>
              <p:nvPr userDrawn="1"/>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2" name="Line 156">
                <a:extLst>
                  <a:ext uri="{FF2B5EF4-FFF2-40B4-BE49-F238E27FC236}">
                    <a16:creationId xmlns:a16="http://schemas.microsoft.com/office/drawing/2014/main" id="{CD1F5602-3A98-4B7C-9776-B8242027CC24}"/>
                  </a:ext>
                </a:extLst>
              </p:cNvPr>
              <p:cNvSpPr>
                <a:spLocks noChangeShapeType="1"/>
              </p:cNvSpPr>
              <p:nvPr userDrawn="1"/>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3" name="Line 158">
                <a:extLst>
                  <a:ext uri="{FF2B5EF4-FFF2-40B4-BE49-F238E27FC236}">
                    <a16:creationId xmlns:a16="http://schemas.microsoft.com/office/drawing/2014/main" id="{91D089F2-ABDE-4A16-8C79-559CE92C33A3}"/>
                  </a:ext>
                </a:extLst>
              </p:cNvPr>
              <p:cNvSpPr>
                <a:spLocks noChangeShapeType="1"/>
              </p:cNvSpPr>
              <p:nvPr userDrawn="1"/>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4" name="Line 160">
                <a:extLst>
                  <a:ext uri="{FF2B5EF4-FFF2-40B4-BE49-F238E27FC236}">
                    <a16:creationId xmlns:a16="http://schemas.microsoft.com/office/drawing/2014/main" id="{B499888C-AF93-45EB-9169-9EC68DFC8E57}"/>
                  </a:ext>
                </a:extLst>
              </p:cNvPr>
              <p:cNvSpPr>
                <a:spLocks noChangeShapeType="1"/>
              </p:cNvSpPr>
              <p:nvPr userDrawn="1"/>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5" name="Line 162">
                <a:extLst>
                  <a:ext uri="{FF2B5EF4-FFF2-40B4-BE49-F238E27FC236}">
                    <a16:creationId xmlns:a16="http://schemas.microsoft.com/office/drawing/2014/main" id="{5B48CFB5-1D16-4539-BDB2-F35E8A949881}"/>
                  </a:ext>
                </a:extLst>
              </p:cNvPr>
              <p:cNvSpPr>
                <a:spLocks noChangeShapeType="1"/>
              </p:cNvSpPr>
              <p:nvPr userDrawn="1"/>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6" name="Line 164">
                <a:extLst>
                  <a:ext uri="{FF2B5EF4-FFF2-40B4-BE49-F238E27FC236}">
                    <a16:creationId xmlns:a16="http://schemas.microsoft.com/office/drawing/2014/main" id="{C8AF0F22-5F88-48FF-B0DB-DC6769828403}"/>
                  </a:ext>
                </a:extLst>
              </p:cNvPr>
              <p:cNvSpPr>
                <a:spLocks noChangeShapeType="1"/>
              </p:cNvSpPr>
              <p:nvPr userDrawn="1"/>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7" name="Line 166">
                <a:extLst>
                  <a:ext uri="{FF2B5EF4-FFF2-40B4-BE49-F238E27FC236}">
                    <a16:creationId xmlns:a16="http://schemas.microsoft.com/office/drawing/2014/main" id="{47B06D60-88FD-4E0A-A99D-8F4B69FCC190}"/>
                  </a:ext>
                </a:extLst>
              </p:cNvPr>
              <p:cNvSpPr>
                <a:spLocks noChangeShapeType="1"/>
              </p:cNvSpPr>
              <p:nvPr userDrawn="1"/>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8" name="Line 168">
                <a:extLst>
                  <a:ext uri="{FF2B5EF4-FFF2-40B4-BE49-F238E27FC236}">
                    <a16:creationId xmlns:a16="http://schemas.microsoft.com/office/drawing/2014/main" id="{6796A2E2-D4DE-41FF-93C7-D55958A497A6}"/>
                  </a:ext>
                </a:extLst>
              </p:cNvPr>
              <p:cNvSpPr>
                <a:spLocks noChangeShapeType="1"/>
              </p:cNvSpPr>
              <p:nvPr userDrawn="1"/>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9" name="Line 170">
                <a:extLst>
                  <a:ext uri="{FF2B5EF4-FFF2-40B4-BE49-F238E27FC236}">
                    <a16:creationId xmlns:a16="http://schemas.microsoft.com/office/drawing/2014/main" id="{69AD2B2E-DC10-4A9B-8A22-C2FFF54AAD74}"/>
                  </a:ext>
                </a:extLst>
              </p:cNvPr>
              <p:cNvSpPr>
                <a:spLocks noChangeShapeType="1"/>
              </p:cNvSpPr>
              <p:nvPr userDrawn="1"/>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0" name="Line 172">
                <a:extLst>
                  <a:ext uri="{FF2B5EF4-FFF2-40B4-BE49-F238E27FC236}">
                    <a16:creationId xmlns:a16="http://schemas.microsoft.com/office/drawing/2014/main" id="{48C36E47-782A-4E02-8E5C-D0857D3E265F}"/>
                  </a:ext>
                </a:extLst>
              </p:cNvPr>
              <p:cNvSpPr>
                <a:spLocks noChangeShapeType="1"/>
              </p:cNvSpPr>
              <p:nvPr userDrawn="1"/>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1" name="Line 174">
                <a:extLst>
                  <a:ext uri="{FF2B5EF4-FFF2-40B4-BE49-F238E27FC236}">
                    <a16:creationId xmlns:a16="http://schemas.microsoft.com/office/drawing/2014/main" id="{7059A0A3-364A-4550-9EC6-6EB4B72D56BE}"/>
                  </a:ext>
                </a:extLst>
              </p:cNvPr>
              <p:cNvSpPr>
                <a:spLocks noChangeShapeType="1"/>
              </p:cNvSpPr>
              <p:nvPr userDrawn="1"/>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2" name="Line 176">
                <a:extLst>
                  <a:ext uri="{FF2B5EF4-FFF2-40B4-BE49-F238E27FC236}">
                    <a16:creationId xmlns:a16="http://schemas.microsoft.com/office/drawing/2014/main" id="{0A308727-1250-4EB9-85A4-E0DE2E2F919A}"/>
                  </a:ext>
                </a:extLst>
              </p:cNvPr>
              <p:cNvSpPr>
                <a:spLocks noChangeShapeType="1"/>
              </p:cNvSpPr>
              <p:nvPr userDrawn="1"/>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3" name="Line 178">
                <a:extLst>
                  <a:ext uri="{FF2B5EF4-FFF2-40B4-BE49-F238E27FC236}">
                    <a16:creationId xmlns:a16="http://schemas.microsoft.com/office/drawing/2014/main" id="{10AE4203-78C3-44A9-9B70-2C8A3783896B}"/>
                  </a:ext>
                </a:extLst>
              </p:cNvPr>
              <p:cNvSpPr>
                <a:spLocks noChangeShapeType="1"/>
              </p:cNvSpPr>
              <p:nvPr userDrawn="1"/>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4" name="Line 180">
                <a:extLst>
                  <a:ext uri="{FF2B5EF4-FFF2-40B4-BE49-F238E27FC236}">
                    <a16:creationId xmlns:a16="http://schemas.microsoft.com/office/drawing/2014/main" id="{2D9E2037-DC4E-4338-8F4F-47EB516EB585}"/>
                  </a:ext>
                </a:extLst>
              </p:cNvPr>
              <p:cNvSpPr>
                <a:spLocks noChangeShapeType="1"/>
              </p:cNvSpPr>
              <p:nvPr userDrawn="1"/>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5" name="Line 182">
                <a:extLst>
                  <a:ext uri="{FF2B5EF4-FFF2-40B4-BE49-F238E27FC236}">
                    <a16:creationId xmlns:a16="http://schemas.microsoft.com/office/drawing/2014/main" id="{93211CF4-2F19-4303-942E-068EC3D8224F}"/>
                  </a:ext>
                </a:extLst>
              </p:cNvPr>
              <p:cNvSpPr>
                <a:spLocks noChangeShapeType="1"/>
              </p:cNvSpPr>
              <p:nvPr userDrawn="1"/>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6" name="Line 184">
                <a:extLst>
                  <a:ext uri="{FF2B5EF4-FFF2-40B4-BE49-F238E27FC236}">
                    <a16:creationId xmlns:a16="http://schemas.microsoft.com/office/drawing/2014/main" id="{9769D68F-50F6-4F36-929B-9CF8B4D87385}"/>
                  </a:ext>
                </a:extLst>
              </p:cNvPr>
              <p:cNvSpPr>
                <a:spLocks noChangeShapeType="1"/>
              </p:cNvSpPr>
              <p:nvPr userDrawn="1"/>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7" name="Line 186">
                <a:extLst>
                  <a:ext uri="{FF2B5EF4-FFF2-40B4-BE49-F238E27FC236}">
                    <a16:creationId xmlns:a16="http://schemas.microsoft.com/office/drawing/2014/main" id="{CB7C4D56-249C-4F2D-99C9-207D4CFAD0DE}"/>
                  </a:ext>
                </a:extLst>
              </p:cNvPr>
              <p:cNvSpPr>
                <a:spLocks noChangeShapeType="1"/>
              </p:cNvSpPr>
              <p:nvPr userDrawn="1"/>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8" name="Line 188">
                <a:extLst>
                  <a:ext uri="{FF2B5EF4-FFF2-40B4-BE49-F238E27FC236}">
                    <a16:creationId xmlns:a16="http://schemas.microsoft.com/office/drawing/2014/main" id="{1F43134E-7FB5-424A-9DF8-C89F3F8AB62B}"/>
                  </a:ext>
                </a:extLst>
              </p:cNvPr>
              <p:cNvSpPr>
                <a:spLocks noChangeShapeType="1"/>
              </p:cNvSpPr>
              <p:nvPr userDrawn="1"/>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9" name="Line 190">
                <a:extLst>
                  <a:ext uri="{FF2B5EF4-FFF2-40B4-BE49-F238E27FC236}">
                    <a16:creationId xmlns:a16="http://schemas.microsoft.com/office/drawing/2014/main" id="{D470D847-AD1C-49BB-8449-4C1E2C979EFD}"/>
                  </a:ext>
                </a:extLst>
              </p:cNvPr>
              <p:cNvSpPr>
                <a:spLocks noChangeShapeType="1"/>
              </p:cNvSpPr>
              <p:nvPr userDrawn="1"/>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0" name="Line 192">
                <a:extLst>
                  <a:ext uri="{FF2B5EF4-FFF2-40B4-BE49-F238E27FC236}">
                    <a16:creationId xmlns:a16="http://schemas.microsoft.com/office/drawing/2014/main" id="{690EF22E-864C-4007-ACD7-23746BEB4382}"/>
                  </a:ext>
                </a:extLst>
              </p:cNvPr>
              <p:cNvSpPr>
                <a:spLocks noChangeShapeType="1"/>
              </p:cNvSpPr>
              <p:nvPr userDrawn="1"/>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1" name="Line 194">
                <a:extLst>
                  <a:ext uri="{FF2B5EF4-FFF2-40B4-BE49-F238E27FC236}">
                    <a16:creationId xmlns:a16="http://schemas.microsoft.com/office/drawing/2014/main" id="{C1EF71AB-0534-42BF-AF73-5BF14EFCF208}"/>
                  </a:ext>
                </a:extLst>
              </p:cNvPr>
              <p:cNvSpPr>
                <a:spLocks noChangeShapeType="1"/>
              </p:cNvSpPr>
              <p:nvPr userDrawn="1"/>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2" name="Line 196">
                <a:extLst>
                  <a:ext uri="{FF2B5EF4-FFF2-40B4-BE49-F238E27FC236}">
                    <a16:creationId xmlns:a16="http://schemas.microsoft.com/office/drawing/2014/main" id="{E8876F28-7665-4925-A773-C187F40AAB90}"/>
                  </a:ext>
                </a:extLst>
              </p:cNvPr>
              <p:cNvSpPr>
                <a:spLocks noChangeShapeType="1"/>
              </p:cNvSpPr>
              <p:nvPr userDrawn="1"/>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3" name="Line 198">
                <a:extLst>
                  <a:ext uri="{FF2B5EF4-FFF2-40B4-BE49-F238E27FC236}">
                    <a16:creationId xmlns:a16="http://schemas.microsoft.com/office/drawing/2014/main" id="{E6E9AA56-F273-49CF-9618-6E75757B1BF4}"/>
                  </a:ext>
                </a:extLst>
              </p:cNvPr>
              <p:cNvSpPr>
                <a:spLocks noChangeShapeType="1"/>
              </p:cNvSpPr>
              <p:nvPr userDrawn="1"/>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4" name="Line 200">
                <a:extLst>
                  <a:ext uri="{FF2B5EF4-FFF2-40B4-BE49-F238E27FC236}">
                    <a16:creationId xmlns:a16="http://schemas.microsoft.com/office/drawing/2014/main" id="{392143E8-B44A-45C7-AC45-2BAAAA9F138B}"/>
                  </a:ext>
                </a:extLst>
              </p:cNvPr>
              <p:cNvSpPr>
                <a:spLocks noChangeShapeType="1"/>
              </p:cNvSpPr>
              <p:nvPr userDrawn="1"/>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5" name="Line 202">
                <a:extLst>
                  <a:ext uri="{FF2B5EF4-FFF2-40B4-BE49-F238E27FC236}">
                    <a16:creationId xmlns:a16="http://schemas.microsoft.com/office/drawing/2014/main" id="{E65AAC03-459F-4E0D-9E02-973269F955B0}"/>
                  </a:ext>
                </a:extLst>
              </p:cNvPr>
              <p:cNvSpPr>
                <a:spLocks noChangeShapeType="1"/>
              </p:cNvSpPr>
              <p:nvPr userDrawn="1"/>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6" name="Line 204">
                <a:extLst>
                  <a:ext uri="{FF2B5EF4-FFF2-40B4-BE49-F238E27FC236}">
                    <a16:creationId xmlns:a16="http://schemas.microsoft.com/office/drawing/2014/main" id="{5C1CC652-6153-4DDD-9165-B92D29FAABB9}"/>
                  </a:ext>
                </a:extLst>
              </p:cNvPr>
              <p:cNvSpPr>
                <a:spLocks noChangeShapeType="1"/>
              </p:cNvSpPr>
              <p:nvPr userDrawn="1"/>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7" name="Line 206">
                <a:extLst>
                  <a:ext uri="{FF2B5EF4-FFF2-40B4-BE49-F238E27FC236}">
                    <a16:creationId xmlns:a16="http://schemas.microsoft.com/office/drawing/2014/main" id="{FC8E0FE2-B8A7-4B53-8F07-D26B720B1EFA}"/>
                  </a:ext>
                </a:extLst>
              </p:cNvPr>
              <p:cNvSpPr>
                <a:spLocks noChangeShapeType="1"/>
              </p:cNvSpPr>
              <p:nvPr userDrawn="1"/>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8" name="Line 208">
                <a:extLst>
                  <a:ext uri="{FF2B5EF4-FFF2-40B4-BE49-F238E27FC236}">
                    <a16:creationId xmlns:a16="http://schemas.microsoft.com/office/drawing/2014/main" id="{D753F6AE-AE07-4561-98F8-D6A6C6CB798F}"/>
                  </a:ext>
                </a:extLst>
              </p:cNvPr>
              <p:cNvSpPr>
                <a:spLocks noChangeShapeType="1"/>
              </p:cNvSpPr>
              <p:nvPr userDrawn="1"/>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9" name="Line 210">
                <a:extLst>
                  <a:ext uri="{FF2B5EF4-FFF2-40B4-BE49-F238E27FC236}">
                    <a16:creationId xmlns:a16="http://schemas.microsoft.com/office/drawing/2014/main" id="{DEEEDA5E-6C54-4374-BC03-96959BE16A3E}"/>
                  </a:ext>
                </a:extLst>
              </p:cNvPr>
              <p:cNvSpPr>
                <a:spLocks noChangeShapeType="1"/>
              </p:cNvSpPr>
              <p:nvPr userDrawn="1"/>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0" name="Line 212">
                <a:extLst>
                  <a:ext uri="{FF2B5EF4-FFF2-40B4-BE49-F238E27FC236}">
                    <a16:creationId xmlns:a16="http://schemas.microsoft.com/office/drawing/2014/main" id="{DB34F2E2-698C-41DE-8A9C-B779B68342C2}"/>
                  </a:ext>
                </a:extLst>
              </p:cNvPr>
              <p:cNvSpPr>
                <a:spLocks noChangeShapeType="1"/>
              </p:cNvSpPr>
              <p:nvPr userDrawn="1"/>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1" name="Line 214">
                <a:extLst>
                  <a:ext uri="{FF2B5EF4-FFF2-40B4-BE49-F238E27FC236}">
                    <a16:creationId xmlns:a16="http://schemas.microsoft.com/office/drawing/2014/main" id="{21212BFC-11C2-4C99-9A38-2D0B21C7AABA}"/>
                  </a:ext>
                </a:extLst>
              </p:cNvPr>
              <p:cNvSpPr>
                <a:spLocks noChangeShapeType="1"/>
              </p:cNvSpPr>
              <p:nvPr userDrawn="1"/>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2" name="Line 216">
                <a:extLst>
                  <a:ext uri="{FF2B5EF4-FFF2-40B4-BE49-F238E27FC236}">
                    <a16:creationId xmlns:a16="http://schemas.microsoft.com/office/drawing/2014/main" id="{675B5CCC-88E8-485F-B327-38A157E8E220}"/>
                  </a:ext>
                </a:extLst>
              </p:cNvPr>
              <p:cNvSpPr>
                <a:spLocks noChangeShapeType="1"/>
              </p:cNvSpPr>
              <p:nvPr userDrawn="1"/>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3" name="Line 218">
                <a:extLst>
                  <a:ext uri="{FF2B5EF4-FFF2-40B4-BE49-F238E27FC236}">
                    <a16:creationId xmlns:a16="http://schemas.microsoft.com/office/drawing/2014/main" id="{5253575C-8E56-4F88-88B7-6DB13CCEE495}"/>
                  </a:ext>
                </a:extLst>
              </p:cNvPr>
              <p:cNvSpPr>
                <a:spLocks noChangeShapeType="1"/>
              </p:cNvSpPr>
              <p:nvPr userDrawn="1"/>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4" name="Line 220">
                <a:extLst>
                  <a:ext uri="{FF2B5EF4-FFF2-40B4-BE49-F238E27FC236}">
                    <a16:creationId xmlns:a16="http://schemas.microsoft.com/office/drawing/2014/main" id="{299A7A9B-8277-424B-9657-68881387B731}"/>
                  </a:ext>
                </a:extLst>
              </p:cNvPr>
              <p:cNvSpPr>
                <a:spLocks noChangeShapeType="1"/>
              </p:cNvSpPr>
              <p:nvPr userDrawn="1"/>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5" name="Line 222">
                <a:extLst>
                  <a:ext uri="{FF2B5EF4-FFF2-40B4-BE49-F238E27FC236}">
                    <a16:creationId xmlns:a16="http://schemas.microsoft.com/office/drawing/2014/main" id="{2133E7B6-86C2-4BBE-AE96-85CA742319DB}"/>
                  </a:ext>
                </a:extLst>
              </p:cNvPr>
              <p:cNvSpPr>
                <a:spLocks noChangeShapeType="1"/>
              </p:cNvSpPr>
              <p:nvPr userDrawn="1"/>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6" name="Line 224">
                <a:extLst>
                  <a:ext uri="{FF2B5EF4-FFF2-40B4-BE49-F238E27FC236}">
                    <a16:creationId xmlns:a16="http://schemas.microsoft.com/office/drawing/2014/main" id="{1D8B627C-F849-4FA0-9695-EA8BE63253E6}"/>
                  </a:ext>
                </a:extLst>
              </p:cNvPr>
              <p:cNvSpPr>
                <a:spLocks noChangeShapeType="1"/>
              </p:cNvSpPr>
              <p:nvPr userDrawn="1"/>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7" name="Line 226">
                <a:extLst>
                  <a:ext uri="{FF2B5EF4-FFF2-40B4-BE49-F238E27FC236}">
                    <a16:creationId xmlns:a16="http://schemas.microsoft.com/office/drawing/2014/main" id="{B4F4C302-B262-4CE8-9236-F83A635D62F1}"/>
                  </a:ext>
                </a:extLst>
              </p:cNvPr>
              <p:cNvSpPr>
                <a:spLocks noChangeShapeType="1"/>
              </p:cNvSpPr>
              <p:nvPr userDrawn="1"/>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8" name="Line 228">
                <a:extLst>
                  <a:ext uri="{FF2B5EF4-FFF2-40B4-BE49-F238E27FC236}">
                    <a16:creationId xmlns:a16="http://schemas.microsoft.com/office/drawing/2014/main" id="{B6A4A867-3274-4A47-9037-5EA2F6A67188}"/>
                  </a:ext>
                </a:extLst>
              </p:cNvPr>
              <p:cNvSpPr>
                <a:spLocks noChangeShapeType="1"/>
              </p:cNvSpPr>
              <p:nvPr userDrawn="1"/>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9" name="Line 146">
                <a:extLst>
                  <a:ext uri="{FF2B5EF4-FFF2-40B4-BE49-F238E27FC236}">
                    <a16:creationId xmlns:a16="http://schemas.microsoft.com/office/drawing/2014/main" id="{F124818D-D508-4B27-9E2B-76F781D4037A}"/>
                  </a:ext>
                </a:extLst>
              </p:cNvPr>
              <p:cNvSpPr>
                <a:spLocks noChangeShapeType="1"/>
              </p:cNvSpPr>
              <p:nvPr userDrawn="1"/>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0" name="Line 204">
                <a:extLst>
                  <a:ext uri="{FF2B5EF4-FFF2-40B4-BE49-F238E27FC236}">
                    <a16:creationId xmlns:a16="http://schemas.microsoft.com/office/drawing/2014/main" id="{7844B2BD-F97B-4F01-AA71-0BE4E06F0759}"/>
                  </a:ext>
                </a:extLst>
              </p:cNvPr>
              <p:cNvSpPr>
                <a:spLocks noChangeShapeType="1"/>
              </p:cNvSpPr>
              <p:nvPr userDrawn="1"/>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grpSp>
          <p:nvGrpSpPr>
            <p:cNvPr id="9" name="Group 8">
              <a:extLst>
                <a:ext uri="{FF2B5EF4-FFF2-40B4-BE49-F238E27FC236}">
                  <a16:creationId xmlns:a16="http://schemas.microsoft.com/office/drawing/2014/main" id="{E7B946A0-D0C0-4ADC-BF83-FDDF3786E932}"/>
                </a:ext>
              </a:extLst>
            </p:cNvPr>
            <p:cNvGrpSpPr/>
            <p:nvPr userDrawn="1"/>
          </p:nvGrpSpPr>
          <p:grpSpPr bwMode="gray">
            <a:xfrm>
              <a:off x="12276481" y="0"/>
              <a:ext cx="240289" cy="6858000"/>
              <a:chOff x="-319714" y="0"/>
              <a:chExt cx="240289" cy="6858000"/>
            </a:xfrm>
          </p:grpSpPr>
          <p:sp>
            <p:nvSpPr>
              <p:cNvPr id="12" name="Line 230">
                <a:extLst>
                  <a:ext uri="{FF2B5EF4-FFF2-40B4-BE49-F238E27FC236}">
                    <a16:creationId xmlns:a16="http://schemas.microsoft.com/office/drawing/2014/main" id="{1B5BA415-4079-4ED4-AB75-3E25F2572580}"/>
                  </a:ext>
                </a:extLst>
              </p:cNvPr>
              <p:cNvSpPr>
                <a:spLocks noChangeShapeType="1"/>
              </p:cNvSpPr>
              <p:nvPr userDrawn="1"/>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 name="Line 232">
                <a:extLst>
                  <a:ext uri="{FF2B5EF4-FFF2-40B4-BE49-F238E27FC236}">
                    <a16:creationId xmlns:a16="http://schemas.microsoft.com/office/drawing/2014/main" id="{86D8E06D-4691-4924-B3D9-A7CCD2C018F8}"/>
                  </a:ext>
                </a:extLst>
              </p:cNvPr>
              <p:cNvSpPr>
                <a:spLocks noChangeShapeType="1"/>
              </p:cNvSpPr>
              <p:nvPr userDrawn="1"/>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 name="Line 234">
                <a:extLst>
                  <a:ext uri="{FF2B5EF4-FFF2-40B4-BE49-F238E27FC236}">
                    <a16:creationId xmlns:a16="http://schemas.microsoft.com/office/drawing/2014/main" id="{A954308E-D200-40BF-90A4-B465A8A9E327}"/>
                  </a:ext>
                </a:extLst>
              </p:cNvPr>
              <p:cNvSpPr>
                <a:spLocks noChangeShapeType="1"/>
              </p:cNvSpPr>
              <p:nvPr userDrawn="1"/>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15" name="Line 236">
                <a:extLst>
                  <a:ext uri="{FF2B5EF4-FFF2-40B4-BE49-F238E27FC236}">
                    <a16:creationId xmlns:a16="http://schemas.microsoft.com/office/drawing/2014/main" id="{CBE17532-CEAB-45FA-8E7B-2959D0FFDFC8}"/>
                  </a:ext>
                </a:extLst>
              </p:cNvPr>
              <p:cNvSpPr>
                <a:spLocks noChangeShapeType="1"/>
              </p:cNvSpPr>
              <p:nvPr userDrawn="1"/>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 name="Line 238">
                <a:extLst>
                  <a:ext uri="{FF2B5EF4-FFF2-40B4-BE49-F238E27FC236}">
                    <a16:creationId xmlns:a16="http://schemas.microsoft.com/office/drawing/2014/main" id="{13F500D8-3638-4645-8E91-B7910A7B667B}"/>
                  </a:ext>
                </a:extLst>
              </p:cNvPr>
              <p:cNvSpPr>
                <a:spLocks noChangeShapeType="1"/>
              </p:cNvSpPr>
              <p:nvPr userDrawn="1"/>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 name="Line 240">
                <a:extLst>
                  <a:ext uri="{FF2B5EF4-FFF2-40B4-BE49-F238E27FC236}">
                    <a16:creationId xmlns:a16="http://schemas.microsoft.com/office/drawing/2014/main" id="{631FCC1E-B1DE-41E2-A7CB-08656D351680}"/>
                  </a:ext>
                </a:extLst>
              </p:cNvPr>
              <p:cNvSpPr>
                <a:spLocks noChangeShapeType="1"/>
              </p:cNvSpPr>
              <p:nvPr userDrawn="1"/>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8" name="Line 244">
                <a:extLst>
                  <a:ext uri="{FF2B5EF4-FFF2-40B4-BE49-F238E27FC236}">
                    <a16:creationId xmlns:a16="http://schemas.microsoft.com/office/drawing/2014/main" id="{595141E9-9248-40BC-9B4A-71C34645F3BA}"/>
                  </a:ext>
                </a:extLst>
              </p:cNvPr>
              <p:cNvSpPr>
                <a:spLocks noChangeShapeType="1"/>
              </p:cNvSpPr>
              <p:nvPr userDrawn="1"/>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 name="Line 246">
                <a:extLst>
                  <a:ext uri="{FF2B5EF4-FFF2-40B4-BE49-F238E27FC236}">
                    <a16:creationId xmlns:a16="http://schemas.microsoft.com/office/drawing/2014/main" id="{AD5291AD-61FB-4711-BE1F-5D8C0FCED138}"/>
                  </a:ext>
                </a:extLst>
              </p:cNvPr>
              <p:cNvSpPr>
                <a:spLocks noChangeShapeType="1"/>
              </p:cNvSpPr>
              <p:nvPr userDrawn="1"/>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 name="Line 250">
                <a:extLst>
                  <a:ext uri="{FF2B5EF4-FFF2-40B4-BE49-F238E27FC236}">
                    <a16:creationId xmlns:a16="http://schemas.microsoft.com/office/drawing/2014/main" id="{2C08CE5E-78D1-4042-9A3F-B4B19F8C8599}"/>
                  </a:ext>
                </a:extLst>
              </p:cNvPr>
              <p:cNvSpPr>
                <a:spLocks noChangeShapeType="1"/>
              </p:cNvSpPr>
              <p:nvPr userDrawn="1"/>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 name="Line 252">
                <a:extLst>
                  <a:ext uri="{FF2B5EF4-FFF2-40B4-BE49-F238E27FC236}">
                    <a16:creationId xmlns:a16="http://schemas.microsoft.com/office/drawing/2014/main" id="{0A448317-CD27-4EAF-A7BE-710C0F941968}"/>
                  </a:ext>
                </a:extLst>
              </p:cNvPr>
              <p:cNvSpPr>
                <a:spLocks noChangeShapeType="1"/>
              </p:cNvSpPr>
              <p:nvPr userDrawn="1"/>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 name="Line 254">
                <a:extLst>
                  <a:ext uri="{FF2B5EF4-FFF2-40B4-BE49-F238E27FC236}">
                    <a16:creationId xmlns:a16="http://schemas.microsoft.com/office/drawing/2014/main" id="{63D1F36F-7C96-4B40-9D23-675D1A380EFC}"/>
                  </a:ext>
                </a:extLst>
              </p:cNvPr>
              <p:cNvSpPr>
                <a:spLocks noChangeShapeType="1"/>
              </p:cNvSpPr>
              <p:nvPr userDrawn="1"/>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 name="Line 256">
                <a:extLst>
                  <a:ext uri="{FF2B5EF4-FFF2-40B4-BE49-F238E27FC236}">
                    <a16:creationId xmlns:a16="http://schemas.microsoft.com/office/drawing/2014/main" id="{FB8D9BA1-4125-4760-A08E-DD627E5693DA}"/>
                  </a:ext>
                </a:extLst>
              </p:cNvPr>
              <p:cNvSpPr>
                <a:spLocks noChangeShapeType="1"/>
              </p:cNvSpPr>
              <p:nvPr userDrawn="1"/>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 name="Line 258">
                <a:extLst>
                  <a:ext uri="{FF2B5EF4-FFF2-40B4-BE49-F238E27FC236}">
                    <a16:creationId xmlns:a16="http://schemas.microsoft.com/office/drawing/2014/main" id="{4C90F9A2-BD17-40A5-87DE-A4E9C42F3A0A}"/>
                  </a:ext>
                </a:extLst>
              </p:cNvPr>
              <p:cNvSpPr>
                <a:spLocks noChangeShapeType="1"/>
              </p:cNvSpPr>
              <p:nvPr userDrawn="1"/>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 name="Line 260">
                <a:extLst>
                  <a:ext uri="{FF2B5EF4-FFF2-40B4-BE49-F238E27FC236}">
                    <a16:creationId xmlns:a16="http://schemas.microsoft.com/office/drawing/2014/main" id="{1D0CA954-3CF3-4EDD-A938-68036372A508}"/>
                  </a:ext>
                </a:extLst>
              </p:cNvPr>
              <p:cNvSpPr>
                <a:spLocks noChangeShapeType="1"/>
              </p:cNvSpPr>
              <p:nvPr userDrawn="1"/>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 name="Line 262">
                <a:extLst>
                  <a:ext uri="{FF2B5EF4-FFF2-40B4-BE49-F238E27FC236}">
                    <a16:creationId xmlns:a16="http://schemas.microsoft.com/office/drawing/2014/main" id="{49B0E760-CC9A-4327-93E3-A08F9C5475EB}"/>
                  </a:ext>
                </a:extLst>
              </p:cNvPr>
              <p:cNvSpPr>
                <a:spLocks noChangeShapeType="1"/>
              </p:cNvSpPr>
              <p:nvPr userDrawn="1"/>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 name="Line 264">
                <a:extLst>
                  <a:ext uri="{FF2B5EF4-FFF2-40B4-BE49-F238E27FC236}">
                    <a16:creationId xmlns:a16="http://schemas.microsoft.com/office/drawing/2014/main" id="{7668E353-B159-4222-AA0C-2E9A7388BC4A}"/>
                  </a:ext>
                </a:extLst>
              </p:cNvPr>
              <p:cNvSpPr>
                <a:spLocks noChangeShapeType="1"/>
              </p:cNvSpPr>
              <p:nvPr userDrawn="1"/>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8" name="Line 266">
                <a:extLst>
                  <a:ext uri="{FF2B5EF4-FFF2-40B4-BE49-F238E27FC236}">
                    <a16:creationId xmlns:a16="http://schemas.microsoft.com/office/drawing/2014/main" id="{DFEBB146-F38E-4F88-BFC9-0F860E79CA74}"/>
                  </a:ext>
                </a:extLst>
              </p:cNvPr>
              <p:cNvSpPr>
                <a:spLocks noChangeShapeType="1"/>
              </p:cNvSpPr>
              <p:nvPr userDrawn="1"/>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9" name="Line 268">
                <a:extLst>
                  <a:ext uri="{FF2B5EF4-FFF2-40B4-BE49-F238E27FC236}">
                    <a16:creationId xmlns:a16="http://schemas.microsoft.com/office/drawing/2014/main" id="{51DAC659-B49F-482C-9F6D-6B1599F4C09C}"/>
                  </a:ext>
                </a:extLst>
              </p:cNvPr>
              <p:cNvSpPr>
                <a:spLocks noChangeShapeType="1"/>
              </p:cNvSpPr>
              <p:nvPr userDrawn="1"/>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0" name="Line 270">
                <a:extLst>
                  <a:ext uri="{FF2B5EF4-FFF2-40B4-BE49-F238E27FC236}">
                    <a16:creationId xmlns:a16="http://schemas.microsoft.com/office/drawing/2014/main" id="{DED697B7-B74A-4BF3-BD38-03203B6B03E1}"/>
                  </a:ext>
                </a:extLst>
              </p:cNvPr>
              <p:cNvSpPr>
                <a:spLocks noChangeShapeType="1"/>
              </p:cNvSpPr>
              <p:nvPr userDrawn="1"/>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1" name="Line 272">
                <a:extLst>
                  <a:ext uri="{FF2B5EF4-FFF2-40B4-BE49-F238E27FC236}">
                    <a16:creationId xmlns:a16="http://schemas.microsoft.com/office/drawing/2014/main" id="{C9211318-F137-4A06-BB7C-06F0C37CE40A}"/>
                  </a:ext>
                </a:extLst>
              </p:cNvPr>
              <p:cNvSpPr>
                <a:spLocks noChangeShapeType="1"/>
              </p:cNvSpPr>
              <p:nvPr userDrawn="1"/>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2" name="Line 274">
                <a:extLst>
                  <a:ext uri="{FF2B5EF4-FFF2-40B4-BE49-F238E27FC236}">
                    <a16:creationId xmlns:a16="http://schemas.microsoft.com/office/drawing/2014/main" id="{146F571B-CBE0-4027-A763-22F45135EC4D}"/>
                  </a:ext>
                </a:extLst>
              </p:cNvPr>
              <p:cNvSpPr>
                <a:spLocks noChangeShapeType="1"/>
              </p:cNvSpPr>
              <p:nvPr userDrawn="1"/>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3" name="Line 276">
                <a:extLst>
                  <a:ext uri="{FF2B5EF4-FFF2-40B4-BE49-F238E27FC236}">
                    <a16:creationId xmlns:a16="http://schemas.microsoft.com/office/drawing/2014/main" id="{4EB4B056-6BAA-4B60-BC2F-5891E74F8A3D}"/>
                  </a:ext>
                </a:extLst>
              </p:cNvPr>
              <p:cNvSpPr>
                <a:spLocks noChangeShapeType="1"/>
              </p:cNvSpPr>
              <p:nvPr userDrawn="1"/>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4" name="Line 278">
                <a:extLst>
                  <a:ext uri="{FF2B5EF4-FFF2-40B4-BE49-F238E27FC236}">
                    <a16:creationId xmlns:a16="http://schemas.microsoft.com/office/drawing/2014/main" id="{2D197714-130E-4A5D-AD98-09745DC590EF}"/>
                  </a:ext>
                </a:extLst>
              </p:cNvPr>
              <p:cNvSpPr>
                <a:spLocks noChangeShapeType="1"/>
              </p:cNvSpPr>
              <p:nvPr userDrawn="1"/>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5" name="Line 256">
                <a:extLst>
                  <a:ext uri="{FF2B5EF4-FFF2-40B4-BE49-F238E27FC236}">
                    <a16:creationId xmlns:a16="http://schemas.microsoft.com/office/drawing/2014/main" id="{781DA8BE-839C-42B2-AF4D-F4604A5447D8}"/>
                  </a:ext>
                </a:extLst>
              </p:cNvPr>
              <p:cNvSpPr>
                <a:spLocks noChangeShapeType="1"/>
              </p:cNvSpPr>
              <p:nvPr userDrawn="1"/>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6" name="Line 234">
                <a:extLst>
                  <a:ext uri="{FF2B5EF4-FFF2-40B4-BE49-F238E27FC236}">
                    <a16:creationId xmlns:a16="http://schemas.microsoft.com/office/drawing/2014/main" id="{9A4D1186-75E5-48F1-BDA8-8E1DFAF23574}"/>
                  </a:ext>
                </a:extLst>
              </p:cNvPr>
              <p:cNvSpPr>
                <a:spLocks noChangeShapeType="1"/>
              </p:cNvSpPr>
              <p:nvPr userDrawn="1"/>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grpSp>
      </p:grpSp>
      <p:sp>
        <p:nvSpPr>
          <p:cNvPr id="154" name="Content Placeholder 1">
            <a:extLst>
              <a:ext uri="{FF2B5EF4-FFF2-40B4-BE49-F238E27FC236}">
                <a16:creationId xmlns:a16="http://schemas.microsoft.com/office/drawing/2014/main" id="{1A826DBE-DA8C-4F98-B2C8-5130498DB8AB}"/>
              </a:ext>
            </a:extLst>
          </p:cNvPr>
          <p:cNvSpPr txBox="1">
            <a:spLocks/>
          </p:cNvSpPr>
          <p:nvPr userDrawn="1"/>
        </p:nvSpPr>
        <p:spPr bwMode="gray">
          <a:xfrm>
            <a:off x="-3164400" y="0"/>
            <a:ext cx="2804400" cy="4260141"/>
          </a:xfrm>
          <a:prstGeom prst="rect">
            <a:avLst/>
          </a:prstGeom>
        </p:spPr>
        <p:txBody>
          <a:bodyPr lIns="0" tIns="0" rIns="0" bIns="0">
            <a:noAutofit/>
          </a:bodyPr>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nl-NL" sz="1100" b="1">
                <a:solidFill>
                  <a:schemeClr val="tx1"/>
                </a:solidFill>
              </a:rPr>
              <a:t>Gebruik van afbeeldingen als achtergrond</a:t>
            </a:r>
          </a:p>
          <a:p>
            <a:pPr algn="l">
              <a:spcBef>
                <a:spcPts val="0"/>
              </a:spcBef>
            </a:pPr>
            <a:endParaRPr lang="nl-NL" sz="1100" b="1">
              <a:solidFill>
                <a:schemeClr val="tx1"/>
              </a:solidFill>
            </a:endParaRPr>
          </a:p>
          <a:p>
            <a:pPr marL="171450" indent="-171450" algn="l">
              <a:spcBef>
                <a:spcPts val="0"/>
              </a:spcBef>
              <a:buFont typeface="Arial" panose="020B0604020202020204" pitchFamily="34" charset="0"/>
              <a:buChar char="•"/>
            </a:pPr>
            <a:r>
              <a:rPr lang="nl-NL" sz="1100" b="0">
                <a:solidFill>
                  <a:schemeClr val="tx1"/>
                </a:solidFill>
              </a:rPr>
              <a:t>Klik op het grijze afbeeldingsveld</a:t>
            </a:r>
          </a:p>
          <a:p>
            <a:pPr marL="171450" indent="-171450" algn="l">
              <a:spcBef>
                <a:spcPts val="0"/>
              </a:spcBef>
              <a:buFont typeface="Arial" panose="020B0604020202020204" pitchFamily="34" charset="0"/>
              <a:buChar char="•"/>
            </a:pPr>
            <a:r>
              <a:rPr lang="nl-NL" sz="1100" b="0">
                <a:solidFill>
                  <a:schemeClr val="tx1"/>
                </a:solidFill>
              </a:rPr>
              <a:t>Ga nu naar </a:t>
            </a:r>
            <a:r>
              <a:rPr lang="nl-NL" sz="1100" b="1">
                <a:solidFill>
                  <a:schemeClr val="tx1"/>
                </a:solidFill>
              </a:rPr>
              <a:t>‘Invoegen’ </a:t>
            </a:r>
            <a:r>
              <a:rPr lang="nl-NL" sz="1100" b="0">
                <a:solidFill>
                  <a:schemeClr val="tx1"/>
                </a:solidFill>
              </a:rPr>
              <a:t>en kies </a:t>
            </a:r>
            <a:r>
              <a:rPr lang="nl-NL" sz="1100" b="1">
                <a:solidFill>
                  <a:schemeClr val="tx1"/>
                </a:solidFill>
              </a:rPr>
              <a:t>‘Afbeeldingen’</a:t>
            </a:r>
            <a:r>
              <a:rPr lang="nl-NL" sz="1100" b="0">
                <a:solidFill>
                  <a:schemeClr val="tx1"/>
                </a:solidFill>
              </a:rPr>
              <a:t>. </a:t>
            </a:r>
          </a:p>
          <a:p>
            <a:pPr marL="171450" indent="-171450" algn="l">
              <a:spcBef>
                <a:spcPts val="0"/>
              </a:spcBef>
              <a:buFont typeface="Arial" panose="020B0604020202020204" pitchFamily="34" charset="0"/>
              <a:buChar char="•"/>
            </a:pPr>
            <a:r>
              <a:rPr lang="nl-NL" sz="1100" b="0">
                <a:solidFill>
                  <a:schemeClr val="tx1"/>
                </a:solidFill>
              </a:rPr>
              <a:t>Kies een afbeelding, klik op </a:t>
            </a:r>
            <a:r>
              <a:rPr lang="nl-NL" sz="1100" b="1">
                <a:solidFill>
                  <a:schemeClr val="tx1"/>
                </a:solidFill>
              </a:rPr>
              <a:t>‘Invoegen’ </a:t>
            </a:r>
            <a:r>
              <a:rPr lang="nl-NL" sz="1100" b="0">
                <a:solidFill>
                  <a:schemeClr val="tx1"/>
                </a:solidFill>
              </a:rPr>
              <a:t>en de afbeelding wordt geplaatst.</a:t>
            </a:r>
          </a:p>
          <a:p>
            <a:pPr marL="171450" indent="-171450" algn="l">
              <a:spcBef>
                <a:spcPts val="0"/>
              </a:spcBef>
              <a:buFont typeface="Arial" panose="020B0604020202020204" pitchFamily="34" charset="0"/>
              <a:buChar char="•"/>
            </a:pPr>
            <a:r>
              <a:rPr lang="nl-NL" sz="1100" b="0">
                <a:solidFill>
                  <a:schemeClr val="tx1"/>
                </a:solidFill>
              </a:rPr>
              <a:t>Wil je een uitsnede maken, selecteer dan de foto door erop te klikken en gebruik de crop- functie onder </a:t>
            </a:r>
            <a:r>
              <a:rPr lang="nl-NL" sz="1100" b="1">
                <a:solidFill>
                  <a:schemeClr val="tx1"/>
                </a:solidFill>
              </a:rPr>
              <a:t>‘Opmaak’/’Bijsnijden’</a:t>
            </a:r>
            <a:r>
              <a:rPr lang="nl-NL" sz="1100" b="0">
                <a:solidFill>
                  <a:schemeClr val="tx1"/>
                </a:solidFill>
              </a:rPr>
              <a:t>.</a:t>
            </a:r>
          </a:p>
          <a:p>
            <a:pPr marL="171450" indent="-171450" algn="l">
              <a:spcBef>
                <a:spcPts val="0"/>
              </a:spcBef>
              <a:buFont typeface="Arial" panose="020B0604020202020204" pitchFamily="34" charset="0"/>
              <a:buChar char="•"/>
            </a:pPr>
            <a:endParaRPr lang="nl-NL" sz="1100" b="0">
              <a:solidFill>
                <a:schemeClr val="tx1"/>
              </a:solidFill>
            </a:endParaRPr>
          </a:p>
          <a:p>
            <a:pPr marL="171450" marR="0" indent="-171450" algn="l" defTabSz="685800"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r>
              <a:rPr lang="nl-NL" sz="1100" b="0">
                <a:solidFill>
                  <a:schemeClr val="tx1"/>
                </a:solidFill>
              </a:rPr>
              <a:t>Foto’s kun je kiezen uit de</a:t>
            </a:r>
            <a:r>
              <a:rPr lang="nl-NL" sz="1100" b="0" baseline="0">
                <a:solidFill>
                  <a:schemeClr val="tx1"/>
                </a:solidFill>
              </a:rPr>
              <a:t> </a:t>
            </a:r>
            <a:r>
              <a:rPr lang="nl-NL" sz="1100" b="1" baseline="0">
                <a:solidFill>
                  <a:schemeClr val="tx1"/>
                </a:solidFill>
              </a:rPr>
              <a:t>Mediabank in het UWV Communicatieportaal</a:t>
            </a:r>
            <a:r>
              <a:rPr lang="nl-NL" sz="1100" b="0" baseline="0">
                <a:solidFill>
                  <a:schemeClr val="tx1"/>
                </a:solidFill>
              </a:rPr>
              <a:t>. Deze foto’s zijn van hoge kwaliteit en hiervan is het intellectueel eigendom geregeld. </a:t>
            </a:r>
            <a:br>
              <a:rPr lang="nl-NL" sz="1100" b="0" baseline="0">
                <a:solidFill>
                  <a:schemeClr val="tx1"/>
                </a:solidFill>
              </a:rPr>
            </a:br>
            <a:br>
              <a:rPr lang="nl-NL" sz="1100" b="0" baseline="0">
                <a:solidFill>
                  <a:schemeClr val="tx1"/>
                </a:solidFill>
              </a:rPr>
            </a:br>
            <a:r>
              <a:rPr lang="nl-NL" sz="1100" b="0">
                <a:solidFill>
                  <a:schemeClr val="tx1"/>
                </a:solidFill>
                <a:hlinkClick r:id="rId3"/>
              </a:rPr>
              <a:t>https://communicatieportaal.uwv.nl/modules/product/mediabank/default/?ItemId=3219</a:t>
            </a:r>
            <a:endParaRPr lang="nl-NL" sz="1100" b="0">
              <a:solidFill>
                <a:schemeClr val="tx1"/>
              </a:solidFill>
            </a:endParaRPr>
          </a:p>
          <a:p>
            <a:pPr marL="171450" marR="0" indent="-171450" algn="l" defTabSz="685800"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endParaRPr lang="nl-NL" sz="1100" b="0">
              <a:solidFill>
                <a:schemeClr val="tx1"/>
              </a:solidFill>
            </a:endParaRPr>
          </a:p>
          <a:p>
            <a:pPr marL="171450" marR="0" indent="-171450" algn="l" defTabSz="685800"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endParaRPr lang="nl-NL" sz="1100" b="0" dirty="0">
              <a:solidFill>
                <a:schemeClr val="tx1"/>
              </a:solidFill>
            </a:endParaRPr>
          </a:p>
        </p:txBody>
      </p:sp>
      <p:sp>
        <p:nvSpPr>
          <p:cNvPr id="152" name="Title 1">
            <a:extLst>
              <a:ext uri="{FF2B5EF4-FFF2-40B4-BE49-F238E27FC236}">
                <a16:creationId xmlns:a16="http://schemas.microsoft.com/office/drawing/2014/main" id="{2FC94C43-5A4B-423B-A312-39C3C922450C}"/>
              </a:ext>
            </a:extLst>
          </p:cNvPr>
          <p:cNvSpPr>
            <a:spLocks noGrp="1"/>
          </p:cNvSpPr>
          <p:nvPr>
            <p:ph type="ctrTitle" hasCustomPrompt="1"/>
          </p:nvPr>
        </p:nvSpPr>
        <p:spPr bwMode="gray">
          <a:xfrm>
            <a:off x="283535" y="285750"/>
            <a:ext cx="7739120" cy="1450716"/>
          </a:xfrm>
          <a:prstGeom prst="rect">
            <a:avLst/>
          </a:prstGeom>
          <a:solidFill>
            <a:schemeClr val="tx2"/>
          </a:solidFill>
        </p:spPr>
        <p:txBody>
          <a:bodyPr wrap="none" lIns="284400" tIns="251999" rIns="251999" bIns="251999" anchor="b" anchorCtr="0">
            <a:spAutoFit/>
          </a:bodyPr>
          <a:lstStyle>
            <a:lvl1pPr algn="l">
              <a:lnSpc>
                <a:spcPct val="85000"/>
              </a:lnSpc>
              <a:spcBef>
                <a:spcPts val="600"/>
              </a:spcBef>
              <a:defRPr sz="3600" b="1" kern="1100" baseline="0">
                <a:solidFill>
                  <a:schemeClr val="bg1"/>
                </a:solidFill>
              </a:defRPr>
            </a:lvl1pPr>
          </a:lstStyle>
          <a:p>
            <a:r>
              <a:rPr lang="nl-NL" dirty="0"/>
              <a:t>Klik om de </a:t>
            </a:r>
            <a:r>
              <a:rPr lang="nl-NL"/>
              <a:t>presentatie titel </a:t>
            </a:r>
            <a:br>
              <a:rPr lang="nl-NL"/>
            </a:br>
            <a:r>
              <a:rPr lang="nl-NL"/>
              <a:t>aan </a:t>
            </a:r>
            <a:r>
              <a:rPr lang="nl-NL" dirty="0"/>
              <a:t>te passen</a:t>
            </a:r>
            <a:endParaRPr lang="en-GB" dirty="0"/>
          </a:p>
        </p:txBody>
      </p:sp>
      <p:sp>
        <p:nvSpPr>
          <p:cNvPr id="153" name="Text Placeholder 10">
            <a:extLst>
              <a:ext uri="{FF2B5EF4-FFF2-40B4-BE49-F238E27FC236}">
                <a16:creationId xmlns:a16="http://schemas.microsoft.com/office/drawing/2014/main" id="{F93A9E52-8DAF-4927-81B4-000C66E86E49}"/>
              </a:ext>
            </a:extLst>
          </p:cNvPr>
          <p:cNvSpPr>
            <a:spLocks noGrp="1"/>
          </p:cNvSpPr>
          <p:nvPr>
            <p:ph type="body" sz="quarter" idx="16" hasCustomPrompt="1"/>
          </p:nvPr>
        </p:nvSpPr>
        <p:spPr bwMode="gray">
          <a:xfrm>
            <a:off x="283534" y="2018847"/>
            <a:ext cx="2632610" cy="345013"/>
          </a:xfrm>
          <a:prstGeom prst="rect">
            <a:avLst/>
          </a:prstGeom>
          <a:solidFill>
            <a:schemeClr val="accent2"/>
          </a:solidFill>
        </p:spPr>
        <p:txBody>
          <a:bodyPr wrap="none" lIns="284400" tIns="72000" rIns="284400" bIns="72000" anchor="t" anchorCtr="0">
            <a:spAutoFit/>
          </a:bodyPr>
          <a:lstStyle>
            <a:lvl1pPr marL="0" indent="0" algn="l">
              <a:spcAft>
                <a:spcPts val="0"/>
              </a:spcAft>
              <a:buNone/>
              <a:defRPr sz="1300">
                <a:solidFill>
                  <a:schemeClr val="bg1"/>
                </a:solidFill>
              </a:defRPr>
            </a:lvl1pPr>
          </a:lstStyle>
          <a:p>
            <a:pPr lvl="0"/>
            <a:r>
              <a:rPr lang="nl-NL"/>
              <a:t>Presentator informatie   </a:t>
            </a:r>
            <a:endParaRPr lang="nl-NL" dirty="0"/>
          </a:p>
        </p:txBody>
      </p:sp>
    </p:spTree>
    <p:extLst>
      <p:ext uri="{BB962C8B-B14F-4D97-AF65-F5344CB8AC3E}">
        <p14:creationId xmlns:p14="http://schemas.microsoft.com/office/powerpoint/2010/main" val="68559401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co met titel">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1608E19-7CBA-42C6-80A6-CAC2A11CCD06}"/>
              </a:ext>
            </a:extLst>
          </p:cNvPr>
          <p:cNvSpPr>
            <a:spLocks noGrp="1"/>
          </p:cNvSpPr>
          <p:nvPr>
            <p:ph type="ftr" sz="quarter" idx="10"/>
          </p:nvPr>
        </p:nvSpPr>
        <p:spPr bwMode="gray"/>
        <p:txBody>
          <a:bodyPr/>
          <a:lstStyle/>
          <a:p>
            <a:endParaRPr lang="en-GB" dirty="0"/>
          </a:p>
        </p:txBody>
      </p:sp>
      <p:sp>
        <p:nvSpPr>
          <p:cNvPr id="5" name="Slide Number Placeholder 4">
            <a:extLst>
              <a:ext uri="{FF2B5EF4-FFF2-40B4-BE49-F238E27FC236}">
                <a16:creationId xmlns:a16="http://schemas.microsoft.com/office/drawing/2014/main" id="{EC50A39B-4CD9-4B5A-A85D-0F3C1A3B0204}"/>
              </a:ext>
            </a:extLst>
          </p:cNvPr>
          <p:cNvSpPr>
            <a:spLocks noGrp="1"/>
          </p:cNvSpPr>
          <p:nvPr>
            <p:ph type="sldNum" sz="quarter" idx="11"/>
          </p:nvPr>
        </p:nvSpPr>
        <p:spPr bwMode="gray"/>
        <p:txBody>
          <a:bodyPr/>
          <a:lstStyle/>
          <a:p>
            <a:fld id="{EEC0F82C-4994-47DA-8D9B-99D78D224F6D}" type="slidenum">
              <a:rPr lang="en-GB" smtClean="0"/>
              <a:pPr/>
              <a:t>‹nr.›</a:t>
            </a:fld>
            <a:endParaRPr lang="en-GB" dirty="0"/>
          </a:p>
        </p:txBody>
      </p:sp>
      <p:sp>
        <p:nvSpPr>
          <p:cNvPr id="3" name="Title 2">
            <a:extLst>
              <a:ext uri="{FF2B5EF4-FFF2-40B4-BE49-F238E27FC236}">
                <a16:creationId xmlns:a16="http://schemas.microsoft.com/office/drawing/2014/main" id="{81240A11-7067-4B02-96AF-D49393127117}"/>
              </a:ext>
            </a:extLst>
          </p:cNvPr>
          <p:cNvSpPr>
            <a:spLocks noGrp="1"/>
          </p:cNvSpPr>
          <p:nvPr>
            <p:ph type="title" hasCustomPrompt="1"/>
          </p:nvPr>
        </p:nvSpPr>
        <p:spPr bwMode="gray"/>
        <p:txBody>
          <a:bodyPr/>
          <a:lstStyle>
            <a:lvl1pPr>
              <a:defRPr/>
            </a:lvl1pPr>
          </a:lstStyle>
          <a:p>
            <a:r>
              <a:rPr lang="nl-NL" dirty="0"/>
              <a:t>Klik om de titel aan te passen</a:t>
            </a:r>
          </a:p>
        </p:txBody>
      </p:sp>
    </p:spTree>
    <p:extLst>
      <p:ext uri="{BB962C8B-B14F-4D97-AF65-F5344CB8AC3E}">
        <p14:creationId xmlns:p14="http://schemas.microsoft.com/office/powerpoint/2010/main" val="781569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co zonder titel">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5DDD632-AF9C-4BDD-8BDA-517C110600F1}"/>
              </a:ext>
            </a:extLst>
          </p:cNvPr>
          <p:cNvSpPr>
            <a:spLocks noGrp="1"/>
          </p:cNvSpPr>
          <p:nvPr>
            <p:ph type="ftr" sz="quarter" idx="10"/>
          </p:nvPr>
        </p:nvSpPr>
        <p:spPr bwMode="gray"/>
        <p:txBody>
          <a:bodyPr/>
          <a:lstStyle/>
          <a:p>
            <a:endParaRPr lang="en-GB" dirty="0"/>
          </a:p>
        </p:txBody>
      </p:sp>
      <p:sp>
        <p:nvSpPr>
          <p:cNvPr id="3" name="Slide Number Placeholder 2">
            <a:extLst>
              <a:ext uri="{FF2B5EF4-FFF2-40B4-BE49-F238E27FC236}">
                <a16:creationId xmlns:a16="http://schemas.microsoft.com/office/drawing/2014/main" id="{E933E3FC-2C0C-44B5-AFCD-6FA4E9BABD13}"/>
              </a:ext>
            </a:extLst>
          </p:cNvPr>
          <p:cNvSpPr>
            <a:spLocks noGrp="1"/>
          </p:cNvSpPr>
          <p:nvPr>
            <p:ph type="sldNum" sz="quarter" idx="11"/>
          </p:nvPr>
        </p:nvSpPr>
        <p:spPr bwMode="gray"/>
        <p:txBody>
          <a:bodyPr/>
          <a:lstStyle/>
          <a:p>
            <a:fld id="{EEC0F82C-4994-47DA-8D9B-99D78D224F6D}" type="slidenum">
              <a:rPr lang="en-GB" smtClean="0"/>
              <a:pPr/>
              <a:t>‹nr.›</a:t>
            </a:fld>
            <a:endParaRPr lang="en-GB" dirty="0"/>
          </a:p>
        </p:txBody>
      </p:sp>
    </p:spTree>
    <p:extLst>
      <p:ext uri="{BB962C8B-B14F-4D97-AF65-F5344CB8AC3E}">
        <p14:creationId xmlns:p14="http://schemas.microsoft.com/office/powerpoint/2010/main" val="22280261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Einddia">
    <p:bg>
      <p:bgPr>
        <a:solidFill>
          <a:srgbClr val="DCF0FF"/>
        </a:solidFill>
        <a:effectLst/>
      </p:bgPr>
    </p:bg>
    <p:spTree>
      <p:nvGrpSpPr>
        <p:cNvPr id="1" name=""/>
        <p:cNvGrpSpPr/>
        <p:nvPr/>
      </p:nvGrpSpPr>
      <p:grpSpPr>
        <a:xfrm>
          <a:off x="0" y="0"/>
          <a:ext cx="0" cy="0"/>
          <a:chOff x="0" y="0"/>
          <a:chExt cx="0" cy="0"/>
        </a:xfrm>
      </p:grpSpPr>
      <p:sp>
        <p:nvSpPr>
          <p:cNvPr id="154" name="Text Placeholder 3">
            <a:extLst>
              <a:ext uri="{FF2B5EF4-FFF2-40B4-BE49-F238E27FC236}">
                <a16:creationId xmlns:a16="http://schemas.microsoft.com/office/drawing/2014/main" id="{92209401-9C87-49C4-B7D4-59A6333B6309}"/>
              </a:ext>
            </a:extLst>
          </p:cNvPr>
          <p:cNvSpPr txBox="1">
            <a:spLocks/>
          </p:cNvSpPr>
          <p:nvPr userDrawn="1"/>
        </p:nvSpPr>
        <p:spPr bwMode="gray">
          <a:xfrm>
            <a:off x="10491925" y="6012000"/>
            <a:ext cx="846000" cy="846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lgn="l" defTabSz="914400" rtl="0" eaLnBrk="1" latinLnBrk="0" hangingPunct="1">
              <a:lnSpc>
                <a:spcPct val="110000"/>
              </a:lnSpc>
              <a:spcBef>
                <a:spcPts val="0"/>
              </a:spcBef>
              <a:spcAft>
                <a:spcPts val="300"/>
              </a:spcAft>
              <a:buClr>
                <a:schemeClr val="tx2"/>
              </a:buClr>
              <a:buFont typeface="Arial" panose="020B0604020202020204" pitchFamily="34" charset="0"/>
              <a:buNone/>
              <a:defRPr lang="nl-NL" sz="1200" kern="1200" dirty="0">
                <a:solidFill>
                  <a:schemeClr val="tx1"/>
                </a:solidFill>
                <a:latin typeface="+mn-lt"/>
                <a:ea typeface="+mn-ea"/>
                <a:cs typeface="+mn-cs"/>
              </a:defRPr>
            </a:lvl1pPr>
            <a:lvl2pPr marL="36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2pPr>
            <a:lvl3pPr marL="5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3pPr>
            <a:lvl4pPr marL="72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200" kern="1200">
                <a:solidFill>
                  <a:schemeClr val="tx1"/>
                </a:solidFill>
                <a:latin typeface="+mn-lt"/>
                <a:ea typeface="+mn-ea"/>
                <a:cs typeface="+mn-cs"/>
              </a:defRPr>
            </a:lvl4pPr>
            <a:lvl5pPr marL="90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5pPr>
            <a:lvl6pPr marL="108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600" kern="1200" dirty="0">
                <a:solidFill>
                  <a:schemeClr val="tx1"/>
                </a:solidFill>
                <a:latin typeface="+mn-lt"/>
                <a:ea typeface="+mn-ea"/>
                <a:cs typeface="+mn-cs"/>
              </a:defRPr>
            </a:lvl6pPr>
            <a:lvl7pPr marL="1257300" marR="0" indent="-179388" algn="l" defTabSz="914400" rtl="0" eaLnBrk="1" fontAlgn="auto" latinLnBrk="0" hangingPunct="1">
              <a:lnSpc>
                <a:spcPct val="110000"/>
              </a:lnSpc>
              <a:spcBef>
                <a:spcPts val="0"/>
              </a:spcBef>
              <a:spcAft>
                <a:spcPts val="300"/>
              </a:spcAft>
              <a:buClr>
                <a:schemeClr val="tx2"/>
              </a:buClr>
              <a:buSzTx/>
              <a:buFont typeface="Arial" panose="020B0604020202020204" pitchFamily="34" charset="0"/>
              <a:buChar char="–"/>
              <a:tabLst/>
              <a:defRPr sz="1400" kern="1200">
                <a:solidFill>
                  <a:schemeClr val="tx1"/>
                </a:solidFill>
                <a:latin typeface="+mn-lt"/>
                <a:ea typeface="+mn-ea"/>
                <a:cs typeface="+mn-cs"/>
              </a:defRPr>
            </a:lvl7pPr>
            <a:lvl8pPr marL="14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8pPr>
            <a:lvl9pPr marL="1619250" indent="-179388"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9pPr>
          </a:lstStyle>
          <a:p>
            <a:r>
              <a:rPr lang="en-US"/>
              <a:t>    </a:t>
            </a:r>
          </a:p>
        </p:txBody>
      </p:sp>
      <p:sp>
        <p:nvSpPr>
          <p:cNvPr id="161" name="Picture Placeholder 160">
            <a:extLst>
              <a:ext uri="{FF2B5EF4-FFF2-40B4-BE49-F238E27FC236}">
                <a16:creationId xmlns:a16="http://schemas.microsoft.com/office/drawing/2014/main" id="{BD1AB6B9-91A1-431B-A8C4-FC679CAA64EB}"/>
              </a:ext>
            </a:extLst>
          </p:cNvPr>
          <p:cNvSpPr>
            <a:spLocks noGrp="1"/>
          </p:cNvSpPr>
          <p:nvPr>
            <p:ph type="pic" sz="quarter" idx="14" hasCustomPrompt="1"/>
          </p:nvPr>
        </p:nvSpPr>
        <p:spPr bwMode="gray">
          <a:xfrm>
            <a:off x="-600" y="3"/>
            <a:ext cx="12193200" cy="6857995"/>
          </a:xfrm>
          <a:custGeom>
            <a:avLst/>
            <a:gdLst>
              <a:gd name="connsiteX0" fmla="*/ 0 w 12193200"/>
              <a:gd name="connsiteY0" fmla="*/ 0 h 6857995"/>
              <a:gd name="connsiteX1" fmla="*/ 12193200 w 12193200"/>
              <a:gd name="connsiteY1" fmla="*/ 0 h 6857995"/>
              <a:gd name="connsiteX2" fmla="*/ 12193200 w 12193200"/>
              <a:gd name="connsiteY2" fmla="*/ 6857995 h 6857995"/>
              <a:gd name="connsiteX3" fmla="*/ 11338525 w 12193200"/>
              <a:gd name="connsiteY3" fmla="*/ 6857995 h 6857995"/>
              <a:gd name="connsiteX4" fmla="*/ 11338525 w 12193200"/>
              <a:gd name="connsiteY4" fmla="*/ 6011996 h 6857995"/>
              <a:gd name="connsiteX5" fmla="*/ 10492525 w 12193200"/>
              <a:gd name="connsiteY5" fmla="*/ 6011996 h 6857995"/>
              <a:gd name="connsiteX6" fmla="*/ 10492525 w 12193200"/>
              <a:gd name="connsiteY6" fmla="*/ 6857995 h 6857995"/>
              <a:gd name="connsiteX7" fmla="*/ 0 w 12193200"/>
              <a:gd name="connsiteY7" fmla="*/ 6857995 h 685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7995">
                <a:moveTo>
                  <a:pt x="0" y="0"/>
                </a:moveTo>
                <a:lnTo>
                  <a:pt x="12193200" y="0"/>
                </a:lnTo>
                <a:lnTo>
                  <a:pt x="12193200" y="6857995"/>
                </a:lnTo>
                <a:lnTo>
                  <a:pt x="11338525" y="6857995"/>
                </a:lnTo>
                <a:lnTo>
                  <a:pt x="11338525" y="6011996"/>
                </a:lnTo>
                <a:lnTo>
                  <a:pt x="10492525" y="6011996"/>
                </a:lnTo>
                <a:lnTo>
                  <a:pt x="10492525" y="6857995"/>
                </a:lnTo>
                <a:lnTo>
                  <a:pt x="0" y="6857995"/>
                </a:lnTo>
                <a:close/>
              </a:path>
            </a:pathLst>
          </a:custGeom>
          <a:solidFill>
            <a:srgbClr val="CCCCCC"/>
          </a:solidFill>
        </p:spPr>
        <p:txBody>
          <a:bodyPr wrap="square" lIns="0" tIns="0" rIns="0" bIns="0" anchor="ctr" anchorCtr="0">
            <a:noAutofit/>
          </a:bodyPr>
          <a:lstStyle>
            <a:lvl1pPr marL="0" indent="0" algn="ctr">
              <a:spcAft>
                <a:spcPts val="0"/>
              </a:spcAft>
              <a:buNone/>
              <a:defRPr/>
            </a:lvl1pPr>
          </a:lstStyle>
          <a:p>
            <a:r>
              <a:rPr lang="nl-NL"/>
              <a:t>Klik om foto toe te voegen.</a:t>
            </a:r>
            <a:br>
              <a:rPr lang="nl-NL"/>
            </a:br>
            <a:r>
              <a:rPr lang="nl-NL"/>
              <a:t>Foto’s kun je kiezen uit de Mediabank in het UWV Communicatieportaal. </a:t>
            </a:r>
            <a:endParaRPr lang="nl-NL" dirty="0"/>
          </a:p>
        </p:txBody>
      </p:sp>
      <p:grpSp>
        <p:nvGrpSpPr>
          <p:cNvPr id="7" name="Group 6">
            <a:extLst>
              <a:ext uri="{FF2B5EF4-FFF2-40B4-BE49-F238E27FC236}">
                <a16:creationId xmlns:a16="http://schemas.microsoft.com/office/drawing/2014/main" id="{85914C4B-E0A6-4EE0-A7D6-ECC5B3BA99B2}"/>
              </a:ext>
            </a:extLst>
          </p:cNvPr>
          <p:cNvGrpSpPr/>
          <p:nvPr userDrawn="1"/>
        </p:nvGrpSpPr>
        <p:grpSpPr bwMode="gray">
          <a:xfrm>
            <a:off x="-329239" y="-319423"/>
            <a:ext cx="12846009" cy="7500113"/>
            <a:chOff x="-329239" y="-319423"/>
            <a:chExt cx="12846009" cy="7500113"/>
          </a:xfrm>
        </p:grpSpPr>
        <p:grpSp>
          <p:nvGrpSpPr>
            <p:cNvPr id="9" name="Group 8">
              <a:extLst>
                <a:ext uri="{FF2B5EF4-FFF2-40B4-BE49-F238E27FC236}">
                  <a16:creationId xmlns:a16="http://schemas.microsoft.com/office/drawing/2014/main" id="{47D58449-2839-40D6-955C-549C72D6BCA8}"/>
                </a:ext>
              </a:extLst>
            </p:cNvPr>
            <p:cNvGrpSpPr/>
            <p:nvPr userDrawn="1"/>
          </p:nvGrpSpPr>
          <p:grpSpPr bwMode="gray">
            <a:xfrm>
              <a:off x="-329239" y="0"/>
              <a:ext cx="240289" cy="6858000"/>
              <a:chOff x="-319714" y="0"/>
              <a:chExt cx="240289" cy="6858000"/>
            </a:xfrm>
          </p:grpSpPr>
          <p:sp>
            <p:nvSpPr>
              <p:cNvPr id="129" name="Line 230">
                <a:extLst>
                  <a:ext uri="{FF2B5EF4-FFF2-40B4-BE49-F238E27FC236}">
                    <a16:creationId xmlns:a16="http://schemas.microsoft.com/office/drawing/2014/main" id="{AE5576FB-D1BE-49E6-868E-8EC223D6ED0C}"/>
                  </a:ext>
                </a:extLst>
              </p:cNvPr>
              <p:cNvSpPr>
                <a:spLocks noChangeShapeType="1"/>
              </p:cNvSpPr>
              <p:nvPr userDrawn="1"/>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0" name="Line 232">
                <a:extLst>
                  <a:ext uri="{FF2B5EF4-FFF2-40B4-BE49-F238E27FC236}">
                    <a16:creationId xmlns:a16="http://schemas.microsoft.com/office/drawing/2014/main" id="{FE3EAD4D-826C-4006-AC5A-E125C3A1CB87}"/>
                  </a:ext>
                </a:extLst>
              </p:cNvPr>
              <p:cNvSpPr>
                <a:spLocks noChangeShapeType="1"/>
              </p:cNvSpPr>
              <p:nvPr userDrawn="1"/>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1" name="Line 234">
                <a:extLst>
                  <a:ext uri="{FF2B5EF4-FFF2-40B4-BE49-F238E27FC236}">
                    <a16:creationId xmlns:a16="http://schemas.microsoft.com/office/drawing/2014/main" id="{28625666-CB19-499F-B13A-09005513CB16}"/>
                  </a:ext>
                </a:extLst>
              </p:cNvPr>
              <p:cNvSpPr>
                <a:spLocks noChangeShapeType="1"/>
              </p:cNvSpPr>
              <p:nvPr userDrawn="1"/>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132" name="Line 236">
                <a:extLst>
                  <a:ext uri="{FF2B5EF4-FFF2-40B4-BE49-F238E27FC236}">
                    <a16:creationId xmlns:a16="http://schemas.microsoft.com/office/drawing/2014/main" id="{197CEF34-A944-478A-A6CC-65669E81AC32}"/>
                  </a:ext>
                </a:extLst>
              </p:cNvPr>
              <p:cNvSpPr>
                <a:spLocks noChangeShapeType="1"/>
              </p:cNvSpPr>
              <p:nvPr userDrawn="1"/>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3" name="Line 238">
                <a:extLst>
                  <a:ext uri="{FF2B5EF4-FFF2-40B4-BE49-F238E27FC236}">
                    <a16:creationId xmlns:a16="http://schemas.microsoft.com/office/drawing/2014/main" id="{B46655B1-0AE1-4887-BA9D-14C55F812293}"/>
                  </a:ext>
                </a:extLst>
              </p:cNvPr>
              <p:cNvSpPr>
                <a:spLocks noChangeShapeType="1"/>
              </p:cNvSpPr>
              <p:nvPr userDrawn="1"/>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4" name="Line 240">
                <a:extLst>
                  <a:ext uri="{FF2B5EF4-FFF2-40B4-BE49-F238E27FC236}">
                    <a16:creationId xmlns:a16="http://schemas.microsoft.com/office/drawing/2014/main" id="{A806C1DC-256D-4A99-BB60-7816CEED2E87}"/>
                  </a:ext>
                </a:extLst>
              </p:cNvPr>
              <p:cNvSpPr>
                <a:spLocks noChangeShapeType="1"/>
              </p:cNvSpPr>
              <p:nvPr userDrawn="1"/>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5" name="Line 244">
                <a:extLst>
                  <a:ext uri="{FF2B5EF4-FFF2-40B4-BE49-F238E27FC236}">
                    <a16:creationId xmlns:a16="http://schemas.microsoft.com/office/drawing/2014/main" id="{D2DB13C9-023B-4FD0-9C4B-8ABC02E82EEB}"/>
                  </a:ext>
                </a:extLst>
              </p:cNvPr>
              <p:cNvSpPr>
                <a:spLocks noChangeShapeType="1"/>
              </p:cNvSpPr>
              <p:nvPr userDrawn="1"/>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6" name="Line 246">
                <a:extLst>
                  <a:ext uri="{FF2B5EF4-FFF2-40B4-BE49-F238E27FC236}">
                    <a16:creationId xmlns:a16="http://schemas.microsoft.com/office/drawing/2014/main" id="{AFF5D07F-FE78-4836-BA13-2533F4CCF02B}"/>
                  </a:ext>
                </a:extLst>
              </p:cNvPr>
              <p:cNvSpPr>
                <a:spLocks noChangeShapeType="1"/>
              </p:cNvSpPr>
              <p:nvPr userDrawn="1"/>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7" name="Line 250">
                <a:extLst>
                  <a:ext uri="{FF2B5EF4-FFF2-40B4-BE49-F238E27FC236}">
                    <a16:creationId xmlns:a16="http://schemas.microsoft.com/office/drawing/2014/main" id="{8EDA2530-D890-4C64-9513-54C196B180E2}"/>
                  </a:ext>
                </a:extLst>
              </p:cNvPr>
              <p:cNvSpPr>
                <a:spLocks noChangeShapeType="1"/>
              </p:cNvSpPr>
              <p:nvPr userDrawn="1"/>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8" name="Line 252">
                <a:extLst>
                  <a:ext uri="{FF2B5EF4-FFF2-40B4-BE49-F238E27FC236}">
                    <a16:creationId xmlns:a16="http://schemas.microsoft.com/office/drawing/2014/main" id="{94E5F15F-DB46-4F78-89F3-5A168C916EB3}"/>
                  </a:ext>
                </a:extLst>
              </p:cNvPr>
              <p:cNvSpPr>
                <a:spLocks noChangeShapeType="1"/>
              </p:cNvSpPr>
              <p:nvPr userDrawn="1"/>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9" name="Line 254">
                <a:extLst>
                  <a:ext uri="{FF2B5EF4-FFF2-40B4-BE49-F238E27FC236}">
                    <a16:creationId xmlns:a16="http://schemas.microsoft.com/office/drawing/2014/main" id="{5D21D3DE-D129-41D8-9D6C-101BF82D40C9}"/>
                  </a:ext>
                </a:extLst>
              </p:cNvPr>
              <p:cNvSpPr>
                <a:spLocks noChangeShapeType="1"/>
              </p:cNvSpPr>
              <p:nvPr userDrawn="1"/>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0" name="Line 256">
                <a:extLst>
                  <a:ext uri="{FF2B5EF4-FFF2-40B4-BE49-F238E27FC236}">
                    <a16:creationId xmlns:a16="http://schemas.microsoft.com/office/drawing/2014/main" id="{97337FD8-73ED-43F4-BC4A-C1E8099AC67C}"/>
                  </a:ext>
                </a:extLst>
              </p:cNvPr>
              <p:cNvSpPr>
                <a:spLocks noChangeShapeType="1"/>
              </p:cNvSpPr>
              <p:nvPr userDrawn="1"/>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1" name="Line 258">
                <a:extLst>
                  <a:ext uri="{FF2B5EF4-FFF2-40B4-BE49-F238E27FC236}">
                    <a16:creationId xmlns:a16="http://schemas.microsoft.com/office/drawing/2014/main" id="{0ECAD888-281C-4F00-947B-DCA668506168}"/>
                  </a:ext>
                </a:extLst>
              </p:cNvPr>
              <p:cNvSpPr>
                <a:spLocks noChangeShapeType="1"/>
              </p:cNvSpPr>
              <p:nvPr userDrawn="1"/>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2" name="Line 260">
                <a:extLst>
                  <a:ext uri="{FF2B5EF4-FFF2-40B4-BE49-F238E27FC236}">
                    <a16:creationId xmlns:a16="http://schemas.microsoft.com/office/drawing/2014/main" id="{85E8A87E-62B6-4A0F-BECA-6AD71F5AA9DA}"/>
                  </a:ext>
                </a:extLst>
              </p:cNvPr>
              <p:cNvSpPr>
                <a:spLocks noChangeShapeType="1"/>
              </p:cNvSpPr>
              <p:nvPr userDrawn="1"/>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3" name="Line 262">
                <a:extLst>
                  <a:ext uri="{FF2B5EF4-FFF2-40B4-BE49-F238E27FC236}">
                    <a16:creationId xmlns:a16="http://schemas.microsoft.com/office/drawing/2014/main" id="{46BEC6E1-B903-4F92-8732-B0EF4D92895A}"/>
                  </a:ext>
                </a:extLst>
              </p:cNvPr>
              <p:cNvSpPr>
                <a:spLocks noChangeShapeType="1"/>
              </p:cNvSpPr>
              <p:nvPr userDrawn="1"/>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4" name="Line 264">
                <a:extLst>
                  <a:ext uri="{FF2B5EF4-FFF2-40B4-BE49-F238E27FC236}">
                    <a16:creationId xmlns:a16="http://schemas.microsoft.com/office/drawing/2014/main" id="{B10D3487-A264-4CD6-BE29-25349A7C801C}"/>
                  </a:ext>
                </a:extLst>
              </p:cNvPr>
              <p:cNvSpPr>
                <a:spLocks noChangeShapeType="1"/>
              </p:cNvSpPr>
              <p:nvPr userDrawn="1"/>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5" name="Line 266">
                <a:extLst>
                  <a:ext uri="{FF2B5EF4-FFF2-40B4-BE49-F238E27FC236}">
                    <a16:creationId xmlns:a16="http://schemas.microsoft.com/office/drawing/2014/main" id="{36D5CC1C-AC4E-481E-9A75-BF95AFD2AFD2}"/>
                  </a:ext>
                </a:extLst>
              </p:cNvPr>
              <p:cNvSpPr>
                <a:spLocks noChangeShapeType="1"/>
              </p:cNvSpPr>
              <p:nvPr userDrawn="1"/>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6" name="Line 268">
                <a:extLst>
                  <a:ext uri="{FF2B5EF4-FFF2-40B4-BE49-F238E27FC236}">
                    <a16:creationId xmlns:a16="http://schemas.microsoft.com/office/drawing/2014/main" id="{410B6B57-1FC1-4106-BD80-909A679F3329}"/>
                  </a:ext>
                </a:extLst>
              </p:cNvPr>
              <p:cNvSpPr>
                <a:spLocks noChangeShapeType="1"/>
              </p:cNvSpPr>
              <p:nvPr userDrawn="1"/>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7" name="Line 270">
                <a:extLst>
                  <a:ext uri="{FF2B5EF4-FFF2-40B4-BE49-F238E27FC236}">
                    <a16:creationId xmlns:a16="http://schemas.microsoft.com/office/drawing/2014/main" id="{71787649-2192-4748-ADB6-571ABBA6B102}"/>
                  </a:ext>
                </a:extLst>
              </p:cNvPr>
              <p:cNvSpPr>
                <a:spLocks noChangeShapeType="1"/>
              </p:cNvSpPr>
              <p:nvPr userDrawn="1"/>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8" name="Line 272">
                <a:extLst>
                  <a:ext uri="{FF2B5EF4-FFF2-40B4-BE49-F238E27FC236}">
                    <a16:creationId xmlns:a16="http://schemas.microsoft.com/office/drawing/2014/main" id="{2000BED5-3604-4E3A-B335-563CACBF7228}"/>
                  </a:ext>
                </a:extLst>
              </p:cNvPr>
              <p:cNvSpPr>
                <a:spLocks noChangeShapeType="1"/>
              </p:cNvSpPr>
              <p:nvPr userDrawn="1"/>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9" name="Line 274">
                <a:extLst>
                  <a:ext uri="{FF2B5EF4-FFF2-40B4-BE49-F238E27FC236}">
                    <a16:creationId xmlns:a16="http://schemas.microsoft.com/office/drawing/2014/main" id="{B980D131-2A54-4922-841A-CDB7D05DB1FE}"/>
                  </a:ext>
                </a:extLst>
              </p:cNvPr>
              <p:cNvSpPr>
                <a:spLocks noChangeShapeType="1"/>
              </p:cNvSpPr>
              <p:nvPr userDrawn="1"/>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0" name="Line 276">
                <a:extLst>
                  <a:ext uri="{FF2B5EF4-FFF2-40B4-BE49-F238E27FC236}">
                    <a16:creationId xmlns:a16="http://schemas.microsoft.com/office/drawing/2014/main" id="{AACAB1F3-6BC6-4D20-9369-52961FADAF58}"/>
                  </a:ext>
                </a:extLst>
              </p:cNvPr>
              <p:cNvSpPr>
                <a:spLocks noChangeShapeType="1"/>
              </p:cNvSpPr>
              <p:nvPr userDrawn="1"/>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1" name="Line 278">
                <a:extLst>
                  <a:ext uri="{FF2B5EF4-FFF2-40B4-BE49-F238E27FC236}">
                    <a16:creationId xmlns:a16="http://schemas.microsoft.com/office/drawing/2014/main" id="{38572A3E-9A58-4EFF-B781-9B6288E80ACE}"/>
                  </a:ext>
                </a:extLst>
              </p:cNvPr>
              <p:cNvSpPr>
                <a:spLocks noChangeShapeType="1"/>
              </p:cNvSpPr>
              <p:nvPr userDrawn="1"/>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2" name="Line 256">
                <a:extLst>
                  <a:ext uri="{FF2B5EF4-FFF2-40B4-BE49-F238E27FC236}">
                    <a16:creationId xmlns:a16="http://schemas.microsoft.com/office/drawing/2014/main" id="{549612E6-BF2A-49BF-936A-5787618096A7}"/>
                  </a:ext>
                </a:extLst>
              </p:cNvPr>
              <p:cNvSpPr>
                <a:spLocks noChangeShapeType="1"/>
              </p:cNvSpPr>
              <p:nvPr userDrawn="1"/>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3" name="Line 234">
                <a:extLst>
                  <a:ext uri="{FF2B5EF4-FFF2-40B4-BE49-F238E27FC236}">
                    <a16:creationId xmlns:a16="http://schemas.microsoft.com/office/drawing/2014/main" id="{5979E920-3C09-483D-9073-B20A4208BB90}"/>
                  </a:ext>
                </a:extLst>
              </p:cNvPr>
              <p:cNvSpPr>
                <a:spLocks noChangeShapeType="1"/>
              </p:cNvSpPr>
              <p:nvPr userDrawn="1"/>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grpSp>
        <p:grpSp>
          <p:nvGrpSpPr>
            <p:cNvPr id="11" name="Group 10">
              <a:extLst>
                <a:ext uri="{FF2B5EF4-FFF2-40B4-BE49-F238E27FC236}">
                  <a16:creationId xmlns:a16="http://schemas.microsoft.com/office/drawing/2014/main" id="{F750E5D5-6764-4AC5-AA97-C8A10C0C0099}"/>
                </a:ext>
              </a:extLst>
            </p:cNvPr>
            <p:cNvGrpSpPr/>
            <p:nvPr userDrawn="1"/>
          </p:nvGrpSpPr>
          <p:grpSpPr bwMode="gray">
            <a:xfrm>
              <a:off x="0" y="-319423"/>
              <a:ext cx="12192000" cy="232538"/>
              <a:chOff x="0" y="-319423"/>
              <a:chExt cx="12192000" cy="232538"/>
            </a:xfrm>
          </p:grpSpPr>
          <p:sp>
            <p:nvSpPr>
              <p:cNvPr id="85" name="Line 146">
                <a:extLst>
                  <a:ext uri="{FF2B5EF4-FFF2-40B4-BE49-F238E27FC236}">
                    <a16:creationId xmlns:a16="http://schemas.microsoft.com/office/drawing/2014/main" id="{DB33D2C1-AFAA-472B-A827-F1F600B9B30A}"/>
                  </a:ext>
                </a:extLst>
              </p:cNvPr>
              <p:cNvSpPr>
                <a:spLocks noChangeShapeType="1"/>
              </p:cNvSpPr>
              <p:nvPr userDrawn="1"/>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6" name="Line 148">
                <a:extLst>
                  <a:ext uri="{FF2B5EF4-FFF2-40B4-BE49-F238E27FC236}">
                    <a16:creationId xmlns:a16="http://schemas.microsoft.com/office/drawing/2014/main" id="{71A432CD-7034-47B1-8398-4D9EA0D2DC22}"/>
                  </a:ext>
                </a:extLst>
              </p:cNvPr>
              <p:cNvSpPr>
                <a:spLocks noChangeShapeType="1"/>
              </p:cNvSpPr>
              <p:nvPr userDrawn="1"/>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7" name="Line 150">
                <a:extLst>
                  <a:ext uri="{FF2B5EF4-FFF2-40B4-BE49-F238E27FC236}">
                    <a16:creationId xmlns:a16="http://schemas.microsoft.com/office/drawing/2014/main" id="{849CC6AF-C991-41E3-B784-D29D21208E5E}"/>
                  </a:ext>
                </a:extLst>
              </p:cNvPr>
              <p:cNvSpPr>
                <a:spLocks noChangeShapeType="1"/>
              </p:cNvSpPr>
              <p:nvPr userDrawn="1"/>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8" name="Line 152">
                <a:extLst>
                  <a:ext uri="{FF2B5EF4-FFF2-40B4-BE49-F238E27FC236}">
                    <a16:creationId xmlns:a16="http://schemas.microsoft.com/office/drawing/2014/main" id="{BE0135BF-1278-4694-9819-98F554C3D7A5}"/>
                  </a:ext>
                </a:extLst>
              </p:cNvPr>
              <p:cNvSpPr>
                <a:spLocks noChangeShapeType="1"/>
              </p:cNvSpPr>
              <p:nvPr userDrawn="1"/>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9" name="Line 154">
                <a:extLst>
                  <a:ext uri="{FF2B5EF4-FFF2-40B4-BE49-F238E27FC236}">
                    <a16:creationId xmlns:a16="http://schemas.microsoft.com/office/drawing/2014/main" id="{9B290C8C-DA62-4E90-9E6E-F4C7B37C56BC}"/>
                  </a:ext>
                </a:extLst>
              </p:cNvPr>
              <p:cNvSpPr>
                <a:spLocks noChangeShapeType="1"/>
              </p:cNvSpPr>
              <p:nvPr userDrawn="1"/>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0" name="Line 156">
                <a:extLst>
                  <a:ext uri="{FF2B5EF4-FFF2-40B4-BE49-F238E27FC236}">
                    <a16:creationId xmlns:a16="http://schemas.microsoft.com/office/drawing/2014/main" id="{AD786D49-32A1-47C0-BFB5-1D2FBC6CB490}"/>
                  </a:ext>
                </a:extLst>
              </p:cNvPr>
              <p:cNvSpPr>
                <a:spLocks noChangeShapeType="1"/>
              </p:cNvSpPr>
              <p:nvPr userDrawn="1"/>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1" name="Line 158">
                <a:extLst>
                  <a:ext uri="{FF2B5EF4-FFF2-40B4-BE49-F238E27FC236}">
                    <a16:creationId xmlns:a16="http://schemas.microsoft.com/office/drawing/2014/main" id="{59957301-6254-4B63-B295-E86B3F3B3E78}"/>
                  </a:ext>
                </a:extLst>
              </p:cNvPr>
              <p:cNvSpPr>
                <a:spLocks noChangeShapeType="1"/>
              </p:cNvSpPr>
              <p:nvPr userDrawn="1"/>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2" name="Line 160">
                <a:extLst>
                  <a:ext uri="{FF2B5EF4-FFF2-40B4-BE49-F238E27FC236}">
                    <a16:creationId xmlns:a16="http://schemas.microsoft.com/office/drawing/2014/main" id="{6F30B08E-9278-4E13-8863-B1484AFA6705}"/>
                  </a:ext>
                </a:extLst>
              </p:cNvPr>
              <p:cNvSpPr>
                <a:spLocks noChangeShapeType="1"/>
              </p:cNvSpPr>
              <p:nvPr userDrawn="1"/>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3" name="Line 162">
                <a:extLst>
                  <a:ext uri="{FF2B5EF4-FFF2-40B4-BE49-F238E27FC236}">
                    <a16:creationId xmlns:a16="http://schemas.microsoft.com/office/drawing/2014/main" id="{B82A7E3C-2AAD-4B6D-86C2-ABFA8AA1C4F2}"/>
                  </a:ext>
                </a:extLst>
              </p:cNvPr>
              <p:cNvSpPr>
                <a:spLocks noChangeShapeType="1"/>
              </p:cNvSpPr>
              <p:nvPr userDrawn="1"/>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4" name="Line 164">
                <a:extLst>
                  <a:ext uri="{FF2B5EF4-FFF2-40B4-BE49-F238E27FC236}">
                    <a16:creationId xmlns:a16="http://schemas.microsoft.com/office/drawing/2014/main" id="{E5AB0A87-BE16-4217-A730-2077CD5AC04F}"/>
                  </a:ext>
                </a:extLst>
              </p:cNvPr>
              <p:cNvSpPr>
                <a:spLocks noChangeShapeType="1"/>
              </p:cNvSpPr>
              <p:nvPr userDrawn="1"/>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5" name="Line 166">
                <a:extLst>
                  <a:ext uri="{FF2B5EF4-FFF2-40B4-BE49-F238E27FC236}">
                    <a16:creationId xmlns:a16="http://schemas.microsoft.com/office/drawing/2014/main" id="{4EB0EB2D-F894-4C6D-A970-845901DF1EC6}"/>
                  </a:ext>
                </a:extLst>
              </p:cNvPr>
              <p:cNvSpPr>
                <a:spLocks noChangeShapeType="1"/>
              </p:cNvSpPr>
              <p:nvPr userDrawn="1"/>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6" name="Line 168">
                <a:extLst>
                  <a:ext uri="{FF2B5EF4-FFF2-40B4-BE49-F238E27FC236}">
                    <a16:creationId xmlns:a16="http://schemas.microsoft.com/office/drawing/2014/main" id="{E0DA9350-4B8C-4F96-8014-05511EF05D8B}"/>
                  </a:ext>
                </a:extLst>
              </p:cNvPr>
              <p:cNvSpPr>
                <a:spLocks noChangeShapeType="1"/>
              </p:cNvSpPr>
              <p:nvPr userDrawn="1"/>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7" name="Line 170">
                <a:extLst>
                  <a:ext uri="{FF2B5EF4-FFF2-40B4-BE49-F238E27FC236}">
                    <a16:creationId xmlns:a16="http://schemas.microsoft.com/office/drawing/2014/main" id="{8489159B-A091-40F3-99EE-A2D4AFF933ED}"/>
                  </a:ext>
                </a:extLst>
              </p:cNvPr>
              <p:cNvSpPr>
                <a:spLocks noChangeShapeType="1"/>
              </p:cNvSpPr>
              <p:nvPr userDrawn="1"/>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8" name="Line 172">
                <a:extLst>
                  <a:ext uri="{FF2B5EF4-FFF2-40B4-BE49-F238E27FC236}">
                    <a16:creationId xmlns:a16="http://schemas.microsoft.com/office/drawing/2014/main" id="{A634636C-2C0B-4B8D-B95B-FE86D1385D70}"/>
                  </a:ext>
                </a:extLst>
              </p:cNvPr>
              <p:cNvSpPr>
                <a:spLocks noChangeShapeType="1"/>
              </p:cNvSpPr>
              <p:nvPr userDrawn="1"/>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9" name="Line 174">
                <a:extLst>
                  <a:ext uri="{FF2B5EF4-FFF2-40B4-BE49-F238E27FC236}">
                    <a16:creationId xmlns:a16="http://schemas.microsoft.com/office/drawing/2014/main" id="{07DB43F0-84E6-4687-A961-FF490CB03BFC}"/>
                  </a:ext>
                </a:extLst>
              </p:cNvPr>
              <p:cNvSpPr>
                <a:spLocks noChangeShapeType="1"/>
              </p:cNvSpPr>
              <p:nvPr userDrawn="1"/>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0" name="Line 176">
                <a:extLst>
                  <a:ext uri="{FF2B5EF4-FFF2-40B4-BE49-F238E27FC236}">
                    <a16:creationId xmlns:a16="http://schemas.microsoft.com/office/drawing/2014/main" id="{316F8EBB-BD33-4723-8392-B6D7AA694099}"/>
                  </a:ext>
                </a:extLst>
              </p:cNvPr>
              <p:cNvSpPr>
                <a:spLocks noChangeShapeType="1"/>
              </p:cNvSpPr>
              <p:nvPr userDrawn="1"/>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1" name="Line 178">
                <a:extLst>
                  <a:ext uri="{FF2B5EF4-FFF2-40B4-BE49-F238E27FC236}">
                    <a16:creationId xmlns:a16="http://schemas.microsoft.com/office/drawing/2014/main" id="{A508AB81-8D02-4F8E-91BD-8692B2D742B1}"/>
                  </a:ext>
                </a:extLst>
              </p:cNvPr>
              <p:cNvSpPr>
                <a:spLocks noChangeShapeType="1"/>
              </p:cNvSpPr>
              <p:nvPr userDrawn="1"/>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2" name="Line 180">
                <a:extLst>
                  <a:ext uri="{FF2B5EF4-FFF2-40B4-BE49-F238E27FC236}">
                    <a16:creationId xmlns:a16="http://schemas.microsoft.com/office/drawing/2014/main" id="{EC3C09AA-34B7-4E4D-A1E0-71C650AE5877}"/>
                  </a:ext>
                </a:extLst>
              </p:cNvPr>
              <p:cNvSpPr>
                <a:spLocks noChangeShapeType="1"/>
              </p:cNvSpPr>
              <p:nvPr userDrawn="1"/>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3" name="Line 182">
                <a:extLst>
                  <a:ext uri="{FF2B5EF4-FFF2-40B4-BE49-F238E27FC236}">
                    <a16:creationId xmlns:a16="http://schemas.microsoft.com/office/drawing/2014/main" id="{77DA0C3D-81BD-45EE-BC0E-4DE1546F3E4D}"/>
                  </a:ext>
                </a:extLst>
              </p:cNvPr>
              <p:cNvSpPr>
                <a:spLocks noChangeShapeType="1"/>
              </p:cNvSpPr>
              <p:nvPr userDrawn="1"/>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4" name="Line 184">
                <a:extLst>
                  <a:ext uri="{FF2B5EF4-FFF2-40B4-BE49-F238E27FC236}">
                    <a16:creationId xmlns:a16="http://schemas.microsoft.com/office/drawing/2014/main" id="{083624F6-4D9F-4AB6-A053-5026224BBB6B}"/>
                  </a:ext>
                </a:extLst>
              </p:cNvPr>
              <p:cNvSpPr>
                <a:spLocks noChangeShapeType="1"/>
              </p:cNvSpPr>
              <p:nvPr userDrawn="1"/>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5" name="Line 186">
                <a:extLst>
                  <a:ext uri="{FF2B5EF4-FFF2-40B4-BE49-F238E27FC236}">
                    <a16:creationId xmlns:a16="http://schemas.microsoft.com/office/drawing/2014/main" id="{343014C7-3246-492F-ADB5-FA640AACA040}"/>
                  </a:ext>
                </a:extLst>
              </p:cNvPr>
              <p:cNvSpPr>
                <a:spLocks noChangeShapeType="1"/>
              </p:cNvSpPr>
              <p:nvPr userDrawn="1"/>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6" name="Line 188">
                <a:extLst>
                  <a:ext uri="{FF2B5EF4-FFF2-40B4-BE49-F238E27FC236}">
                    <a16:creationId xmlns:a16="http://schemas.microsoft.com/office/drawing/2014/main" id="{06E7F797-B78F-4D46-978F-58FCD25A2E39}"/>
                  </a:ext>
                </a:extLst>
              </p:cNvPr>
              <p:cNvSpPr>
                <a:spLocks noChangeShapeType="1"/>
              </p:cNvSpPr>
              <p:nvPr userDrawn="1"/>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7" name="Line 190">
                <a:extLst>
                  <a:ext uri="{FF2B5EF4-FFF2-40B4-BE49-F238E27FC236}">
                    <a16:creationId xmlns:a16="http://schemas.microsoft.com/office/drawing/2014/main" id="{DC791D00-724F-4DAD-88BD-B1D10CFE6E03}"/>
                  </a:ext>
                </a:extLst>
              </p:cNvPr>
              <p:cNvSpPr>
                <a:spLocks noChangeShapeType="1"/>
              </p:cNvSpPr>
              <p:nvPr userDrawn="1"/>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8" name="Line 192">
                <a:extLst>
                  <a:ext uri="{FF2B5EF4-FFF2-40B4-BE49-F238E27FC236}">
                    <a16:creationId xmlns:a16="http://schemas.microsoft.com/office/drawing/2014/main" id="{41BEAE85-4DFA-4FFF-A474-B908C37785C1}"/>
                  </a:ext>
                </a:extLst>
              </p:cNvPr>
              <p:cNvSpPr>
                <a:spLocks noChangeShapeType="1"/>
              </p:cNvSpPr>
              <p:nvPr userDrawn="1"/>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9" name="Line 194">
                <a:extLst>
                  <a:ext uri="{FF2B5EF4-FFF2-40B4-BE49-F238E27FC236}">
                    <a16:creationId xmlns:a16="http://schemas.microsoft.com/office/drawing/2014/main" id="{5023C5AD-8DDD-4154-BDDF-33C52BA078BA}"/>
                  </a:ext>
                </a:extLst>
              </p:cNvPr>
              <p:cNvSpPr>
                <a:spLocks noChangeShapeType="1"/>
              </p:cNvSpPr>
              <p:nvPr userDrawn="1"/>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0" name="Line 196">
                <a:extLst>
                  <a:ext uri="{FF2B5EF4-FFF2-40B4-BE49-F238E27FC236}">
                    <a16:creationId xmlns:a16="http://schemas.microsoft.com/office/drawing/2014/main" id="{FC2149B0-FE3D-40DE-AC27-881E9BE5D537}"/>
                  </a:ext>
                </a:extLst>
              </p:cNvPr>
              <p:cNvSpPr>
                <a:spLocks noChangeShapeType="1"/>
              </p:cNvSpPr>
              <p:nvPr userDrawn="1"/>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1" name="Line 198">
                <a:extLst>
                  <a:ext uri="{FF2B5EF4-FFF2-40B4-BE49-F238E27FC236}">
                    <a16:creationId xmlns:a16="http://schemas.microsoft.com/office/drawing/2014/main" id="{41CCEB67-C88A-4D33-B444-7C59C65944CE}"/>
                  </a:ext>
                </a:extLst>
              </p:cNvPr>
              <p:cNvSpPr>
                <a:spLocks noChangeShapeType="1"/>
              </p:cNvSpPr>
              <p:nvPr userDrawn="1"/>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2" name="Line 200">
                <a:extLst>
                  <a:ext uri="{FF2B5EF4-FFF2-40B4-BE49-F238E27FC236}">
                    <a16:creationId xmlns:a16="http://schemas.microsoft.com/office/drawing/2014/main" id="{0B285FC7-3130-4987-839B-CAA9088FAF9C}"/>
                  </a:ext>
                </a:extLst>
              </p:cNvPr>
              <p:cNvSpPr>
                <a:spLocks noChangeShapeType="1"/>
              </p:cNvSpPr>
              <p:nvPr userDrawn="1"/>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3" name="Line 202">
                <a:extLst>
                  <a:ext uri="{FF2B5EF4-FFF2-40B4-BE49-F238E27FC236}">
                    <a16:creationId xmlns:a16="http://schemas.microsoft.com/office/drawing/2014/main" id="{946C3B21-4A16-47CF-B7A5-9E602E31912D}"/>
                  </a:ext>
                </a:extLst>
              </p:cNvPr>
              <p:cNvSpPr>
                <a:spLocks noChangeShapeType="1"/>
              </p:cNvSpPr>
              <p:nvPr userDrawn="1"/>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4" name="Line 204">
                <a:extLst>
                  <a:ext uri="{FF2B5EF4-FFF2-40B4-BE49-F238E27FC236}">
                    <a16:creationId xmlns:a16="http://schemas.microsoft.com/office/drawing/2014/main" id="{6D46A112-21CC-4505-AF6D-B4A5AD3E3C33}"/>
                  </a:ext>
                </a:extLst>
              </p:cNvPr>
              <p:cNvSpPr>
                <a:spLocks noChangeShapeType="1"/>
              </p:cNvSpPr>
              <p:nvPr userDrawn="1"/>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5" name="Line 206">
                <a:extLst>
                  <a:ext uri="{FF2B5EF4-FFF2-40B4-BE49-F238E27FC236}">
                    <a16:creationId xmlns:a16="http://schemas.microsoft.com/office/drawing/2014/main" id="{6C56A35D-59C4-43D0-A29D-BF31C116AD3A}"/>
                  </a:ext>
                </a:extLst>
              </p:cNvPr>
              <p:cNvSpPr>
                <a:spLocks noChangeShapeType="1"/>
              </p:cNvSpPr>
              <p:nvPr userDrawn="1"/>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6" name="Line 208">
                <a:extLst>
                  <a:ext uri="{FF2B5EF4-FFF2-40B4-BE49-F238E27FC236}">
                    <a16:creationId xmlns:a16="http://schemas.microsoft.com/office/drawing/2014/main" id="{D956C765-F260-44F5-A5C8-41DDE818D65F}"/>
                  </a:ext>
                </a:extLst>
              </p:cNvPr>
              <p:cNvSpPr>
                <a:spLocks noChangeShapeType="1"/>
              </p:cNvSpPr>
              <p:nvPr userDrawn="1"/>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7" name="Line 210">
                <a:extLst>
                  <a:ext uri="{FF2B5EF4-FFF2-40B4-BE49-F238E27FC236}">
                    <a16:creationId xmlns:a16="http://schemas.microsoft.com/office/drawing/2014/main" id="{2BFE514D-AB7B-4C74-8359-650B1C907331}"/>
                  </a:ext>
                </a:extLst>
              </p:cNvPr>
              <p:cNvSpPr>
                <a:spLocks noChangeShapeType="1"/>
              </p:cNvSpPr>
              <p:nvPr userDrawn="1"/>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8" name="Line 212">
                <a:extLst>
                  <a:ext uri="{FF2B5EF4-FFF2-40B4-BE49-F238E27FC236}">
                    <a16:creationId xmlns:a16="http://schemas.microsoft.com/office/drawing/2014/main" id="{B92E6957-6842-4EC4-BFD8-DA396C8B580D}"/>
                  </a:ext>
                </a:extLst>
              </p:cNvPr>
              <p:cNvSpPr>
                <a:spLocks noChangeShapeType="1"/>
              </p:cNvSpPr>
              <p:nvPr userDrawn="1"/>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9" name="Line 214">
                <a:extLst>
                  <a:ext uri="{FF2B5EF4-FFF2-40B4-BE49-F238E27FC236}">
                    <a16:creationId xmlns:a16="http://schemas.microsoft.com/office/drawing/2014/main" id="{D32326E6-EAD8-4881-8BA2-2B4DA033CD06}"/>
                  </a:ext>
                </a:extLst>
              </p:cNvPr>
              <p:cNvSpPr>
                <a:spLocks noChangeShapeType="1"/>
              </p:cNvSpPr>
              <p:nvPr userDrawn="1"/>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0" name="Line 216">
                <a:extLst>
                  <a:ext uri="{FF2B5EF4-FFF2-40B4-BE49-F238E27FC236}">
                    <a16:creationId xmlns:a16="http://schemas.microsoft.com/office/drawing/2014/main" id="{96A21FED-48D5-4186-B204-A68E522675C4}"/>
                  </a:ext>
                </a:extLst>
              </p:cNvPr>
              <p:cNvSpPr>
                <a:spLocks noChangeShapeType="1"/>
              </p:cNvSpPr>
              <p:nvPr userDrawn="1"/>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1" name="Line 218">
                <a:extLst>
                  <a:ext uri="{FF2B5EF4-FFF2-40B4-BE49-F238E27FC236}">
                    <a16:creationId xmlns:a16="http://schemas.microsoft.com/office/drawing/2014/main" id="{8607BC08-CC24-4072-B352-88E804608154}"/>
                  </a:ext>
                </a:extLst>
              </p:cNvPr>
              <p:cNvSpPr>
                <a:spLocks noChangeShapeType="1"/>
              </p:cNvSpPr>
              <p:nvPr userDrawn="1"/>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2" name="Line 220">
                <a:extLst>
                  <a:ext uri="{FF2B5EF4-FFF2-40B4-BE49-F238E27FC236}">
                    <a16:creationId xmlns:a16="http://schemas.microsoft.com/office/drawing/2014/main" id="{DADCC56A-6C72-48A3-911A-CA334A2A2A7D}"/>
                  </a:ext>
                </a:extLst>
              </p:cNvPr>
              <p:cNvSpPr>
                <a:spLocks noChangeShapeType="1"/>
              </p:cNvSpPr>
              <p:nvPr userDrawn="1"/>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3" name="Line 222">
                <a:extLst>
                  <a:ext uri="{FF2B5EF4-FFF2-40B4-BE49-F238E27FC236}">
                    <a16:creationId xmlns:a16="http://schemas.microsoft.com/office/drawing/2014/main" id="{1C102CFD-054C-4487-9EAB-8811BD371B76}"/>
                  </a:ext>
                </a:extLst>
              </p:cNvPr>
              <p:cNvSpPr>
                <a:spLocks noChangeShapeType="1"/>
              </p:cNvSpPr>
              <p:nvPr userDrawn="1"/>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4" name="Line 224">
                <a:extLst>
                  <a:ext uri="{FF2B5EF4-FFF2-40B4-BE49-F238E27FC236}">
                    <a16:creationId xmlns:a16="http://schemas.microsoft.com/office/drawing/2014/main" id="{54C26403-C7DA-4277-A876-26961161C75F}"/>
                  </a:ext>
                </a:extLst>
              </p:cNvPr>
              <p:cNvSpPr>
                <a:spLocks noChangeShapeType="1"/>
              </p:cNvSpPr>
              <p:nvPr userDrawn="1"/>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5" name="Line 226">
                <a:extLst>
                  <a:ext uri="{FF2B5EF4-FFF2-40B4-BE49-F238E27FC236}">
                    <a16:creationId xmlns:a16="http://schemas.microsoft.com/office/drawing/2014/main" id="{C850DC46-D836-43AA-91E4-0CAEAFF0B21C}"/>
                  </a:ext>
                </a:extLst>
              </p:cNvPr>
              <p:cNvSpPr>
                <a:spLocks noChangeShapeType="1"/>
              </p:cNvSpPr>
              <p:nvPr userDrawn="1"/>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6" name="Line 228">
                <a:extLst>
                  <a:ext uri="{FF2B5EF4-FFF2-40B4-BE49-F238E27FC236}">
                    <a16:creationId xmlns:a16="http://schemas.microsoft.com/office/drawing/2014/main" id="{08B639D6-0FDD-48E0-93A7-FF54C6B25B39}"/>
                  </a:ext>
                </a:extLst>
              </p:cNvPr>
              <p:cNvSpPr>
                <a:spLocks noChangeShapeType="1"/>
              </p:cNvSpPr>
              <p:nvPr userDrawn="1"/>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7" name="Line 146">
                <a:extLst>
                  <a:ext uri="{FF2B5EF4-FFF2-40B4-BE49-F238E27FC236}">
                    <a16:creationId xmlns:a16="http://schemas.microsoft.com/office/drawing/2014/main" id="{DEF8C1F8-55EE-401D-819A-833529D1FE58}"/>
                  </a:ext>
                </a:extLst>
              </p:cNvPr>
              <p:cNvSpPr>
                <a:spLocks noChangeShapeType="1"/>
              </p:cNvSpPr>
              <p:nvPr userDrawn="1"/>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8" name="Line 204">
                <a:extLst>
                  <a:ext uri="{FF2B5EF4-FFF2-40B4-BE49-F238E27FC236}">
                    <a16:creationId xmlns:a16="http://schemas.microsoft.com/office/drawing/2014/main" id="{4800BFA0-18DC-4C04-A836-6B46A77DC8C0}"/>
                  </a:ext>
                </a:extLst>
              </p:cNvPr>
              <p:cNvSpPr>
                <a:spLocks noChangeShapeType="1"/>
              </p:cNvSpPr>
              <p:nvPr userDrawn="1"/>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grpSp>
          <p:nvGrpSpPr>
            <p:cNvPr id="12" name="Group 11">
              <a:extLst>
                <a:ext uri="{FF2B5EF4-FFF2-40B4-BE49-F238E27FC236}">
                  <a16:creationId xmlns:a16="http://schemas.microsoft.com/office/drawing/2014/main" id="{D5DE74E8-E2D0-419E-80E5-7EEE8E074C8B}"/>
                </a:ext>
              </a:extLst>
            </p:cNvPr>
            <p:cNvGrpSpPr/>
            <p:nvPr userDrawn="1"/>
          </p:nvGrpSpPr>
          <p:grpSpPr bwMode="gray">
            <a:xfrm>
              <a:off x="0" y="6948152"/>
              <a:ext cx="12192000" cy="232538"/>
              <a:chOff x="0" y="-319423"/>
              <a:chExt cx="12192000" cy="232538"/>
            </a:xfrm>
          </p:grpSpPr>
          <p:sp>
            <p:nvSpPr>
              <p:cNvPr id="41" name="Line 146">
                <a:extLst>
                  <a:ext uri="{FF2B5EF4-FFF2-40B4-BE49-F238E27FC236}">
                    <a16:creationId xmlns:a16="http://schemas.microsoft.com/office/drawing/2014/main" id="{7EFBA02A-B651-4548-A030-676E88430FD8}"/>
                  </a:ext>
                </a:extLst>
              </p:cNvPr>
              <p:cNvSpPr>
                <a:spLocks noChangeShapeType="1"/>
              </p:cNvSpPr>
              <p:nvPr userDrawn="1"/>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2" name="Line 148">
                <a:extLst>
                  <a:ext uri="{FF2B5EF4-FFF2-40B4-BE49-F238E27FC236}">
                    <a16:creationId xmlns:a16="http://schemas.microsoft.com/office/drawing/2014/main" id="{FE0C9EA3-FE59-410D-B5AD-5F3F663459D2}"/>
                  </a:ext>
                </a:extLst>
              </p:cNvPr>
              <p:cNvSpPr>
                <a:spLocks noChangeShapeType="1"/>
              </p:cNvSpPr>
              <p:nvPr userDrawn="1"/>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3" name="Line 150">
                <a:extLst>
                  <a:ext uri="{FF2B5EF4-FFF2-40B4-BE49-F238E27FC236}">
                    <a16:creationId xmlns:a16="http://schemas.microsoft.com/office/drawing/2014/main" id="{5A57804B-5243-4868-BA77-08903EEDFAC8}"/>
                  </a:ext>
                </a:extLst>
              </p:cNvPr>
              <p:cNvSpPr>
                <a:spLocks noChangeShapeType="1"/>
              </p:cNvSpPr>
              <p:nvPr userDrawn="1"/>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4" name="Line 152">
                <a:extLst>
                  <a:ext uri="{FF2B5EF4-FFF2-40B4-BE49-F238E27FC236}">
                    <a16:creationId xmlns:a16="http://schemas.microsoft.com/office/drawing/2014/main" id="{B476EA97-4748-4CBF-A29E-396CB50D084B}"/>
                  </a:ext>
                </a:extLst>
              </p:cNvPr>
              <p:cNvSpPr>
                <a:spLocks noChangeShapeType="1"/>
              </p:cNvSpPr>
              <p:nvPr userDrawn="1"/>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5" name="Line 154">
                <a:extLst>
                  <a:ext uri="{FF2B5EF4-FFF2-40B4-BE49-F238E27FC236}">
                    <a16:creationId xmlns:a16="http://schemas.microsoft.com/office/drawing/2014/main" id="{5884F138-AFFD-45A7-B79B-0DF095A34421}"/>
                  </a:ext>
                </a:extLst>
              </p:cNvPr>
              <p:cNvSpPr>
                <a:spLocks noChangeShapeType="1"/>
              </p:cNvSpPr>
              <p:nvPr userDrawn="1"/>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6" name="Line 156">
                <a:extLst>
                  <a:ext uri="{FF2B5EF4-FFF2-40B4-BE49-F238E27FC236}">
                    <a16:creationId xmlns:a16="http://schemas.microsoft.com/office/drawing/2014/main" id="{7FE1262B-E0AB-4994-8400-63AA78AB3A2D}"/>
                  </a:ext>
                </a:extLst>
              </p:cNvPr>
              <p:cNvSpPr>
                <a:spLocks noChangeShapeType="1"/>
              </p:cNvSpPr>
              <p:nvPr userDrawn="1"/>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7" name="Line 158">
                <a:extLst>
                  <a:ext uri="{FF2B5EF4-FFF2-40B4-BE49-F238E27FC236}">
                    <a16:creationId xmlns:a16="http://schemas.microsoft.com/office/drawing/2014/main" id="{D09061DE-1FF4-4391-AFEF-3A8E7856EAC9}"/>
                  </a:ext>
                </a:extLst>
              </p:cNvPr>
              <p:cNvSpPr>
                <a:spLocks noChangeShapeType="1"/>
              </p:cNvSpPr>
              <p:nvPr userDrawn="1"/>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8" name="Line 160">
                <a:extLst>
                  <a:ext uri="{FF2B5EF4-FFF2-40B4-BE49-F238E27FC236}">
                    <a16:creationId xmlns:a16="http://schemas.microsoft.com/office/drawing/2014/main" id="{D2CE04BE-D1E6-4D04-94F4-D9D514DC4AA3}"/>
                  </a:ext>
                </a:extLst>
              </p:cNvPr>
              <p:cNvSpPr>
                <a:spLocks noChangeShapeType="1"/>
              </p:cNvSpPr>
              <p:nvPr userDrawn="1"/>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9" name="Line 162">
                <a:extLst>
                  <a:ext uri="{FF2B5EF4-FFF2-40B4-BE49-F238E27FC236}">
                    <a16:creationId xmlns:a16="http://schemas.microsoft.com/office/drawing/2014/main" id="{37754628-7C2F-4735-93A7-0F67702E82F9}"/>
                  </a:ext>
                </a:extLst>
              </p:cNvPr>
              <p:cNvSpPr>
                <a:spLocks noChangeShapeType="1"/>
              </p:cNvSpPr>
              <p:nvPr userDrawn="1"/>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0" name="Line 164">
                <a:extLst>
                  <a:ext uri="{FF2B5EF4-FFF2-40B4-BE49-F238E27FC236}">
                    <a16:creationId xmlns:a16="http://schemas.microsoft.com/office/drawing/2014/main" id="{6CA6BC1F-C578-4B52-AC00-CB99CF595B27}"/>
                  </a:ext>
                </a:extLst>
              </p:cNvPr>
              <p:cNvSpPr>
                <a:spLocks noChangeShapeType="1"/>
              </p:cNvSpPr>
              <p:nvPr userDrawn="1"/>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1" name="Line 166">
                <a:extLst>
                  <a:ext uri="{FF2B5EF4-FFF2-40B4-BE49-F238E27FC236}">
                    <a16:creationId xmlns:a16="http://schemas.microsoft.com/office/drawing/2014/main" id="{5EA9A5BD-CF81-4538-BDBE-96FD4D054D0C}"/>
                  </a:ext>
                </a:extLst>
              </p:cNvPr>
              <p:cNvSpPr>
                <a:spLocks noChangeShapeType="1"/>
              </p:cNvSpPr>
              <p:nvPr userDrawn="1"/>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2" name="Line 168">
                <a:extLst>
                  <a:ext uri="{FF2B5EF4-FFF2-40B4-BE49-F238E27FC236}">
                    <a16:creationId xmlns:a16="http://schemas.microsoft.com/office/drawing/2014/main" id="{267D759E-A10E-4E9A-9106-5C2037BEAD9F}"/>
                  </a:ext>
                </a:extLst>
              </p:cNvPr>
              <p:cNvSpPr>
                <a:spLocks noChangeShapeType="1"/>
              </p:cNvSpPr>
              <p:nvPr userDrawn="1"/>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3" name="Line 170">
                <a:extLst>
                  <a:ext uri="{FF2B5EF4-FFF2-40B4-BE49-F238E27FC236}">
                    <a16:creationId xmlns:a16="http://schemas.microsoft.com/office/drawing/2014/main" id="{9712EDCE-D6F9-4EBB-B3D3-DE71F20768A1}"/>
                  </a:ext>
                </a:extLst>
              </p:cNvPr>
              <p:cNvSpPr>
                <a:spLocks noChangeShapeType="1"/>
              </p:cNvSpPr>
              <p:nvPr userDrawn="1"/>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4" name="Line 172">
                <a:extLst>
                  <a:ext uri="{FF2B5EF4-FFF2-40B4-BE49-F238E27FC236}">
                    <a16:creationId xmlns:a16="http://schemas.microsoft.com/office/drawing/2014/main" id="{613F195A-F1E6-459F-B2A9-93F2A41A9C30}"/>
                  </a:ext>
                </a:extLst>
              </p:cNvPr>
              <p:cNvSpPr>
                <a:spLocks noChangeShapeType="1"/>
              </p:cNvSpPr>
              <p:nvPr userDrawn="1"/>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5" name="Line 174">
                <a:extLst>
                  <a:ext uri="{FF2B5EF4-FFF2-40B4-BE49-F238E27FC236}">
                    <a16:creationId xmlns:a16="http://schemas.microsoft.com/office/drawing/2014/main" id="{536ED899-E684-46ED-ABBA-7C62E2C15F6A}"/>
                  </a:ext>
                </a:extLst>
              </p:cNvPr>
              <p:cNvSpPr>
                <a:spLocks noChangeShapeType="1"/>
              </p:cNvSpPr>
              <p:nvPr userDrawn="1"/>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6" name="Line 176">
                <a:extLst>
                  <a:ext uri="{FF2B5EF4-FFF2-40B4-BE49-F238E27FC236}">
                    <a16:creationId xmlns:a16="http://schemas.microsoft.com/office/drawing/2014/main" id="{4C5FECFA-B60D-4DD1-B042-004BBC3BA76F}"/>
                  </a:ext>
                </a:extLst>
              </p:cNvPr>
              <p:cNvSpPr>
                <a:spLocks noChangeShapeType="1"/>
              </p:cNvSpPr>
              <p:nvPr userDrawn="1"/>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7" name="Line 178">
                <a:extLst>
                  <a:ext uri="{FF2B5EF4-FFF2-40B4-BE49-F238E27FC236}">
                    <a16:creationId xmlns:a16="http://schemas.microsoft.com/office/drawing/2014/main" id="{DC5FCA3D-3065-4F4A-BAF6-0019FFE18F88}"/>
                  </a:ext>
                </a:extLst>
              </p:cNvPr>
              <p:cNvSpPr>
                <a:spLocks noChangeShapeType="1"/>
              </p:cNvSpPr>
              <p:nvPr userDrawn="1"/>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8" name="Line 180">
                <a:extLst>
                  <a:ext uri="{FF2B5EF4-FFF2-40B4-BE49-F238E27FC236}">
                    <a16:creationId xmlns:a16="http://schemas.microsoft.com/office/drawing/2014/main" id="{D769946E-B3F7-4D31-9C18-EE9D50E8151F}"/>
                  </a:ext>
                </a:extLst>
              </p:cNvPr>
              <p:cNvSpPr>
                <a:spLocks noChangeShapeType="1"/>
              </p:cNvSpPr>
              <p:nvPr userDrawn="1"/>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9" name="Line 182">
                <a:extLst>
                  <a:ext uri="{FF2B5EF4-FFF2-40B4-BE49-F238E27FC236}">
                    <a16:creationId xmlns:a16="http://schemas.microsoft.com/office/drawing/2014/main" id="{9F003316-1FDF-4EA7-81B1-58355B5A7074}"/>
                  </a:ext>
                </a:extLst>
              </p:cNvPr>
              <p:cNvSpPr>
                <a:spLocks noChangeShapeType="1"/>
              </p:cNvSpPr>
              <p:nvPr userDrawn="1"/>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0" name="Line 184">
                <a:extLst>
                  <a:ext uri="{FF2B5EF4-FFF2-40B4-BE49-F238E27FC236}">
                    <a16:creationId xmlns:a16="http://schemas.microsoft.com/office/drawing/2014/main" id="{260391A8-D965-4C40-BCAF-CA622F8336BC}"/>
                  </a:ext>
                </a:extLst>
              </p:cNvPr>
              <p:cNvSpPr>
                <a:spLocks noChangeShapeType="1"/>
              </p:cNvSpPr>
              <p:nvPr userDrawn="1"/>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1" name="Line 186">
                <a:extLst>
                  <a:ext uri="{FF2B5EF4-FFF2-40B4-BE49-F238E27FC236}">
                    <a16:creationId xmlns:a16="http://schemas.microsoft.com/office/drawing/2014/main" id="{30C87FB2-CD2E-495B-B2D0-D780FC689898}"/>
                  </a:ext>
                </a:extLst>
              </p:cNvPr>
              <p:cNvSpPr>
                <a:spLocks noChangeShapeType="1"/>
              </p:cNvSpPr>
              <p:nvPr userDrawn="1"/>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2" name="Line 188">
                <a:extLst>
                  <a:ext uri="{FF2B5EF4-FFF2-40B4-BE49-F238E27FC236}">
                    <a16:creationId xmlns:a16="http://schemas.microsoft.com/office/drawing/2014/main" id="{00C5AE2E-4DE2-41BB-A10E-CD27B41F68D6}"/>
                  </a:ext>
                </a:extLst>
              </p:cNvPr>
              <p:cNvSpPr>
                <a:spLocks noChangeShapeType="1"/>
              </p:cNvSpPr>
              <p:nvPr userDrawn="1"/>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3" name="Line 190">
                <a:extLst>
                  <a:ext uri="{FF2B5EF4-FFF2-40B4-BE49-F238E27FC236}">
                    <a16:creationId xmlns:a16="http://schemas.microsoft.com/office/drawing/2014/main" id="{0BAAD8B3-BEA3-43A7-AF53-797289B59AE7}"/>
                  </a:ext>
                </a:extLst>
              </p:cNvPr>
              <p:cNvSpPr>
                <a:spLocks noChangeShapeType="1"/>
              </p:cNvSpPr>
              <p:nvPr userDrawn="1"/>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4" name="Line 192">
                <a:extLst>
                  <a:ext uri="{FF2B5EF4-FFF2-40B4-BE49-F238E27FC236}">
                    <a16:creationId xmlns:a16="http://schemas.microsoft.com/office/drawing/2014/main" id="{DA139A13-A795-42A9-9906-BC8512F9D3C1}"/>
                  </a:ext>
                </a:extLst>
              </p:cNvPr>
              <p:cNvSpPr>
                <a:spLocks noChangeShapeType="1"/>
              </p:cNvSpPr>
              <p:nvPr userDrawn="1"/>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5" name="Line 194">
                <a:extLst>
                  <a:ext uri="{FF2B5EF4-FFF2-40B4-BE49-F238E27FC236}">
                    <a16:creationId xmlns:a16="http://schemas.microsoft.com/office/drawing/2014/main" id="{1FC39655-AF61-4908-B780-80D28AA7573E}"/>
                  </a:ext>
                </a:extLst>
              </p:cNvPr>
              <p:cNvSpPr>
                <a:spLocks noChangeShapeType="1"/>
              </p:cNvSpPr>
              <p:nvPr userDrawn="1"/>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6" name="Line 196">
                <a:extLst>
                  <a:ext uri="{FF2B5EF4-FFF2-40B4-BE49-F238E27FC236}">
                    <a16:creationId xmlns:a16="http://schemas.microsoft.com/office/drawing/2014/main" id="{D71D18DF-011F-4EBB-B49F-EEED7D340385}"/>
                  </a:ext>
                </a:extLst>
              </p:cNvPr>
              <p:cNvSpPr>
                <a:spLocks noChangeShapeType="1"/>
              </p:cNvSpPr>
              <p:nvPr userDrawn="1"/>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7" name="Line 198">
                <a:extLst>
                  <a:ext uri="{FF2B5EF4-FFF2-40B4-BE49-F238E27FC236}">
                    <a16:creationId xmlns:a16="http://schemas.microsoft.com/office/drawing/2014/main" id="{2AFFB89B-DFE7-4286-86A0-AD5662099032}"/>
                  </a:ext>
                </a:extLst>
              </p:cNvPr>
              <p:cNvSpPr>
                <a:spLocks noChangeShapeType="1"/>
              </p:cNvSpPr>
              <p:nvPr userDrawn="1"/>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8" name="Line 200">
                <a:extLst>
                  <a:ext uri="{FF2B5EF4-FFF2-40B4-BE49-F238E27FC236}">
                    <a16:creationId xmlns:a16="http://schemas.microsoft.com/office/drawing/2014/main" id="{27D173EC-8AE2-4BFB-8001-E2EC643BA02D}"/>
                  </a:ext>
                </a:extLst>
              </p:cNvPr>
              <p:cNvSpPr>
                <a:spLocks noChangeShapeType="1"/>
              </p:cNvSpPr>
              <p:nvPr userDrawn="1"/>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9" name="Line 202">
                <a:extLst>
                  <a:ext uri="{FF2B5EF4-FFF2-40B4-BE49-F238E27FC236}">
                    <a16:creationId xmlns:a16="http://schemas.microsoft.com/office/drawing/2014/main" id="{2BA084E1-0747-44CE-8CD0-845960C98F16}"/>
                  </a:ext>
                </a:extLst>
              </p:cNvPr>
              <p:cNvSpPr>
                <a:spLocks noChangeShapeType="1"/>
              </p:cNvSpPr>
              <p:nvPr userDrawn="1"/>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0" name="Line 204">
                <a:extLst>
                  <a:ext uri="{FF2B5EF4-FFF2-40B4-BE49-F238E27FC236}">
                    <a16:creationId xmlns:a16="http://schemas.microsoft.com/office/drawing/2014/main" id="{BA29E7A7-695F-4819-909B-DF580C025C7D}"/>
                  </a:ext>
                </a:extLst>
              </p:cNvPr>
              <p:cNvSpPr>
                <a:spLocks noChangeShapeType="1"/>
              </p:cNvSpPr>
              <p:nvPr userDrawn="1"/>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1" name="Line 206">
                <a:extLst>
                  <a:ext uri="{FF2B5EF4-FFF2-40B4-BE49-F238E27FC236}">
                    <a16:creationId xmlns:a16="http://schemas.microsoft.com/office/drawing/2014/main" id="{B5BEFD7C-E23E-4510-9281-4517F8A7A5F3}"/>
                  </a:ext>
                </a:extLst>
              </p:cNvPr>
              <p:cNvSpPr>
                <a:spLocks noChangeShapeType="1"/>
              </p:cNvSpPr>
              <p:nvPr userDrawn="1"/>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2" name="Line 208">
                <a:extLst>
                  <a:ext uri="{FF2B5EF4-FFF2-40B4-BE49-F238E27FC236}">
                    <a16:creationId xmlns:a16="http://schemas.microsoft.com/office/drawing/2014/main" id="{6B89ADB5-8E95-404B-AAB8-1BD1EDBA105F}"/>
                  </a:ext>
                </a:extLst>
              </p:cNvPr>
              <p:cNvSpPr>
                <a:spLocks noChangeShapeType="1"/>
              </p:cNvSpPr>
              <p:nvPr userDrawn="1"/>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3" name="Line 210">
                <a:extLst>
                  <a:ext uri="{FF2B5EF4-FFF2-40B4-BE49-F238E27FC236}">
                    <a16:creationId xmlns:a16="http://schemas.microsoft.com/office/drawing/2014/main" id="{F0259992-1020-4D10-8D8B-B64806508DB0}"/>
                  </a:ext>
                </a:extLst>
              </p:cNvPr>
              <p:cNvSpPr>
                <a:spLocks noChangeShapeType="1"/>
              </p:cNvSpPr>
              <p:nvPr userDrawn="1"/>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4" name="Line 212">
                <a:extLst>
                  <a:ext uri="{FF2B5EF4-FFF2-40B4-BE49-F238E27FC236}">
                    <a16:creationId xmlns:a16="http://schemas.microsoft.com/office/drawing/2014/main" id="{2761D797-F11B-4926-BFF1-D77912CE6226}"/>
                  </a:ext>
                </a:extLst>
              </p:cNvPr>
              <p:cNvSpPr>
                <a:spLocks noChangeShapeType="1"/>
              </p:cNvSpPr>
              <p:nvPr userDrawn="1"/>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5" name="Line 214">
                <a:extLst>
                  <a:ext uri="{FF2B5EF4-FFF2-40B4-BE49-F238E27FC236}">
                    <a16:creationId xmlns:a16="http://schemas.microsoft.com/office/drawing/2014/main" id="{938C71FB-A9EF-4259-A1C6-47DA105EEB2E}"/>
                  </a:ext>
                </a:extLst>
              </p:cNvPr>
              <p:cNvSpPr>
                <a:spLocks noChangeShapeType="1"/>
              </p:cNvSpPr>
              <p:nvPr userDrawn="1"/>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6" name="Line 216">
                <a:extLst>
                  <a:ext uri="{FF2B5EF4-FFF2-40B4-BE49-F238E27FC236}">
                    <a16:creationId xmlns:a16="http://schemas.microsoft.com/office/drawing/2014/main" id="{65FD9FBB-07DD-4950-ACA5-1D499F452D3C}"/>
                  </a:ext>
                </a:extLst>
              </p:cNvPr>
              <p:cNvSpPr>
                <a:spLocks noChangeShapeType="1"/>
              </p:cNvSpPr>
              <p:nvPr userDrawn="1"/>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7" name="Line 218">
                <a:extLst>
                  <a:ext uri="{FF2B5EF4-FFF2-40B4-BE49-F238E27FC236}">
                    <a16:creationId xmlns:a16="http://schemas.microsoft.com/office/drawing/2014/main" id="{B29134EF-30C5-412D-AAB3-725A13AA3A40}"/>
                  </a:ext>
                </a:extLst>
              </p:cNvPr>
              <p:cNvSpPr>
                <a:spLocks noChangeShapeType="1"/>
              </p:cNvSpPr>
              <p:nvPr userDrawn="1"/>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8" name="Line 220">
                <a:extLst>
                  <a:ext uri="{FF2B5EF4-FFF2-40B4-BE49-F238E27FC236}">
                    <a16:creationId xmlns:a16="http://schemas.microsoft.com/office/drawing/2014/main" id="{3B8DDBB4-F2B1-4FAD-B3CB-F0A2E94B65DF}"/>
                  </a:ext>
                </a:extLst>
              </p:cNvPr>
              <p:cNvSpPr>
                <a:spLocks noChangeShapeType="1"/>
              </p:cNvSpPr>
              <p:nvPr userDrawn="1"/>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9" name="Line 222">
                <a:extLst>
                  <a:ext uri="{FF2B5EF4-FFF2-40B4-BE49-F238E27FC236}">
                    <a16:creationId xmlns:a16="http://schemas.microsoft.com/office/drawing/2014/main" id="{028199ED-9809-4C9C-80F2-710CBAE810F3}"/>
                  </a:ext>
                </a:extLst>
              </p:cNvPr>
              <p:cNvSpPr>
                <a:spLocks noChangeShapeType="1"/>
              </p:cNvSpPr>
              <p:nvPr userDrawn="1"/>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0" name="Line 224">
                <a:extLst>
                  <a:ext uri="{FF2B5EF4-FFF2-40B4-BE49-F238E27FC236}">
                    <a16:creationId xmlns:a16="http://schemas.microsoft.com/office/drawing/2014/main" id="{2845ADAC-9ADE-4FC8-9B00-1C854FF3320F}"/>
                  </a:ext>
                </a:extLst>
              </p:cNvPr>
              <p:cNvSpPr>
                <a:spLocks noChangeShapeType="1"/>
              </p:cNvSpPr>
              <p:nvPr userDrawn="1"/>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1" name="Line 226">
                <a:extLst>
                  <a:ext uri="{FF2B5EF4-FFF2-40B4-BE49-F238E27FC236}">
                    <a16:creationId xmlns:a16="http://schemas.microsoft.com/office/drawing/2014/main" id="{D61A2115-6CBC-4F8E-ADE2-62C0C5095030}"/>
                  </a:ext>
                </a:extLst>
              </p:cNvPr>
              <p:cNvSpPr>
                <a:spLocks noChangeShapeType="1"/>
              </p:cNvSpPr>
              <p:nvPr userDrawn="1"/>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2" name="Line 228">
                <a:extLst>
                  <a:ext uri="{FF2B5EF4-FFF2-40B4-BE49-F238E27FC236}">
                    <a16:creationId xmlns:a16="http://schemas.microsoft.com/office/drawing/2014/main" id="{4C9EE595-48B7-4EF0-8440-202EB9C53A57}"/>
                  </a:ext>
                </a:extLst>
              </p:cNvPr>
              <p:cNvSpPr>
                <a:spLocks noChangeShapeType="1"/>
              </p:cNvSpPr>
              <p:nvPr userDrawn="1"/>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3" name="Line 146">
                <a:extLst>
                  <a:ext uri="{FF2B5EF4-FFF2-40B4-BE49-F238E27FC236}">
                    <a16:creationId xmlns:a16="http://schemas.microsoft.com/office/drawing/2014/main" id="{798C3004-D19C-4F0E-9DDD-CFDE710179FA}"/>
                  </a:ext>
                </a:extLst>
              </p:cNvPr>
              <p:cNvSpPr>
                <a:spLocks noChangeShapeType="1"/>
              </p:cNvSpPr>
              <p:nvPr userDrawn="1"/>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4" name="Line 204">
                <a:extLst>
                  <a:ext uri="{FF2B5EF4-FFF2-40B4-BE49-F238E27FC236}">
                    <a16:creationId xmlns:a16="http://schemas.microsoft.com/office/drawing/2014/main" id="{E0A94EC7-CE93-4317-B1FC-9CCDE8E154CE}"/>
                  </a:ext>
                </a:extLst>
              </p:cNvPr>
              <p:cNvSpPr>
                <a:spLocks noChangeShapeType="1"/>
              </p:cNvSpPr>
              <p:nvPr userDrawn="1"/>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grpSp>
          <p:nvGrpSpPr>
            <p:cNvPr id="13" name="Group 12">
              <a:extLst>
                <a:ext uri="{FF2B5EF4-FFF2-40B4-BE49-F238E27FC236}">
                  <a16:creationId xmlns:a16="http://schemas.microsoft.com/office/drawing/2014/main" id="{4723FE3F-4EF8-4B60-B802-76D10CF34393}"/>
                </a:ext>
              </a:extLst>
            </p:cNvPr>
            <p:cNvGrpSpPr/>
            <p:nvPr userDrawn="1"/>
          </p:nvGrpSpPr>
          <p:grpSpPr bwMode="gray">
            <a:xfrm>
              <a:off x="12276481" y="0"/>
              <a:ext cx="240289" cy="6858000"/>
              <a:chOff x="-319714" y="0"/>
              <a:chExt cx="240289" cy="6858000"/>
            </a:xfrm>
          </p:grpSpPr>
          <p:sp>
            <p:nvSpPr>
              <p:cNvPr id="14" name="Line 230">
                <a:extLst>
                  <a:ext uri="{FF2B5EF4-FFF2-40B4-BE49-F238E27FC236}">
                    <a16:creationId xmlns:a16="http://schemas.microsoft.com/office/drawing/2014/main" id="{5EDA06B2-0E06-4AF7-A93D-C85FFEEC2527}"/>
                  </a:ext>
                </a:extLst>
              </p:cNvPr>
              <p:cNvSpPr>
                <a:spLocks noChangeShapeType="1"/>
              </p:cNvSpPr>
              <p:nvPr userDrawn="1"/>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 name="Line 232">
                <a:extLst>
                  <a:ext uri="{FF2B5EF4-FFF2-40B4-BE49-F238E27FC236}">
                    <a16:creationId xmlns:a16="http://schemas.microsoft.com/office/drawing/2014/main" id="{1356082B-1A6E-472D-9795-B03A0FCAE7C1}"/>
                  </a:ext>
                </a:extLst>
              </p:cNvPr>
              <p:cNvSpPr>
                <a:spLocks noChangeShapeType="1"/>
              </p:cNvSpPr>
              <p:nvPr userDrawn="1"/>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 name="Line 234">
                <a:extLst>
                  <a:ext uri="{FF2B5EF4-FFF2-40B4-BE49-F238E27FC236}">
                    <a16:creationId xmlns:a16="http://schemas.microsoft.com/office/drawing/2014/main" id="{720EB837-FC62-4DE2-BE18-26C025C42A0F}"/>
                  </a:ext>
                </a:extLst>
              </p:cNvPr>
              <p:cNvSpPr>
                <a:spLocks noChangeShapeType="1"/>
              </p:cNvSpPr>
              <p:nvPr userDrawn="1"/>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18" name="Line 236">
                <a:extLst>
                  <a:ext uri="{FF2B5EF4-FFF2-40B4-BE49-F238E27FC236}">
                    <a16:creationId xmlns:a16="http://schemas.microsoft.com/office/drawing/2014/main" id="{088417B7-A239-4C55-8D1E-5B85B049FD44}"/>
                  </a:ext>
                </a:extLst>
              </p:cNvPr>
              <p:cNvSpPr>
                <a:spLocks noChangeShapeType="1"/>
              </p:cNvSpPr>
              <p:nvPr userDrawn="1"/>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 name="Line 238">
                <a:extLst>
                  <a:ext uri="{FF2B5EF4-FFF2-40B4-BE49-F238E27FC236}">
                    <a16:creationId xmlns:a16="http://schemas.microsoft.com/office/drawing/2014/main" id="{F8E1A479-B6E7-4B03-B6FE-7E805B1F1343}"/>
                  </a:ext>
                </a:extLst>
              </p:cNvPr>
              <p:cNvSpPr>
                <a:spLocks noChangeShapeType="1"/>
              </p:cNvSpPr>
              <p:nvPr userDrawn="1"/>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 name="Line 240">
                <a:extLst>
                  <a:ext uri="{FF2B5EF4-FFF2-40B4-BE49-F238E27FC236}">
                    <a16:creationId xmlns:a16="http://schemas.microsoft.com/office/drawing/2014/main" id="{8B4A2B09-B835-498B-BB53-EB27D66DB6A2}"/>
                  </a:ext>
                </a:extLst>
              </p:cNvPr>
              <p:cNvSpPr>
                <a:spLocks noChangeShapeType="1"/>
              </p:cNvSpPr>
              <p:nvPr userDrawn="1"/>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 name="Line 244">
                <a:extLst>
                  <a:ext uri="{FF2B5EF4-FFF2-40B4-BE49-F238E27FC236}">
                    <a16:creationId xmlns:a16="http://schemas.microsoft.com/office/drawing/2014/main" id="{B1B6D5CC-E596-4C58-8DB5-C46A0BFE14DD}"/>
                  </a:ext>
                </a:extLst>
              </p:cNvPr>
              <p:cNvSpPr>
                <a:spLocks noChangeShapeType="1"/>
              </p:cNvSpPr>
              <p:nvPr userDrawn="1"/>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 name="Line 246">
                <a:extLst>
                  <a:ext uri="{FF2B5EF4-FFF2-40B4-BE49-F238E27FC236}">
                    <a16:creationId xmlns:a16="http://schemas.microsoft.com/office/drawing/2014/main" id="{597CA35F-3BE8-48CB-8D83-6C4E8CE32767}"/>
                  </a:ext>
                </a:extLst>
              </p:cNvPr>
              <p:cNvSpPr>
                <a:spLocks noChangeShapeType="1"/>
              </p:cNvSpPr>
              <p:nvPr userDrawn="1"/>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 name="Line 250">
                <a:extLst>
                  <a:ext uri="{FF2B5EF4-FFF2-40B4-BE49-F238E27FC236}">
                    <a16:creationId xmlns:a16="http://schemas.microsoft.com/office/drawing/2014/main" id="{1CBF1CA7-C220-40C0-A9DE-B5A17E067000}"/>
                  </a:ext>
                </a:extLst>
              </p:cNvPr>
              <p:cNvSpPr>
                <a:spLocks noChangeShapeType="1"/>
              </p:cNvSpPr>
              <p:nvPr userDrawn="1"/>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 name="Line 252">
                <a:extLst>
                  <a:ext uri="{FF2B5EF4-FFF2-40B4-BE49-F238E27FC236}">
                    <a16:creationId xmlns:a16="http://schemas.microsoft.com/office/drawing/2014/main" id="{0EF75B6E-3995-4CD6-99AC-3E2786C91FC8}"/>
                  </a:ext>
                </a:extLst>
              </p:cNvPr>
              <p:cNvSpPr>
                <a:spLocks noChangeShapeType="1"/>
              </p:cNvSpPr>
              <p:nvPr userDrawn="1"/>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 name="Line 254">
                <a:extLst>
                  <a:ext uri="{FF2B5EF4-FFF2-40B4-BE49-F238E27FC236}">
                    <a16:creationId xmlns:a16="http://schemas.microsoft.com/office/drawing/2014/main" id="{5DADF826-6038-4347-8B68-10C66FE46165}"/>
                  </a:ext>
                </a:extLst>
              </p:cNvPr>
              <p:cNvSpPr>
                <a:spLocks noChangeShapeType="1"/>
              </p:cNvSpPr>
              <p:nvPr userDrawn="1"/>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 name="Line 256">
                <a:extLst>
                  <a:ext uri="{FF2B5EF4-FFF2-40B4-BE49-F238E27FC236}">
                    <a16:creationId xmlns:a16="http://schemas.microsoft.com/office/drawing/2014/main" id="{84F0B6A5-D808-4422-BDF7-89723469128D}"/>
                  </a:ext>
                </a:extLst>
              </p:cNvPr>
              <p:cNvSpPr>
                <a:spLocks noChangeShapeType="1"/>
              </p:cNvSpPr>
              <p:nvPr userDrawn="1"/>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8" name="Line 258">
                <a:extLst>
                  <a:ext uri="{FF2B5EF4-FFF2-40B4-BE49-F238E27FC236}">
                    <a16:creationId xmlns:a16="http://schemas.microsoft.com/office/drawing/2014/main" id="{8CB308C3-A619-473D-AFF6-84264B35FF62}"/>
                  </a:ext>
                </a:extLst>
              </p:cNvPr>
              <p:cNvSpPr>
                <a:spLocks noChangeShapeType="1"/>
              </p:cNvSpPr>
              <p:nvPr userDrawn="1"/>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9" name="Line 260">
                <a:extLst>
                  <a:ext uri="{FF2B5EF4-FFF2-40B4-BE49-F238E27FC236}">
                    <a16:creationId xmlns:a16="http://schemas.microsoft.com/office/drawing/2014/main" id="{4E82F669-CD8A-43FD-92DD-A6A4CFC00007}"/>
                  </a:ext>
                </a:extLst>
              </p:cNvPr>
              <p:cNvSpPr>
                <a:spLocks noChangeShapeType="1"/>
              </p:cNvSpPr>
              <p:nvPr userDrawn="1"/>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0" name="Line 262">
                <a:extLst>
                  <a:ext uri="{FF2B5EF4-FFF2-40B4-BE49-F238E27FC236}">
                    <a16:creationId xmlns:a16="http://schemas.microsoft.com/office/drawing/2014/main" id="{84397A30-BDAB-467A-BF62-BD20301513BF}"/>
                  </a:ext>
                </a:extLst>
              </p:cNvPr>
              <p:cNvSpPr>
                <a:spLocks noChangeShapeType="1"/>
              </p:cNvSpPr>
              <p:nvPr userDrawn="1"/>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1" name="Line 264">
                <a:extLst>
                  <a:ext uri="{FF2B5EF4-FFF2-40B4-BE49-F238E27FC236}">
                    <a16:creationId xmlns:a16="http://schemas.microsoft.com/office/drawing/2014/main" id="{C6340EA9-775A-4577-96E6-FB179C4BF604}"/>
                  </a:ext>
                </a:extLst>
              </p:cNvPr>
              <p:cNvSpPr>
                <a:spLocks noChangeShapeType="1"/>
              </p:cNvSpPr>
              <p:nvPr userDrawn="1"/>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2" name="Line 266">
                <a:extLst>
                  <a:ext uri="{FF2B5EF4-FFF2-40B4-BE49-F238E27FC236}">
                    <a16:creationId xmlns:a16="http://schemas.microsoft.com/office/drawing/2014/main" id="{A6B18075-DC02-440F-8B8C-51A8D4C9D31F}"/>
                  </a:ext>
                </a:extLst>
              </p:cNvPr>
              <p:cNvSpPr>
                <a:spLocks noChangeShapeType="1"/>
              </p:cNvSpPr>
              <p:nvPr userDrawn="1"/>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3" name="Line 268">
                <a:extLst>
                  <a:ext uri="{FF2B5EF4-FFF2-40B4-BE49-F238E27FC236}">
                    <a16:creationId xmlns:a16="http://schemas.microsoft.com/office/drawing/2014/main" id="{C1397D61-423C-4F60-8719-6544E827DCFD}"/>
                  </a:ext>
                </a:extLst>
              </p:cNvPr>
              <p:cNvSpPr>
                <a:spLocks noChangeShapeType="1"/>
              </p:cNvSpPr>
              <p:nvPr userDrawn="1"/>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4" name="Line 270">
                <a:extLst>
                  <a:ext uri="{FF2B5EF4-FFF2-40B4-BE49-F238E27FC236}">
                    <a16:creationId xmlns:a16="http://schemas.microsoft.com/office/drawing/2014/main" id="{B18366A2-BCBE-46B5-BCC4-6921C41C0532}"/>
                  </a:ext>
                </a:extLst>
              </p:cNvPr>
              <p:cNvSpPr>
                <a:spLocks noChangeShapeType="1"/>
              </p:cNvSpPr>
              <p:nvPr userDrawn="1"/>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5" name="Line 272">
                <a:extLst>
                  <a:ext uri="{FF2B5EF4-FFF2-40B4-BE49-F238E27FC236}">
                    <a16:creationId xmlns:a16="http://schemas.microsoft.com/office/drawing/2014/main" id="{555BC0FD-2B56-4B52-A3EF-0FDE6C0BB5DC}"/>
                  </a:ext>
                </a:extLst>
              </p:cNvPr>
              <p:cNvSpPr>
                <a:spLocks noChangeShapeType="1"/>
              </p:cNvSpPr>
              <p:nvPr userDrawn="1"/>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6" name="Line 274">
                <a:extLst>
                  <a:ext uri="{FF2B5EF4-FFF2-40B4-BE49-F238E27FC236}">
                    <a16:creationId xmlns:a16="http://schemas.microsoft.com/office/drawing/2014/main" id="{AAAF6958-71FF-4F42-A293-264C51A84331}"/>
                  </a:ext>
                </a:extLst>
              </p:cNvPr>
              <p:cNvSpPr>
                <a:spLocks noChangeShapeType="1"/>
              </p:cNvSpPr>
              <p:nvPr userDrawn="1"/>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7" name="Line 276">
                <a:extLst>
                  <a:ext uri="{FF2B5EF4-FFF2-40B4-BE49-F238E27FC236}">
                    <a16:creationId xmlns:a16="http://schemas.microsoft.com/office/drawing/2014/main" id="{F7A674F8-B46D-4DB6-B479-9A366C1470B7}"/>
                  </a:ext>
                </a:extLst>
              </p:cNvPr>
              <p:cNvSpPr>
                <a:spLocks noChangeShapeType="1"/>
              </p:cNvSpPr>
              <p:nvPr userDrawn="1"/>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8" name="Line 278">
                <a:extLst>
                  <a:ext uri="{FF2B5EF4-FFF2-40B4-BE49-F238E27FC236}">
                    <a16:creationId xmlns:a16="http://schemas.microsoft.com/office/drawing/2014/main" id="{FBCB9FFA-88C9-4B04-A4F1-5C87ED65172B}"/>
                  </a:ext>
                </a:extLst>
              </p:cNvPr>
              <p:cNvSpPr>
                <a:spLocks noChangeShapeType="1"/>
              </p:cNvSpPr>
              <p:nvPr userDrawn="1"/>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9" name="Line 256">
                <a:extLst>
                  <a:ext uri="{FF2B5EF4-FFF2-40B4-BE49-F238E27FC236}">
                    <a16:creationId xmlns:a16="http://schemas.microsoft.com/office/drawing/2014/main" id="{C1F0A7A0-4F8A-4A3B-8975-B9996225E620}"/>
                  </a:ext>
                </a:extLst>
              </p:cNvPr>
              <p:cNvSpPr>
                <a:spLocks noChangeShapeType="1"/>
              </p:cNvSpPr>
              <p:nvPr userDrawn="1"/>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0" name="Line 234">
                <a:extLst>
                  <a:ext uri="{FF2B5EF4-FFF2-40B4-BE49-F238E27FC236}">
                    <a16:creationId xmlns:a16="http://schemas.microsoft.com/office/drawing/2014/main" id="{416FE1AA-7EC8-451A-867F-1533E43552D8}"/>
                  </a:ext>
                </a:extLst>
              </p:cNvPr>
              <p:cNvSpPr>
                <a:spLocks noChangeShapeType="1"/>
              </p:cNvSpPr>
              <p:nvPr userDrawn="1"/>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grpSp>
      </p:grpSp>
      <p:sp>
        <p:nvSpPr>
          <p:cNvPr id="156" name="Content Placeholder 1">
            <a:extLst>
              <a:ext uri="{FF2B5EF4-FFF2-40B4-BE49-F238E27FC236}">
                <a16:creationId xmlns:a16="http://schemas.microsoft.com/office/drawing/2014/main" id="{D80E7891-57C1-4CA5-B69A-E959B5752057}"/>
              </a:ext>
            </a:extLst>
          </p:cNvPr>
          <p:cNvSpPr txBox="1">
            <a:spLocks/>
          </p:cNvSpPr>
          <p:nvPr userDrawn="1"/>
        </p:nvSpPr>
        <p:spPr bwMode="gray">
          <a:xfrm>
            <a:off x="-3164400" y="0"/>
            <a:ext cx="2804400" cy="4260141"/>
          </a:xfrm>
          <a:prstGeom prst="rect">
            <a:avLst/>
          </a:prstGeom>
        </p:spPr>
        <p:txBody>
          <a:bodyPr lIns="0" tIns="0" rIns="0" bIns="0">
            <a:noAutofit/>
          </a:bodyPr>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nl-NL" sz="1100" b="1">
                <a:solidFill>
                  <a:schemeClr val="tx1"/>
                </a:solidFill>
              </a:rPr>
              <a:t>Gebruik van afbeeldingen als achtergrond</a:t>
            </a:r>
          </a:p>
          <a:p>
            <a:pPr algn="l">
              <a:spcBef>
                <a:spcPts val="0"/>
              </a:spcBef>
            </a:pPr>
            <a:endParaRPr lang="nl-NL" sz="1100" b="1">
              <a:solidFill>
                <a:schemeClr val="tx1"/>
              </a:solidFill>
            </a:endParaRPr>
          </a:p>
          <a:p>
            <a:pPr marL="171450" indent="-171450" algn="l">
              <a:spcBef>
                <a:spcPts val="0"/>
              </a:spcBef>
              <a:buFont typeface="Arial" panose="020B0604020202020204" pitchFamily="34" charset="0"/>
              <a:buChar char="•"/>
            </a:pPr>
            <a:r>
              <a:rPr lang="nl-NL" sz="1100" b="0">
                <a:solidFill>
                  <a:schemeClr val="tx1"/>
                </a:solidFill>
              </a:rPr>
              <a:t>Klik op het grijze afbeeldingsveld</a:t>
            </a:r>
          </a:p>
          <a:p>
            <a:pPr marL="171450" indent="-171450" algn="l">
              <a:spcBef>
                <a:spcPts val="0"/>
              </a:spcBef>
              <a:buFont typeface="Arial" panose="020B0604020202020204" pitchFamily="34" charset="0"/>
              <a:buChar char="•"/>
            </a:pPr>
            <a:r>
              <a:rPr lang="nl-NL" sz="1100" b="0">
                <a:solidFill>
                  <a:schemeClr val="tx1"/>
                </a:solidFill>
              </a:rPr>
              <a:t>Ga nu naar </a:t>
            </a:r>
            <a:r>
              <a:rPr lang="nl-NL" sz="1100" b="1">
                <a:solidFill>
                  <a:schemeClr val="tx1"/>
                </a:solidFill>
              </a:rPr>
              <a:t>‘Invoegen’ </a:t>
            </a:r>
            <a:r>
              <a:rPr lang="nl-NL" sz="1100" b="0">
                <a:solidFill>
                  <a:schemeClr val="tx1"/>
                </a:solidFill>
              </a:rPr>
              <a:t>en kies </a:t>
            </a:r>
            <a:r>
              <a:rPr lang="nl-NL" sz="1100" b="1">
                <a:solidFill>
                  <a:schemeClr val="tx1"/>
                </a:solidFill>
              </a:rPr>
              <a:t>‘Afbeeldingen’</a:t>
            </a:r>
            <a:r>
              <a:rPr lang="nl-NL" sz="1100" b="0">
                <a:solidFill>
                  <a:schemeClr val="tx1"/>
                </a:solidFill>
              </a:rPr>
              <a:t>. </a:t>
            </a:r>
          </a:p>
          <a:p>
            <a:pPr marL="171450" indent="-171450" algn="l">
              <a:spcBef>
                <a:spcPts val="0"/>
              </a:spcBef>
              <a:buFont typeface="Arial" panose="020B0604020202020204" pitchFamily="34" charset="0"/>
              <a:buChar char="•"/>
            </a:pPr>
            <a:r>
              <a:rPr lang="nl-NL" sz="1100" b="0">
                <a:solidFill>
                  <a:schemeClr val="tx1"/>
                </a:solidFill>
              </a:rPr>
              <a:t>Kies een afbeelding, klik op </a:t>
            </a:r>
            <a:r>
              <a:rPr lang="nl-NL" sz="1100" b="1">
                <a:solidFill>
                  <a:schemeClr val="tx1"/>
                </a:solidFill>
              </a:rPr>
              <a:t>‘Invoegen’ </a:t>
            </a:r>
            <a:r>
              <a:rPr lang="nl-NL" sz="1100" b="0">
                <a:solidFill>
                  <a:schemeClr val="tx1"/>
                </a:solidFill>
              </a:rPr>
              <a:t>en de afbeelding wordt geplaatst.</a:t>
            </a:r>
          </a:p>
          <a:p>
            <a:pPr marL="171450" indent="-171450" algn="l">
              <a:spcBef>
                <a:spcPts val="0"/>
              </a:spcBef>
              <a:buFont typeface="Arial" panose="020B0604020202020204" pitchFamily="34" charset="0"/>
              <a:buChar char="•"/>
            </a:pPr>
            <a:r>
              <a:rPr lang="nl-NL" sz="1100" b="0">
                <a:solidFill>
                  <a:schemeClr val="tx1"/>
                </a:solidFill>
              </a:rPr>
              <a:t>Wil je een uitsnede maken, selecteer dan de foto door erop te klikken en gebruik de crop- functie onder </a:t>
            </a:r>
            <a:r>
              <a:rPr lang="nl-NL" sz="1100" b="1">
                <a:solidFill>
                  <a:schemeClr val="tx1"/>
                </a:solidFill>
              </a:rPr>
              <a:t>‘Opmaak’/’Bijsnijden’</a:t>
            </a:r>
            <a:r>
              <a:rPr lang="nl-NL" sz="1100" b="0">
                <a:solidFill>
                  <a:schemeClr val="tx1"/>
                </a:solidFill>
              </a:rPr>
              <a:t>.</a:t>
            </a:r>
          </a:p>
          <a:p>
            <a:pPr marL="171450" indent="-171450" algn="l">
              <a:spcBef>
                <a:spcPts val="0"/>
              </a:spcBef>
              <a:buFont typeface="Arial" panose="020B0604020202020204" pitchFamily="34" charset="0"/>
              <a:buChar char="•"/>
            </a:pPr>
            <a:endParaRPr lang="nl-NL" sz="1100" b="0">
              <a:solidFill>
                <a:schemeClr val="tx1"/>
              </a:solidFill>
            </a:endParaRPr>
          </a:p>
          <a:p>
            <a:pPr marL="171450" marR="0" indent="-171450" algn="l" defTabSz="685800"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r>
              <a:rPr lang="nl-NL" sz="1100" b="0">
                <a:solidFill>
                  <a:schemeClr val="tx1"/>
                </a:solidFill>
              </a:rPr>
              <a:t>Foto’s kun je kiezen uit de</a:t>
            </a:r>
            <a:r>
              <a:rPr lang="nl-NL" sz="1100" b="0" baseline="0">
                <a:solidFill>
                  <a:schemeClr val="tx1"/>
                </a:solidFill>
              </a:rPr>
              <a:t> </a:t>
            </a:r>
            <a:r>
              <a:rPr lang="nl-NL" sz="1100" b="1" baseline="0">
                <a:solidFill>
                  <a:schemeClr val="tx1"/>
                </a:solidFill>
              </a:rPr>
              <a:t>Mediabank in het UWV Communicatieportaal</a:t>
            </a:r>
            <a:r>
              <a:rPr lang="nl-NL" sz="1100" b="0" baseline="0">
                <a:solidFill>
                  <a:schemeClr val="tx1"/>
                </a:solidFill>
              </a:rPr>
              <a:t>. Deze foto’s zijn van hoge kwaliteit en hiervan is het intellectueel eigendom geregeld. </a:t>
            </a:r>
            <a:br>
              <a:rPr lang="nl-NL" sz="1100" b="0" baseline="0">
                <a:solidFill>
                  <a:schemeClr val="tx1"/>
                </a:solidFill>
              </a:rPr>
            </a:br>
            <a:br>
              <a:rPr lang="nl-NL" sz="1100" b="0" baseline="0">
                <a:solidFill>
                  <a:schemeClr val="tx1"/>
                </a:solidFill>
              </a:rPr>
            </a:br>
            <a:r>
              <a:rPr lang="nl-NL" sz="1100" b="0">
                <a:solidFill>
                  <a:schemeClr val="tx1"/>
                </a:solidFill>
                <a:hlinkClick r:id="rId3"/>
              </a:rPr>
              <a:t>https://communicatieportaal.uwv.nl/modules/product/mediabank/default/?ItemId=3219</a:t>
            </a:r>
            <a:endParaRPr lang="nl-NL" sz="1100" b="0">
              <a:solidFill>
                <a:schemeClr val="tx1"/>
              </a:solidFill>
            </a:endParaRPr>
          </a:p>
          <a:p>
            <a:pPr marL="171450" marR="0" indent="-171450" algn="l" defTabSz="685800"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endParaRPr lang="nl-NL" sz="1100" b="0">
              <a:solidFill>
                <a:schemeClr val="tx1"/>
              </a:solidFill>
            </a:endParaRPr>
          </a:p>
          <a:p>
            <a:pPr marL="171450" marR="0" indent="-171450" algn="l" defTabSz="685800"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endParaRPr lang="nl-NL" sz="1100" b="0" dirty="0">
              <a:solidFill>
                <a:schemeClr val="tx1"/>
              </a:solidFill>
            </a:endParaRPr>
          </a:p>
        </p:txBody>
      </p:sp>
      <p:sp>
        <p:nvSpPr>
          <p:cNvPr id="160" name="Title 1">
            <a:extLst>
              <a:ext uri="{FF2B5EF4-FFF2-40B4-BE49-F238E27FC236}">
                <a16:creationId xmlns:a16="http://schemas.microsoft.com/office/drawing/2014/main" id="{24F6B94D-0125-48EE-833E-556D6454C509}"/>
              </a:ext>
            </a:extLst>
          </p:cNvPr>
          <p:cNvSpPr>
            <a:spLocks noGrp="1"/>
          </p:cNvSpPr>
          <p:nvPr>
            <p:ph type="ctrTitle" hasCustomPrompt="1"/>
          </p:nvPr>
        </p:nvSpPr>
        <p:spPr bwMode="gray">
          <a:xfrm>
            <a:off x="283535" y="4259551"/>
            <a:ext cx="6952046" cy="1450716"/>
          </a:xfrm>
          <a:prstGeom prst="rect">
            <a:avLst/>
          </a:prstGeom>
          <a:solidFill>
            <a:schemeClr val="tx2"/>
          </a:solidFill>
        </p:spPr>
        <p:txBody>
          <a:bodyPr wrap="none" lIns="284400" tIns="251999" rIns="251999" bIns="251999" anchor="b" anchorCtr="0">
            <a:spAutoFit/>
          </a:bodyPr>
          <a:lstStyle>
            <a:lvl1pPr algn="l">
              <a:lnSpc>
                <a:spcPct val="85000"/>
              </a:lnSpc>
              <a:spcBef>
                <a:spcPts val="600"/>
              </a:spcBef>
              <a:defRPr sz="3600" b="1" kern="1100" baseline="0">
                <a:solidFill>
                  <a:schemeClr val="bg1"/>
                </a:solidFill>
              </a:defRPr>
            </a:lvl1pPr>
          </a:lstStyle>
          <a:p>
            <a:r>
              <a:rPr lang="nl-NL" dirty="0"/>
              <a:t>Klik om de </a:t>
            </a:r>
            <a:r>
              <a:rPr lang="nl-NL"/>
              <a:t>einddia tekst </a:t>
            </a:r>
            <a:br>
              <a:rPr lang="nl-NL"/>
            </a:br>
            <a:r>
              <a:rPr lang="nl-NL"/>
              <a:t>aan </a:t>
            </a:r>
            <a:r>
              <a:rPr lang="nl-NL" dirty="0"/>
              <a:t>te passen</a:t>
            </a:r>
            <a:endParaRPr lang="en-GB" dirty="0"/>
          </a:p>
        </p:txBody>
      </p:sp>
    </p:spTree>
    <p:extLst>
      <p:ext uri="{BB962C8B-B14F-4D97-AF65-F5344CB8AC3E}">
        <p14:creationId xmlns:p14="http://schemas.microsoft.com/office/powerpoint/2010/main" val="970092498"/>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7BD42FD-8950-432B-BF2E-ADA941E5D928}" type="slidenum">
              <a:rPr lang="nl-NL" smtClean="0"/>
              <a:t>‹nr.›</a:t>
            </a:fld>
            <a:endParaRPr lang="nl-NL"/>
          </a:p>
        </p:txBody>
      </p:sp>
    </p:spTree>
    <p:extLst>
      <p:ext uri="{BB962C8B-B14F-4D97-AF65-F5344CB8AC3E}">
        <p14:creationId xmlns:p14="http://schemas.microsoft.com/office/powerpoint/2010/main" val="2828426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endParaRPr lang="nl-NL" dirty="0"/>
          </a:p>
        </p:txBody>
      </p:sp>
      <p:sp>
        <p:nvSpPr>
          <p:cNvPr id="12" name="Tijdelijke aanduiding voor voettekst 11"/>
          <p:cNvSpPr>
            <a:spLocks noGrp="1"/>
          </p:cNvSpPr>
          <p:nvPr>
            <p:ph type="ftr" sz="quarter" idx="11"/>
          </p:nvPr>
        </p:nvSpPr>
        <p:spPr/>
        <p:txBody>
          <a:bodyPr/>
          <a:lstStyle/>
          <a:p>
            <a:endParaRPr lang="nl-NL" dirty="0"/>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9762681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Inhoud van twee">
    <p:spTree>
      <p:nvGrpSpPr>
        <p:cNvPr id="1" name=""/>
        <p:cNvGrpSpPr/>
        <p:nvPr/>
      </p:nvGrpSpPr>
      <p:grpSpPr>
        <a:xfrm>
          <a:off x="0" y="0"/>
          <a:ext cx="0" cy="0"/>
          <a:chOff x="0" y="0"/>
          <a:chExt cx="0" cy="0"/>
        </a:xfrm>
      </p:grpSpPr>
      <p:sp>
        <p:nvSpPr>
          <p:cNvPr id="4" name="Tekstvak 1">
            <a:extLst>
              <a:ext uri="{FF2B5EF4-FFF2-40B4-BE49-F238E27FC236}">
                <a16:creationId xmlns:a16="http://schemas.microsoft.com/office/drawing/2014/main" id="{F0063389-5AE6-043D-20E3-78F56F605B41}"/>
              </a:ext>
            </a:extLst>
          </p:cNvPr>
          <p:cNvSpPr txBox="1"/>
          <p:nvPr userDrawn="1"/>
        </p:nvSpPr>
        <p:spPr>
          <a:xfrm>
            <a:off x="601785" y="406400"/>
            <a:ext cx="8514862" cy="260350"/>
          </a:xfrm>
          <a:prstGeom prst="rect">
            <a:avLst/>
          </a:prstGeom>
          <a:noFill/>
        </p:spPr>
        <p:txBody>
          <a:bodyPr>
            <a:spAutoFit/>
          </a:bodyPr>
          <a:lstStyle/>
          <a:p>
            <a:pPr eaLnBrk="1" hangingPunct="1">
              <a:defRPr/>
            </a:pPr>
            <a:r>
              <a:rPr lang="nl-NL" altLang="nl-NL" sz="1100" b="1" cap="all" dirty="0">
                <a:solidFill>
                  <a:schemeClr val="bg1"/>
                </a:solidFill>
                <a:latin typeface="DTLNobelT" panose="02000503040000020003" pitchFamily="50" charset="0"/>
                <a:ea typeface="+mn-ea"/>
                <a:cs typeface="Arial" pitchFamily="34" charset="0"/>
              </a:rPr>
              <a:t>Weten is nog geen doen</a:t>
            </a:r>
          </a:p>
        </p:txBody>
      </p:sp>
      <p:sp>
        <p:nvSpPr>
          <p:cNvPr id="5" name="Titel 1"/>
          <p:cNvSpPr>
            <a:spLocks noGrp="1"/>
          </p:cNvSpPr>
          <p:nvPr>
            <p:ph type="title"/>
          </p:nvPr>
        </p:nvSpPr>
        <p:spPr>
          <a:xfrm>
            <a:off x="601785" y="981075"/>
            <a:ext cx="11353801" cy="1143000"/>
          </a:xfrm>
        </p:spPr>
        <p:txBody>
          <a:bodyPr/>
          <a:lstStyle/>
          <a:p>
            <a:endParaRPr lang="nl-NL" altLang="nl-NL"/>
          </a:p>
        </p:txBody>
      </p:sp>
      <p:sp>
        <p:nvSpPr>
          <p:cNvPr id="6" name="Tijdelijke aanduiding voor inhoud 2"/>
          <p:cNvSpPr>
            <a:spLocks noGrp="1"/>
          </p:cNvSpPr>
          <p:nvPr>
            <p:ph idx="1"/>
          </p:nvPr>
        </p:nvSpPr>
        <p:spPr>
          <a:xfrm>
            <a:off x="601785" y="2420939"/>
            <a:ext cx="9814170" cy="3527425"/>
          </a:xfrm>
        </p:spPr>
        <p:txBody>
          <a:bodyPr/>
          <a:lstStyle/>
          <a:p>
            <a:endParaRPr lang="nl-NL" altLang="nl-NL"/>
          </a:p>
        </p:txBody>
      </p:sp>
    </p:spTree>
    <p:extLst>
      <p:ext uri="{BB962C8B-B14F-4D97-AF65-F5344CB8AC3E}">
        <p14:creationId xmlns:p14="http://schemas.microsoft.com/office/powerpoint/2010/main" val="14151277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tartdia 01">
    <p:bg bwMode="gray">
      <p:bgPr>
        <a:solidFill>
          <a:srgbClr val="B9E2FF"/>
        </a:solidFill>
        <a:effectLst/>
      </p:bgPr>
    </p:bg>
    <p:spTree>
      <p:nvGrpSpPr>
        <p:cNvPr id="1" name=""/>
        <p:cNvGrpSpPr/>
        <p:nvPr/>
      </p:nvGrpSpPr>
      <p:grpSpPr>
        <a:xfrm>
          <a:off x="0" y="0"/>
          <a:ext cx="0" cy="0"/>
          <a:chOff x="0" y="0"/>
          <a:chExt cx="0" cy="0"/>
        </a:xfrm>
      </p:grpSpPr>
      <p:sp>
        <p:nvSpPr>
          <p:cNvPr id="157" name="Rectangle 156">
            <a:extLst>
              <a:ext uri="{FF2B5EF4-FFF2-40B4-BE49-F238E27FC236}">
                <a16:creationId xmlns:a16="http://schemas.microsoft.com/office/drawing/2014/main" id="{AA074DAD-76C0-489E-8DA4-03B808D0C386}"/>
              </a:ext>
            </a:extLst>
          </p:cNvPr>
          <p:cNvSpPr/>
          <p:nvPr userDrawn="1"/>
        </p:nvSpPr>
        <p:spPr bwMode="gray">
          <a:xfrm>
            <a:off x="-3714750" y="-933450"/>
            <a:ext cx="19621500" cy="87249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5" name="Text Placeholder 3">
            <a:extLst>
              <a:ext uri="{FF2B5EF4-FFF2-40B4-BE49-F238E27FC236}">
                <a16:creationId xmlns:a16="http://schemas.microsoft.com/office/drawing/2014/main" id="{7EA41BEC-EB05-47C6-A67D-D3307419223F}"/>
              </a:ext>
            </a:extLst>
          </p:cNvPr>
          <p:cNvSpPr txBox="1">
            <a:spLocks noChangeAspect="1"/>
          </p:cNvSpPr>
          <p:nvPr userDrawn="1"/>
        </p:nvSpPr>
        <p:spPr bwMode="gray">
          <a:xfrm>
            <a:off x="10491925" y="6012000"/>
            <a:ext cx="846000" cy="846000"/>
          </a:xfrm>
          <a:prstGeom prst="rect">
            <a:avLst/>
          </a:prstGeom>
          <a:blipFill>
            <a:blip r:embed="rId2"/>
            <a:stretch>
              <a:fillRect/>
            </a:stretch>
          </a:blipFill>
          <a:ln>
            <a:solidFill>
              <a:srgbClr val="0078D2"/>
            </a:solidFill>
          </a:ln>
        </p:spPr>
        <p:txBody>
          <a:bodyPr/>
          <a:lstStyle>
            <a:lvl1pPr marL="0" indent="0" algn="l" defTabSz="914400" rtl="0" eaLnBrk="1" latinLnBrk="0" hangingPunct="1">
              <a:lnSpc>
                <a:spcPct val="110000"/>
              </a:lnSpc>
              <a:spcBef>
                <a:spcPts val="0"/>
              </a:spcBef>
              <a:spcAft>
                <a:spcPts val="300"/>
              </a:spcAft>
              <a:buClr>
                <a:schemeClr val="tx2"/>
              </a:buClr>
              <a:buFont typeface="Arial" panose="020B0604020202020204" pitchFamily="34" charset="0"/>
              <a:buNone/>
              <a:defRPr lang="nl-NL" sz="1200" kern="1200" dirty="0">
                <a:solidFill>
                  <a:schemeClr val="tx1"/>
                </a:solidFill>
                <a:latin typeface="+mn-lt"/>
                <a:ea typeface="+mn-ea"/>
                <a:cs typeface="+mn-cs"/>
              </a:defRPr>
            </a:lvl1pPr>
            <a:lvl2pPr marL="36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2pPr>
            <a:lvl3pPr marL="5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3pPr>
            <a:lvl4pPr marL="72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200" kern="1200">
                <a:solidFill>
                  <a:schemeClr val="tx1"/>
                </a:solidFill>
                <a:latin typeface="+mn-lt"/>
                <a:ea typeface="+mn-ea"/>
                <a:cs typeface="+mn-cs"/>
              </a:defRPr>
            </a:lvl4pPr>
            <a:lvl5pPr marL="90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5pPr>
            <a:lvl6pPr marL="108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600" kern="1200" dirty="0">
                <a:solidFill>
                  <a:schemeClr val="tx1"/>
                </a:solidFill>
                <a:latin typeface="+mn-lt"/>
                <a:ea typeface="+mn-ea"/>
                <a:cs typeface="+mn-cs"/>
              </a:defRPr>
            </a:lvl6pPr>
            <a:lvl7pPr marL="1257300" marR="0" indent="-179388" algn="l" defTabSz="914400" rtl="0" eaLnBrk="1" fontAlgn="auto" latinLnBrk="0" hangingPunct="1">
              <a:lnSpc>
                <a:spcPct val="110000"/>
              </a:lnSpc>
              <a:spcBef>
                <a:spcPts val="0"/>
              </a:spcBef>
              <a:spcAft>
                <a:spcPts val="300"/>
              </a:spcAft>
              <a:buClr>
                <a:schemeClr val="tx2"/>
              </a:buClr>
              <a:buSzTx/>
              <a:buFont typeface="Arial" panose="020B0604020202020204" pitchFamily="34" charset="0"/>
              <a:buChar char="–"/>
              <a:tabLst/>
              <a:defRPr sz="1400" kern="1200">
                <a:solidFill>
                  <a:schemeClr val="tx1"/>
                </a:solidFill>
                <a:latin typeface="+mn-lt"/>
                <a:ea typeface="+mn-ea"/>
                <a:cs typeface="+mn-cs"/>
              </a:defRPr>
            </a:lvl7pPr>
            <a:lvl8pPr marL="14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8pPr>
            <a:lvl9pPr marL="1619250" indent="-179388"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9pPr>
          </a:lstStyle>
          <a:p>
            <a:r>
              <a:rPr lang="en-US"/>
              <a:t>    </a:t>
            </a:r>
          </a:p>
        </p:txBody>
      </p:sp>
      <p:sp>
        <p:nvSpPr>
          <p:cNvPr id="151" name="Picture Placeholder 150">
            <a:extLst>
              <a:ext uri="{FF2B5EF4-FFF2-40B4-BE49-F238E27FC236}">
                <a16:creationId xmlns:a16="http://schemas.microsoft.com/office/drawing/2014/main" id="{9CC7415E-1AE2-4F73-9611-A711175E7758}"/>
              </a:ext>
            </a:extLst>
          </p:cNvPr>
          <p:cNvSpPr>
            <a:spLocks noGrp="1"/>
          </p:cNvSpPr>
          <p:nvPr>
            <p:ph type="pic" sz="quarter" idx="14" hasCustomPrompt="1"/>
          </p:nvPr>
        </p:nvSpPr>
        <p:spPr bwMode="gray">
          <a:xfrm>
            <a:off x="-600" y="5"/>
            <a:ext cx="12193200" cy="6857995"/>
          </a:xfrm>
          <a:custGeom>
            <a:avLst/>
            <a:gdLst>
              <a:gd name="connsiteX0" fmla="*/ 0 w 12193200"/>
              <a:gd name="connsiteY0" fmla="*/ 0 h 6857995"/>
              <a:gd name="connsiteX1" fmla="*/ 12193200 w 12193200"/>
              <a:gd name="connsiteY1" fmla="*/ 0 h 6857995"/>
              <a:gd name="connsiteX2" fmla="*/ 12193200 w 12193200"/>
              <a:gd name="connsiteY2" fmla="*/ 6857995 h 6857995"/>
              <a:gd name="connsiteX3" fmla="*/ 11338525 w 12193200"/>
              <a:gd name="connsiteY3" fmla="*/ 6857995 h 6857995"/>
              <a:gd name="connsiteX4" fmla="*/ 11338525 w 12193200"/>
              <a:gd name="connsiteY4" fmla="*/ 6011996 h 6857995"/>
              <a:gd name="connsiteX5" fmla="*/ 10492525 w 12193200"/>
              <a:gd name="connsiteY5" fmla="*/ 6011996 h 6857995"/>
              <a:gd name="connsiteX6" fmla="*/ 10492525 w 12193200"/>
              <a:gd name="connsiteY6" fmla="*/ 6857995 h 6857995"/>
              <a:gd name="connsiteX7" fmla="*/ 0 w 12193200"/>
              <a:gd name="connsiteY7" fmla="*/ 6857995 h 685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7995">
                <a:moveTo>
                  <a:pt x="0" y="0"/>
                </a:moveTo>
                <a:lnTo>
                  <a:pt x="12193200" y="0"/>
                </a:lnTo>
                <a:lnTo>
                  <a:pt x="12193200" y="6857995"/>
                </a:lnTo>
                <a:lnTo>
                  <a:pt x="11338525" y="6857995"/>
                </a:lnTo>
                <a:lnTo>
                  <a:pt x="11338525" y="6011996"/>
                </a:lnTo>
                <a:lnTo>
                  <a:pt x="10492525" y="6011996"/>
                </a:lnTo>
                <a:lnTo>
                  <a:pt x="10492525" y="6857995"/>
                </a:lnTo>
                <a:lnTo>
                  <a:pt x="0" y="6857995"/>
                </a:lnTo>
                <a:close/>
              </a:path>
            </a:pathLst>
          </a:custGeom>
          <a:solidFill>
            <a:srgbClr val="CCCCCC"/>
          </a:solidFill>
        </p:spPr>
        <p:txBody>
          <a:bodyPr wrap="square" lIns="0" tIns="0" rIns="0" bIns="1116000" anchor="ctr" anchorCtr="0">
            <a:noAutofit/>
          </a:bodyPr>
          <a:lstStyle>
            <a:lvl1pPr marL="0" indent="0" algn="ctr">
              <a:spcAft>
                <a:spcPts val="0"/>
              </a:spcAft>
              <a:buNone/>
              <a:defRPr/>
            </a:lvl1pPr>
          </a:lstStyle>
          <a:p>
            <a:r>
              <a:rPr lang="nl-NL" dirty="0"/>
              <a:t>Klik om foto toe te voegen.</a:t>
            </a:r>
            <a:br>
              <a:rPr lang="nl-NL" dirty="0"/>
            </a:br>
            <a:endParaRPr lang="nl-NL" dirty="0"/>
          </a:p>
        </p:txBody>
      </p:sp>
      <p:grpSp>
        <p:nvGrpSpPr>
          <p:cNvPr id="5" name="Group 4">
            <a:extLst>
              <a:ext uri="{FF2B5EF4-FFF2-40B4-BE49-F238E27FC236}">
                <a16:creationId xmlns:a16="http://schemas.microsoft.com/office/drawing/2014/main" id="{AD0759DD-32FC-455D-A781-D010C742EF44}"/>
              </a:ext>
            </a:extLst>
          </p:cNvPr>
          <p:cNvGrpSpPr/>
          <p:nvPr userDrawn="1"/>
        </p:nvGrpSpPr>
        <p:grpSpPr bwMode="gray">
          <a:xfrm>
            <a:off x="-329239" y="-319423"/>
            <a:ext cx="12846009" cy="7500113"/>
            <a:chOff x="-329239" y="-319423"/>
            <a:chExt cx="12846009" cy="7500113"/>
          </a:xfrm>
        </p:grpSpPr>
        <p:grpSp>
          <p:nvGrpSpPr>
            <p:cNvPr id="6" name="Group 5">
              <a:extLst>
                <a:ext uri="{FF2B5EF4-FFF2-40B4-BE49-F238E27FC236}">
                  <a16:creationId xmlns:a16="http://schemas.microsoft.com/office/drawing/2014/main" id="{2A39C751-F79A-4C9F-8CAD-AAC1FC8FFBB2}"/>
                </a:ext>
              </a:extLst>
            </p:cNvPr>
            <p:cNvGrpSpPr/>
            <p:nvPr userDrawn="1"/>
          </p:nvGrpSpPr>
          <p:grpSpPr bwMode="gray">
            <a:xfrm>
              <a:off x="-329239" y="0"/>
              <a:ext cx="240289" cy="6858000"/>
              <a:chOff x="-319714" y="0"/>
              <a:chExt cx="240289" cy="6858000"/>
            </a:xfrm>
          </p:grpSpPr>
          <p:sp>
            <p:nvSpPr>
              <p:cNvPr id="125" name="Line 230">
                <a:extLst>
                  <a:ext uri="{FF2B5EF4-FFF2-40B4-BE49-F238E27FC236}">
                    <a16:creationId xmlns:a16="http://schemas.microsoft.com/office/drawing/2014/main" id="{D4E4550A-9534-48B0-89D5-CEABDD136C56}"/>
                  </a:ext>
                </a:extLst>
              </p:cNvPr>
              <p:cNvSpPr>
                <a:spLocks noChangeShapeType="1"/>
              </p:cNvSpPr>
              <p:nvPr userDrawn="1"/>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6" name="Line 232">
                <a:extLst>
                  <a:ext uri="{FF2B5EF4-FFF2-40B4-BE49-F238E27FC236}">
                    <a16:creationId xmlns:a16="http://schemas.microsoft.com/office/drawing/2014/main" id="{BACE104E-24A0-48C4-9D0A-0E4DCF459B15}"/>
                  </a:ext>
                </a:extLst>
              </p:cNvPr>
              <p:cNvSpPr>
                <a:spLocks noChangeShapeType="1"/>
              </p:cNvSpPr>
              <p:nvPr userDrawn="1"/>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7" name="Line 234">
                <a:extLst>
                  <a:ext uri="{FF2B5EF4-FFF2-40B4-BE49-F238E27FC236}">
                    <a16:creationId xmlns:a16="http://schemas.microsoft.com/office/drawing/2014/main" id="{3BE0526B-EF66-4DE0-A6B3-3055BC124897}"/>
                  </a:ext>
                </a:extLst>
              </p:cNvPr>
              <p:cNvSpPr>
                <a:spLocks noChangeShapeType="1"/>
              </p:cNvSpPr>
              <p:nvPr userDrawn="1"/>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128" name="Line 236">
                <a:extLst>
                  <a:ext uri="{FF2B5EF4-FFF2-40B4-BE49-F238E27FC236}">
                    <a16:creationId xmlns:a16="http://schemas.microsoft.com/office/drawing/2014/main" id="{7144D54E-C6DE-4EB0-BAD5-743BBDE5DEA0}"/>
                  </a:ext>
                </a:extLst>
              </p:cNvPr>
              <p:cNvSpPr>
                <a:spLocks noChangeShapeType="1"/>
              </p:cNvSpPr>
              <p:nvPr userDrawn="1"/>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9" name="Line 238">
                <a:extLst>
                  <a:ext uri="{FF2B5EF4-FFF2-40B4-BE49-F238E27FC236}">
                    <a16:creationId xmlns:a16="http://schemas.microsoft.com/office/drawing/2014/main" id="{B3AD767A-05BF-430F-AD2D-A1A613607DE2}"/>
                  </a:ext>
                </a:extLst>
              </p:cNvPr>
              <p:cNvSpPr>
                <a:spLocks noChangeShapeType="1"/>
              </p:cNvSpPr>
              <p:nvPr userDrawn="1"/>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0" name="Line 240">
                <a:extLst>
                  <a:ext uri="{FF2B5EF4-FFF2-40B4-BE49-F238E27FC236}">
                    <a16:creationId xmlns:a16="http://schemas.microsoft.com/office/drawing/2014/main" id="{AD9A245B-D780-4984-A143-0551F87558CB}"/>
                  </a:ext>
                </a:extLst>
              </p:cNvPr>
              <p:cNvSpPr>
                <a:spLocks noChangeShapeType="1"/>
              </p:cNvSpPr>
              <p:nvPr userDrawn="1"/>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1" name="Line 244">
                <a:extLst>
                  <a:ext uri="{FF2B5EF4-FFF2-40B4-BE49-F238E27FC236}">
                    <a16:creationId xmlns:a16="http://schemas.microsoft.com/office/drawing/2014/main" id="{1372843A-4ABB-49CA-B672-7E3900DBAFA7}"/>
                  </a:ext>
                </a:extLst>
              </p:cNvPr>
              <p:cNvSpPr>
                <a:spLocks noChangeShapeType="1"/>
              </p:cNvSpPr>
              <p:nvPr userDrawn="1"/>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2" name="Line 246">
                <a:extLst>
                  <a:ext uri="{FF2B5EF4-FFF2-40B4-BE49-F238E27FC236}">
                    <a16:creationId xmlns:a16="http://schemas.microsoft.com/office/drawing/2014/main" id="{8DA48B56-583E-4621-9B40-B255EB06B9A0}"/>
                  </a:ext>
                </a:extLst>
              </p:cNvPr>
              <p:cNvSpPr>
                <a:spLocks noChangeShapeType="1"/>
              </p:cNvSpPr>
              <p:nvPr userDrawn="1"/>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3" name="Line 250">
                <a:extLst>
                  <a:ext uri="{FF2B5EF4-FFF2-40B4-BE49-F238E27FC236}">
                    <a16:creationId xmlns:a16="http://schemas.microsoft.com/office/drawing/2014/main" id="{6612D117-54F4-449C-88D5-9BAEEF80B4F0}"/>
                  </a:ext>
                </a:extLst>
              </p:cNvPr>
              <p:cNvSpPr>
                <a:spLocks noChangeShapeType="1"/>
              </p:cNvSpPr>
              <p:nvPr userDrawn="1"/>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4" name="Line 252">
                <a:extLst>
                  <a:ext uri="{FF2B5EF4-FFF2-40B4-BE49-F238E27FC236}">
                    <a16:creationId xmlns:a16="http://schemas.microsoft.com/office/drawing/2014/main" id="{F614BC26-F978-4DF1-82FC-2604353AEE61}"/>
                  </a:ext>
                </a:extLst>
              </p:cNvPr>
              <p:cNvSpPr>
                <a:spLocks noChangeShapeType="1"/>
              </p:cNvSpPr>
              <p:nvPr userDrawn="1"/>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5" name="Line 254">
                <a:extLst>
                  <a:ext uri="{FF2B5EF4-FFF2-40B4-BE49-F238E27FC236}">
                    <a16:creationId xmlns:a16="http://schemas.microsoft.com/office/drawing/2014/main" id="{6EB9F091-8AFC-4D1C-8A5B-83BBA8CD3B2D}"/>
                  </a:ext>
                </a:extLst>
              </p:cNvPr>
              <p:cNvSpPr>
                <a:spLocks noChangeShapeType="1"/>
              </p:cNvSpPr>
              <p:nvPr userDrawn="1"/>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6" name="Line 256">
                <a:extLst>
                  <a:ext uri="{FF2B5EF4-FFF2-40B4-BE49-F238E27FC236}">
                    <a16:creationId xmlns:a16="http://schemas.microsoft.com/office/drawing/2014/main" id="{612A84F4-1D81-4CD8-94B2-503E62C0169F}"/>
                  </a:ext>
                </a:extLst>
              </p:cNvPr>
              <p:cNvSpPr>
                <a:spLocks noChangeShapeType="1"/>
              </p:cNvSpPr>
              <p:nvPr userDrawn="1"/>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7" name="Line 258">
                <a:extLst>
                  <a:ext uri="{FF2B5EF4-FFF2-40B4-BE49-F238E27FC236}">
                    <a16:creationId xmlns:a16="http://schemas.microsoft.com/office/drawing/2014/main" id="{3B7A35D3-9234-414B-9FE4-CC6A820D76A3}"/>
                  </a:ext>
                </a:extLst>
              </p:cNvPr>
              <p:cNvSpPr>
                <a:spLocks noChangeShapeType="1"/>
              </p:cNvSpPr>
              <p:nvPr userDrawn="1"/>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8" name="Line 260">
                <a:extLst>
                  <a:ext uri="{FF2B5EF4-FFF2-40B4-BE49-F238E27FC236}">
                    <a16:creationId xmlns:a16="http://schemas.microsoft.com/office/drawing/2014/main" id="{CE8CCC7E-0874-4623-843B-4D79D000FFD7}"/>
                  </a:ext>
                </a:extLst>
              </p:cNvPr>
              <p:cNvSpPr>
                <a:spLocks noChangeShapeType="1"/>
              </p:cNvSpPr>
              <p:nvPr userDrawn="1"/>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9" name="Line 262">
                <a:extLst>
                  <a:ext uri="{FF2B5EF4-FFF2-40B4-BE49-F238E27FC236}">
                    <a16:creationId xmlns:a16="http://schemas.microsoft.com/office/drawing/2014/main" id="{AF182FE8-6E58-4DC5-8F76-BF4784891027}"/>
                  </a:ext>
                </a:extLst>
              </p:cNvPr>
              <p:cNvSpPr>
                <a:spLocks noChangeShapeType="1"/>
              </p:cNvSpPr>
              <p:nvPr userDrawn="1"/>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0" name="Line 264">
                <a:extLst>
                  <a:ext uri="{FF2B5EF4-FFF2-40B4-BE49-F238E27FC236}">
                    <a16:creationId xmlns:a16="http://schemas.microsoft.com/office/drawing/2014/main" id="{8A502D56-682E-469D-84E2-17A9B0151292}"/>
                  </a:ext>
                </a:extLst>
              </p:cNvPr>
              <p:cNvSpPr>
                <a:spLocks noChangeShapeType="1"/>
              </p:cNvSpPr>
              <p:nvPr userDrawn="1"/>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1" name="Line 266">
                <a:extLst>
                  <a:ext uri="{FF2B5EF4-FFF2-40B4-BE49-F238E27FC236}">
                    <a16:creationId xmlns:a16="http://schemas.microsoft.com/office/drawing/2014/main" id="{1C70F6EB-46AB-479C-9CED-87F044F7EF28}"/>
                  </a:ext>
                </a:extLst>
              </p:cNvPr>
              <p:cNvSpPr>
                <a:spLocks noChangeShapeType="1"/>
              </p:cNvSpPr>
              <p:nvPr userDrawn="1"/>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2" name="Line 268">
                <a:extLst>
                  <a:ext uri="{FF2B5EF4-FFF2-40B4-BE49-F238E27FC236}">
                    <a16:creationId xmlns:a16="http://schemas.microsoft.com/office/drawing/2014/main" id="{1825447B-BF9F-49F9-B5A5-9819989C5E3E}"/>
                  </a:ext>
                </a:extLst>
              </p:cNvPr>
              <p:cNvSpPr>
                <a:spLocks noChangeShapeType="1"/>
              </p:cNvSpPr>
              <p:nvPr userDrawn="1"/>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3" name="Line 270">
                <a:extLst>
                  <a:ext uri="{FF2B5EF4-FFF2-40B4-BE49-F238E27FC236}">
                    <a16:creationId xmlns:a16="http://schemas.microsoft.com/office/drawing/2014/main" id="{6AA68894-E6F1-45F5-A2C2-54FBBCFBF24E}"/>
                  </a:ext>
                </a:extLst>
              </p:cNvPr>
              <p:cNvSpPr>
                <a:spLocks noChangeShapeType="1"/>
              </p:cNvSpPr>
              <p:nvPr userDrawn="1"/>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4" name="Line 272">
                <a:extLst>
                  <a:ext uri="{FF2B5EF4-FFF2-40B4-BE49-F238E27FC236}">
                    <a16:creationId xmlns:a16="http://schemas.microsoft.com/office/drawing/2014/main" id="{B05BE89D-07E7-48CF-9A85-8BD3F85FF7D7}"/>
                  </a:ext>
                </a:extLst>
              </p:cNvPr>
              <p:cNvSpPr>
                <a:spLocks noChangeShapeType="1"/>
              </p:cNvSpPr>
              <p:nvPr userDrawn="1"/>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5" name="Line 274">
                <a:extLst>
                  <a:ext uri="{FF2B5EF4-FFF2-40B4-BE49-F238E27FC236}">
                    <a16:creationId xmlns:a16="http://schemas.microsoft.com/office/drawing/2014/main" id="{75FE4875-C4F0-4EE8-9D3B-E8585EA81E9D}"/>
                  </a:ext>
                </a:extLst>
              </p:cNvPr>
              <p:cNvSpPr>
                <a:spLocks noChangeShapeType="1"/>
              </p:cNvSpPr>
              <p:nvPr userDrawn="1"/>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6" name="Line 276">
                <a:extLst>
                  <a:ext uri="{FF2B5EF4-FFF2-40B4-BE49-F238E27FC236}">
                    <a16:creationId xmlns:a16="http://schemas.microsoft.com/office/drawing/2014/main" id="{BF165D1F-7B9E-4576-869D-2930A8E5D856}"/>
                  </a:ext>
                </a:extLst>
              </p:cNvPr>
              <p:cNvSpPr>
                <a:spLocks noChangeShapeType="1"/>
              </p:cNvSpPr>
              <p:nvPr userDrawn="1"/>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7" name="Line 278">
                <a:extLst>
                  <a:ext uri="{FF2B5EF4-FFF2-40B4-BE49-F238E27FC236}">
                    <a16:creationId xmlns:a16="http://schemas.microsoft.com/office/drawing/2014/main" id="{187C0853-1187-4A3A-A7B4-ED112B95515D}"/>
                  </a:ext>
                </a:extLst>
              </p:cNvPr>
              <p:cNvSpPr>
                <a:spLocks noChangeShapeType="1"/>
              </p:cNvSpPr>
              <p:nvPr userDrawn="1"/>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8" name="Line 256">
                <a:extLst>
                  <a:ext uri="{FF2B5EF4-FFF2-40B4-BE49-F238E27FC236}">
                    <a16:creationId xmlns:a16="http://schemas.microsoft.com/office/drawing/2014/main" id="{A396EB3D-97B6-4151-8E5C-78310124D677}"/>
                  </a:ext>
                </a:extLst>
              </p:cNvPr>
              <p:cNvSpPr>
                <a:spLocks noChangeShapeType="1"/>
              </p:cNvSpPr>
              <p:nvPr userDrawn="1"/>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9" name="Line 234">
                <a:extLst>
                  <a:ext uri="{FF2B5EF4-FFF2-40B4-BE49-F238E27FC236}">
                    <a16:creationId xmlns:a16="http://schemas.microsoft.com/office/drawing/2014/main" id="{95EFAB28-808E-41AA-AE40-D2F0542CF766}"/>
                  </a:ext>
                </a:extLst>
              </p:cNvPr>
              <p:cNvSpPr>
                <a:spLocks noChangeShapeType="1"/>
              </p:cNvSpPr>
              <p:nvPr userDrawn="1"/>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grpSp>
        <p:grpSp>
          <p:nvGrpSpPr>
            <p:cNvPr id="7" name="Group 6">
              <a:extLst>
                <a:ext uri="{FF2B5EF4-FFF2-40B4-BE49-F238E27FC236}">
                  <a16:creationId xmlns:a16="http://schemas.microsoft.com/office/drawing/2014/main" id="{4512F678-4BF9-47FA-BD10-B63B4569B4A8}"/>
                </a:ext>
              </a:extLst>
            </p:cNvPr>
            <p:cNvGrpSpPr/>
            <p:nvPr userDrawn="1"/>
          </p:nvGrpSpPr>
          <p:grpSpPr bwMode="gray">
            <a:xfrm>
              <a:off x="0" y="-319423"/>
              <a:ext cx="12192000" cy="232538"/>
              <a:chOff x="0" y="-319423"/>
              <a:chExt cx="12192000" cy="232538"/>
            </a:xfrm>
          </p:grpSpPr>
          <p:sp>
            <p:nvSpPr>
              <p:cNvPr id="81" name="Line 146">
                <a:extLst>
                  <a:ext uri="{FF2B5EF4-FFF2-40B4-BE49-F238E27FC236}">
                    <a16:creationId xmlns:a16="http://schemas.microsoft.com/office/drawing/2014/main" id="{66BB24E7-D8B0-4B80-92B5-C3830FDC666A}"/>
                  </a:ext>
                </a:extLst>
              </p:cNvPr>
              <p:cNvSpPr>
                <a:spLocks noChangeShapeType="1"/>
              </p:cNvSpPr>
              <p:nvPr userDrawn="1"/>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2" name="Line 148">
                <a:extLst>
                  <a:ext uri="{FF2B5EF4-FFF2-40B4-BE49-F238E27FC236}">
                    <a16:creationId xmlns:a16="http://schemas.microsoft.com/office/drawing/2014/main" id="{3F0DF605-E069-4065-98AC-7A2EF3272393}"/>
                  </a:ext>
                </a:extLst>
              </p:cNvPr>
              <p:cNvSpPr>
                <a:spLocks noChangeShapeType="1"/>
              </p:cNvSpPr>
              <p:nvPr userDrawn="1"/>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3" name="Line 150">
                <a:extLst>
                  <a:ext uri="{FF2B5EF4-FFF2-40B4-BE49-F238E27FC236}">
                    <a16:creationId xmlns:a16="http://schemas.microsoft.com/office/drawing/2014/main" id="{D6418495-F47F-4C32-ADF8-AA5F103621C7}"/>
                  </a:ext>
                </a:extLst>
              </p:cNvPr>
              <p:cNvSpPr>
                <a:spLocks noChangeShapeType="1"/>
              </p:cNvSpPr>
              <p:nvPr userDrawn="1"/>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4" name="Line 152">
                <a:extLst>
                  <a:ext uri="{FF2B5EF4-FFF2-40B4-BE49-F238E27FC236}">
                    <a16:creationId xmlns:a16="http://schemas.microsoft.com/office/drawing/2014/main" id="{C19B8F14-B6A1-42A2-9F48-1132D9A4270B}"/>
                  </a:ext>
                </a:extLst>
              </p:cNvPr>
              <p:cNvSpPr>
                <a:spLocks noChangeShapeType="1"/>
              </p:cNvSpPr>
              <p:nvPr userDrawn="1"/>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5" name="Line 154">
                <a:extLst>
                  <a:ext uri="{FF2B5EF4-FFF2-40B4-BE49-F238E27FC236}">
                    <a16:creationId xmlns:a16="http://schemas.microsoft.com/office/drawing/2014/main" id="{A85B8425-2253-4BC0-8C3C-A7C7F111236E}"/>
                  </a:ext>
                </a:extLst>
              </p:cNvPr>
              <p:cNvSpPr>
                <a:spLocks noChangeShapeType="1"/>
              </p:cNvSpPr>
              <p:nvPr userDrawn="1"/>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6" name="Line 156">
                <a:extLst>
                  <a:ext uri="{FF2B5EF4-FFF2-40B4-BE49-F238E27FC236}">
                    <a16:creationId xmlns:a16="http://schemas.microsoft.com/office/drawing/2014/main" id="{6D37C6FE-B169-488C-B2A6-3DA945473809}"/>
                  </a:ext>
                </a:extLst>
              </p:cNvPr>
              <p:cNvSpPr>
                <a:spLocks noChangeShapeType="1"/>
              </p:cNvSpPr>
              <p:nvPr userDrawn="1"/>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7" name="Line 158">
                <a:extLst>
                  <a:ext uri="{FF2B5EF4-FFF2-40B4-BE49-F238E27FC236}">
                    <a16:creationId xmlns:a16="http://schemas.microsoft.com/office/drawing/2014/main" id="{0CE50062-45AF-4A1A-8FE7-D70BF5143E99}"/>
                  </a:ext>
                </a:extLst>
              </p:cNvPr>
              <p:cNvSpPr>
                <a:spLocks noChangeShapeType="1"/>
              </p:cNvSpPr>
              <p:nvPr userDrawn="1"/>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8" name="Line 160">
                <a:extLst>
                  <a:ext uri="{FF2B5EF4-FFF2-40B4-BE49-F238E27FC236}">
                    <a16:creationId xmlns:a16="http://schemas.microsoft.com/office/drawing/2014/main" id="{51AEA080-BD1E-491C-8139-C5C1F0943858}"/>
                  </a:ext>
                </a:extLst>
              </p:cNvPr>
              <p:cNvSpPr>
                <a:spLocks noChangeShapeType="1"/>
              </p:cNvSpPr>
              <p:nvPr userDrawn="1"/>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9" name="Line 162">
                <a:extLst>
                  <a:ext uri="{FF2B5EF4-FFF2-40B4-BE49-F238E27FC236}">
                    <a16:creationId xmlns:a16="http://schemas.microsoft.com/office/drawing/2014/main" id="{29ED668D-4214-4237-9834-BA33BB43DCBD}"/>
                  </a:ext>
                </a:extLst>
              </p:cNvPr>
              <p:cNvSpPr>
                <a:spLocks noChangeShapeType="1"/>
              </p:cNvSpPr>
              <p:nvPr userDrawn="1"/>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0" name="Line 164">
                <a:extLst>
                  <a:ext uri="{FF2B5EF4-FFF2-40B4-BE49-F238E27FC236}">
                    <a16:creationId xmlns:a16="http://schemas.microsoft.com/office/drawing/2014/main" id="{ADC0B329-6524-4599-8160-BAA50AF4CBC9}"/>
                  </a:ext>
                </a:extLst>
              </p:cNvPr>
              <p:cNvSpPr>
                <a:spLocks noChangeShapeType="1"/>
              </p:cNvSpPr>
              <p:nvPr userDrawn="1"/>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1" name="Line 166">
                <a:extLst>
                  <a:ext uri="{FF2B5EF4-FFF2-40B4-BE49-F238E27FC236}">
                    <a16:creationId xmlns:a16="http://schemas.microsoft.com/office/drawing/2014/main" id="{954827C4-55F3-44E2-B3BA-7BDD41C6A8FF}"/>
                  </a:ext>
                </a:extLst>
              </p:cNvPr>
              <p:cNvSpPr>
                <a:spLocks noChangeShapeType="1"/>
              </p:cNvSpPr>
              <p:nvPr userDrawn="1"/>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2" name="Line 168">
                <a:extLst>
                  <a:ext uri="{FF2B5EF4-FFF2-40B4-BE49-F238E27FC236}">
                    <a16:creationId xmlns:a16="http://schemas.microsoft.com/office/drawing/2014/main" id="{C9432060-A195-4ED4-8484-C83CD53B89CD}"/>
                  </a:ext>
                </a:extLst>
              </p:cNvPr>
              <p:cNvSpPr>
                <a:spLocks noChangeShapeType="1"/>
              </p:cNvSpPr>
              <p:nvPr userDrawn="1"/>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3" name="Line 170">
                <a:extLst>
                  <a:ext uri="{FF2B5EF4-FFF2-40B4-BE49-F238E27FC236}">
                    <a16:creationId xmlns:a16="http://schemas.microsoft.com/office/drawing/2014/main" id="{8075712D-3E17-447F-9017-FFF04E6D14DE}"/>
                  </a:ext>
                </a:extLst>
              </p:cNvPr>
              <p:cNvSpPr>
                <a:spLocks noChangeShapeType="1"/>
              </p:cNvSpPr>
              <p:nvPr userDrawn="1"/>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4" name="Line 172">
                <a:extLst>
                  <a:ext uri="{FF2B5EF4-FFF2-40B4-BE49-F238E27FC236}">
                    <a16:creationId xmlns:a16="http://schemas.microsoft.com/office/drawing/2014/main" id="{C9DB9AAF-0040-4E6E-A441-A9C3DA03E746}"/>
                  </a:ext>
                </a:extLst>
              </p:cNvPr>
              <p:cNvSpPr>
                <a:spLocks noChangeShapeType="1"/>
              </p:cNvSpPr>
              <p:nvPr userDrawn="1"/>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5" name="Line 174">
                <a:extLst>
                  <a:ext uri="{FF2B5EF4-FFF2-40B4-BE49-F238E27FC236}">
                    <a16:creationId xmlns:a16="http://schemas.microsoft.com/office/drawing/2014/main" id="{0A2477F8-93E4-4D00-9FB0-A85E99CEFC1E}"/>
                  </a:ext>
                </a:extLst>
              </p:cNvPr>
              <p:cNvSpPr>
                <a:spLocks noChangeShapeType="1"/>
              </p:cNvSpPr>
              <p:nvPr userDrawn="1"/>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6" name="Line 176">
                <a:extLst>
                  <a:ext uri="{FF2B5EF4-FFF2-40B4-BE49-F238E27FC236}">
                    <a16:creationId xmlns:a16="http://schemas.microsoft.com/office/drawing/2014/main" id="{C61EC35D-4E9B-4321-ACFB-01AAE4BAD2DD}"/>
                  </a:ext>
                </a:extLst>
              </p:cNvPr>
              <p:cNvSpPr>
                <a:spLocks noChangeShapeType="1"/>
              </p:cNvSpPr>
              <p:nvPr userDrawn="1"/>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7" name="Line 178">
                <a:extLst>
                  <a:ext uri="{FF2B5EF4-FFF2-40B4-BE49-F238E27FC236}">
                    <a16:creationId xmlns:a16="http://schemas.microsoft.com/office/drawing/2014/main" id="{984CA8DE-653F-494B-B6F0-216AAD662433}"/>
                  </a:ext>
                </a:extLst>
              </p:cNvPr>
              <p:cNvSpPr>
                <a:spLocks noChangeShapeType="1"/>
              </p:cNvSpPr>
              <p:nvPr userDrawn="1"/>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8" name="Line 180">
                <a:extLst>
                  <a:ext uri="{FF2B5EF4-FFF2-40B4-BE49-F238E27FC236}">
                    <a16:creationId xmlns:a16="http://schemas.microsoft.com/office/drawing/2014/main" id="{C35A61D6-4854-4496-A5E9-D7E73D68FDAA}"/>
                  </a:ext>
                </a:extLst>
              </p:cNvPr>
              <p:cNvSpPr>
                <a:spLocks noChangeShapeType="1"/>
              </p:cNvSpPr>
              <p:nvPr userDrawn="1"/>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9" name="Line 182">
                <a:extLst>
                  <a:ext uri="{FF2B5EF4-FFF2-40B4-BE49-F238E27FC236}">
                    <a16:creationId xmlns:a16="http://schemas.microsoft.com/office/drawing/2014/main" id="{73EA0933-2626-4BB8-8A4B-158E6DAA89DC}"/>
                  </a:ext>
                </a:extLst>
              </p:cNvPr>
              <p:cNvSpPr>
                <a:spLocks noChangeShapeType="1"/>
              </p:cNvSpPr>
              <p:nvPr userDrawn="1"/>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0" name="Line 184">
                <a:extLst>
                  <a:ext uri="{FF2B5EF4-FFF2-40B4-BE49-F238E27FC236}">
                    <a16:creationId xmlns:a16="http://schemas.microsoft.com/office/drawing/2014/main" id="{0136451E-1F1F-4055-8EAE-981E9BC2D660}"/>
                  </a:ext>
                </a:extLst>
              </p:cNvPr>
              <p:cNvSpPr>
                <a:spLocks noChangeShapeType="1"/>
              </p:cNvSpPr>
              <p:nvPr userDrawn="1"/>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1" name="Line 186">
                <a:extLst>
                  <a:ext uri="{FF2B5EF4-FFF2-40B4-BE49-F238E27FC236}">
                    <a16:creationId xmlns:a16="http://schemas.microsoft.com/office/drawing/2014/main" id="{299631BA-3D05-4B83-845B-B2C4DDC3317B}"/>
                  </a:ext>
                </a:extLst>
              </p:cNvPr>
              <p:cNvSpPr>
                <a:spLocks noChangeShapeType="1"/>
              </p:cNvSpPr>
              <p:nvPr userDrawn="1"/>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2" name="Line 188">
                <a:extLst>
                  <a:ext uri="{FF2B5EF4-FFF2-40B4-BE49-F238E27FC236}">
                    <a16:creationId xmlns:a16="http://schemas.microsoft.com/office/drawing/2014/main" id="{1525F65D-164B-44D9-9C76-FDFC5A95880F}"/>
                  </a:ext>
                </a:extLst>
              </p:cNvPr>
              <p:cNvSpPr>
                <a:spLocks noChangeShapeType="1"/>
              </p:cNvSpPr>
              <p:nvPr userDrawn="1"/>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3" name="Line 190">
                <a:extLst>
                  <a:ext uri="{FF2B5EF4-FFF2-40B4-BE49-F238E27FC236}">
                    <a16:creationId xmlns:a16="http://schemas.microsoft.com/office/drawing/2014/main" id="{3C265673-A391-4408-B554-078964BDE322}"/>
                  </a:ext>
                </a:extLst>
              </p:cNvPr>
              <p:cNvSpPr>
                <a:spLocks noChangeShapeType="1"/>
              </p:cNvSpPr>
              <p:nvPr userDrawn="1"/>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4" name="Line 192">
                <a:extLst>
                  <a:ext uri="{FF2B5EF4-FFF2-40B4-BE49-F238E27FC236}">
                    <a16:creationId xmlns:a16="http://schemas.microsoft.com/office/drawing/2014/main" id="{D4DDB28A-0186-4DAB-B334-05A721A24B63}"/>
                  </a:ext>
                </a:extLst>
              </p:cNvPr>
              <p:cNvSpPr>
                <a:spLocks noChangeShapeType="1"/>
              </p:cNvSpPr>
              <p:nvPr userDrawn="1"/>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5" name="Line 194">
                <a:extLst>
                  <a:ext uri="{FF2B5EF4-FFF2-40B4-BE49-F238E27FC236}">
                    <a16:creationId xmlns:a16="http://schemas.microsoft.com/office/drawing/2014/main" id="{523E4B65-4617-4707-93B1-2F8CFDB1B807}"/>
                  </a:ext>
                </a:extLst>
              </p:cNvPr>
              <p:cNvSpPr>
                <a:spLocks noChangeShapeType="1"/>
              </p:cNvSpPr>
              <p:nvPr userDrawn="1"/>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6" name="Line 196">
                <a:extLst>
                  <a:ext uri="{FF2B5EF4-FFF2-40B4-BE49-F238E27FC236}">
                    <a16:creationId xmlns:a16="http://schemas.microsoft.com/office/drawing/2014/main" id="{F04E5044-D267-4B24-ACE6-756EAA71675A}"/>
                  </a:ext>
                </a:extLst>
              </p:cNvPr>
              <p:cNvSpPr>
                <a:spLocks noChangeShapeType="1"/>
              </p:cNvSpPr>
              <p:nvPr userDrawn="1"/>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7" name="Line 198">
                <a:extLst>
                  <a:ext uri="{FF2B5EF4-FFF2-40B4-BE49-F238E27FC236}">
                    <a16:creationId xmlns:a16="http://schemas.microsoft.com/office/drawing/2014/main" id="{61CDE2CE-D44C-44AF-AA9F-9B45DC500611}"/>
                  </a:ext>
                </a:extLst>
              </p:cNvPr>
              <p:cNvSpPr>
                <a:spLocks noChangeShapeType="1"/>
              </p:cNvSpPr>
              <p:nvPr userDrawn="1"/>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8" name="Line 200">
                <a:extLst>
                  <a:ext uri="{FF2B5EF4-FFF2-40B4-BE49-F238E27FC236}">
                    <a16:creationId xmlns:a16="http://schemas.microsoft.com/office/drawing/2014/main" id="{B9315FB6-7EC2-4BCD-AD02-22A39463963C}"/>
                  </a:ext>
                </a:extLst>
              </p:cNvPr>
              <p:cNvSpPr>
                <a:spLocks noChangeShapeType="1"/>
              </p:cNvSpPr>
              <p:nvPr userDrawn="1"/>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9" name="Line 202">
                <a:extLst>
                  <a:ext uri="{FF2B5EF4-FFF2-40B4-BE49-F238E27FC236}">
                    <a16:creationId xmlns:a16="http://schemas.microsoft.com/office/drawing/2014/main" id="{81FE896A-4CF4-4FEC-B9C3-FC863B06360A}"/>
                  </a:ext>
                </a:extLst>
              </p:cNvPr>
              <p:cNvSpPr>
                <a:spLocks noChangeShapeType="1"/>
              </p:cNvSpPr>
              <p:nvPr userDrawn="1"/>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0" name="Line 204">
                <a:extLst>
                  <a:ext uri="{FF2B5EF4-FFF2-40B4-BE49-F238E27FC236}">
                    <a16:creationId xmlns:a16="http://schemas.microsoft.com/office/drawing/2014/main" id="{BD7DD4DD-C781-468A-9007-0D1D0C7E3A24}"/>
                  </a:ext>
                </a:extLst>
              </p:cNvPr>
              <p:cNvSpPr>
                <a:spLocks noChangeShapeType="1"/>
              </p:cNvSpPr>
              <p:nvPr userDrawn="1"/>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1" name="Line 206">
                <a:extLst>
                  <a:ext uri="{FF2B5EF4-FFF2-40B4-BE49-F238E27FC236}">
                    <a16:creationId xmlns:a16="http://schemas.microsoft.com/office/drawing/2014/main" id="{C4A2457B-7CF7-4D89-A8D4-E895231D621A}"/>
                  </a:ext>
                </a:extLst>
              </p:cNvPr>
              <p:cNvSpPr>
                <a:spLocks noChangeShapeType="1"/>
              </p:cNvSpPr>
              <p:nvPr userDrawn="1"/>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2" name="Line 208">
                <a:extLst>
                  <a:ext uri="{FF2B5EF4-FFF2-40B4-BE49-F238E27FC236}">
                    <a16:creationId xmlns:a16="http://schemas.microsoft.com/office/drawing/2014/main" id="{0BDD61AE-38BF-4280-A931-087A2BD5D05F}"/>
                  </a:ext>
                </a:extLst>
              </p:cNvPr>
              <p:cNvSpPr>
                <a:spLocks noChangeShapeType="1"/>
              </p:cNvSpPr>
              <p:nvPr userDrawn="1"/>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3" name="Line 210">
                <a:extLst>
                  <a:ext uri="{FF2B5EF4-FFF2-40B4-BE49-F238E27FC236}">
                    <a16:creationId xmlns:a16="http://schemas.microsoft.com/office/drawing/2014/main" id="{E4173E12-B134-4F0F-B28F-EB07F5CD853A}"/>
                  </a:ext>
                </a:extLst>
              </p:cNvPr>
              <p:cNvSpPr>
                <a:spLocks noChangeShapeType="1"/>
              </p:cNvSpPr>
              <p:nvPr userDrawn="1"/>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4" name="Line 212">
                <a:extLst>
                  <a:ext uri="{FF2B5EF4-FFF2-40B4-BE49-F238E27FC236}">
                    <a16:creationId xmlns:a16="http://schemas.microsoft.com/office/drawing/2014/main" id="{01B0E40A-221A-4F65-80DA-A9515F93FA9F}"/>
                  </a:ext>
                </a:extLst>
              </p:cNvPr>
              <p:cNvSpPr>
                <a:spLocks noChangeShapeType="1"/>
              </p:cNvSpPr>
              <p:nvPr userDrawn="1"/>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5" name="Line 214">
                <a:extLst>
                  <a:ext uri="{FF2B5EF4-FFF2-40B4-BE49-F238E27FC236}">
                    <a16:creationId xmlns:a16="http://schemas.microsoft.com/office/drawing/2014/main" id="{827CCD90-A07F-452D-AAEA-4AA00EDCA74E}"/>
                  </a:ext>
                </a:extLst>
              </p:cNvPr>
              <p:cNvSpPr>
                <a:spLocks noChangeShapeType="1"/>
              </p:cNvSpPr>
              <p:nvPr userDrawn="1"/>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6" name="Line 216">
                <a:extLst>
                  <a:ext uri="{FF2B5EF4-FFF2-40B4-BE49-F238E27FC236}">
                    <a16:creationId xmlns:a16="http://schemas.microsoft.com/office/drawing/2014/main" id="{35574CB8-EB8F-4306-9550-20D8EEE58578}"/>
                  </a:ext>
                </a:extLst>
              </p:cNvPr>
              <p:cNvSpPr>
                <a:spLocks noChangeShapeType="1"/>
              </p:cNvSpPr>
              <p:nvPr userDrawn="1"/>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7" name="Line 218">
                <a:extLst>
                  <a:ext uri="{FF2B5EF4-FFF2-40B4-BE49-F238E27FC236}">
                    <a16:creationId xmlns:a16="http://schemas.microsoft.com/office/drawing/2014/main" id="{5A1AAAA1-FF9B-4E97-B86C-FB8E3D762C1D}"/>
                  </a:ext>
                </a:extLst>
              </p:cNvPr>
              <p:cNvSpPr>
                <a:spLocks noChangeShapeType="1"/>
              </p:cNvSpPr>
              <p:nvPr userDrawn="1"/>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8" name="Line 220">
                <a:extLst>
                  <a:ext uri="{FF2B5EF4-FFF2-40B4-BE49-F238E27FC236}">
                    <a16:creationId xmlns:a16="http://schemas.microsoft.com/office/drawing/2014/main" id="{8385E408-0830-4B9B-84D3-C585AE95F1CF}"/>
                  </a:ext>
                </a:extLst>
              </p:cNvPr>
              <p:cNvSpPr>
                <a:spLocks noChangeShapeType="1"/>
              </p:cNvSpPr>
              <p:nvPr userDrawn="1"/>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9" name="Line 222">
                <a:extLst>
                  <a:ext uri="{FF2B5EF4-FFF2-40B4-BE49-F238E27FC236}">
                    <a16:creationId xmlns:a16="http://schemas.microsoft.com/office/drawing/2014/main" id="{F1CA636E-2580-49FB-B0FC-FC49EB366B45}"/>
                  </a:ext>
                </a:extLst>
              </p:cNvPr>
              <p:cNvSpPr>
                <a:spLocks noChangeShapeType="1"/>
              </p:cNvSpPr>
              <p:nvPr userDrawn="1"/>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0" name="Line 224">
                <a:extLst>
                  <a:ext uri="{FF2B5EF4-FFF2-40B4-BE49-F238E27FC236}">
                    <a16:creationId xmlns:a16="http://schemas.microsoft.com/office/drawing/2014/main" id="{521B31CE-8639-405E-AE8B-CFC62416335E}"/>
                  </a:ext>
                </a:extLst>
              </p:cNvPr>
              <p:cNvSpPr>
                <a:spLocks noChangeShapeType="1"/>
              </p:cNvSpPr>
              <p:nvPr userDrawn="1"/>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1" name="Line 226">
                <a:extLst>
                  <a:ext uri="{FF2B5EF4-FFF2-40B4-BE49-F238E27FC236}">
                    <a16:creationId xmlns:a16="http://schemas.microsoft.com/office/drawing/2014/main" id="{4D398F7C-424D-4279-9ABC-26B114685A17}"/>
                  </a:ext>
                </a:extLst>
              </p:cNvPr>
              <p:cNvSpPr>
                <a:spLocks noChangeShapeType="1"/>
              </p:cNvSpPr>
              <p:nvPr userDrawn="1"/>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2" name="Line 228">
                <a:extLst>
                  <a:ext uri="{FF2B5EF4-FFF2-40B4-BE49-F238E27FC236}">
                    <a16:creationId xmlns:a16="http://schemas.microsoft.com/office/drawing/2014/main" id="{2CB5F778-A0EB-4148-971F-6041907C7DF8}"/>
                  </a:ext>
                </a:extLst>
              </p:cNvPr>
              <p:cNvSpPr>
                <a:spLocks noChangeShapeType="1"/>
              </p:cNvSpPr>
              <p:nvPr userDrawn="1"/>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3" name="Line 146">
                <a:extLst>
                  <a:ext uri="{FF2B5EF4-FFF2-40B4-BE49-F238E27FC236}">
                    <a16:creationId xmlns:a16="http://schemas.microsoft.com/office/drawing/2014/main" id="{8CA4CE63-E1FA-468C-99F9-D45DA805B8A5}"/>
                  </a:ext>
                </a:extLst>
              </p:cNvPr>
              <p:cNvSpPr>
                <a:spLocks noChangeShapeType="1"/>
              </p:cNvSpPr>
              <p:nvPr userDrawn="1"/>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4" name="Line 204">
                <a:extLst>
                  <a:ext uri="{FF2B5EF4-FFF2-40B4-BE49-F238E27FC236}">
                    <a16:creationId xmlns:a16="http://schemas.microsoft.com/office/drawing/2014/main" id="{6ABE99F5-E441-4A77-AC24-294BCB749515}"/>
                  </a:ext>
                </a:extLst>
              </p:cNvPr>
              <p:cNvSpPr>
                <a:spLocks noChangeShapeType="1"/>
              </p:cNvSpPr>
              <p:nvPr userDrawn="1"/>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grpSp>
          <p:nvGrpSpPr>
            <p:cNvPr id="8" name="Group 7">
              <a:extLst>
                <a:ext uri="{FF2B5EF4-FFF2-40B4-BE49-F238E27FC236}">
                  <a16:creationId xmlns:a16="http://schemas.microsoft.com/office/drawing/2014/main" id="{47248AC6-FDA9-4465-99AD-1C38037FAF42}"/>
                </a:ext>
              </a:extLst>
            </p:cNvPr>
            <p:cNvGrpSpPr/>
            <p:nvPr userDrawn="1"/>
          </p:nvGrpSpPr>
          <p:grpSpPr bwMode="gray">
            <a:xfrm>
              <a:off x="0" y="6948152"/>
              <a:ext cx="12192000" cy="232538"/>
              <a:chOff x="0" y="-319423"/>
              <a:chExt cx="12192000" cy="232538"/>
            </a:xfrm>
          </p:grpSpPr>
          <p:sp>
            <p:nvSpPr>
              <p:cNvPr id="37" name="Line 146">
                <a:extLst>
                  <a:ext uri="{FF2B5EF4-FFF2-40B4-BE49-F238E27FC236}">
                    <a16:creationId xmlns:a16="http://schemas.microsoft.com/office/drawing/2014/main" id="{391AC017-F7B3-482C-B9FF-080FEC8A1C3A}"/>
                  </a:ext>
                </a:extLst>
              </p:cNvPr>
              <p:cNvSpPr>
                <a:spLocks noChangeShapeType="1"/>
              </p:cNvSpPr>
              <p:nvPr userDrawn="1"/>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8" name="Line 148">
                <a:extLst>
                  <a:ext uri="{FF2B5EF4-FFF2-40B4-BE49-F238E27FC236}">
                    <a16:creationId xmlns:a16="http://schemas.microsoft.com/office/drawing/2014/main" id="{44C04A24-E2EA-4BB8-881B-0B0365B90D40}"/>
                  </a:ext>
                </a:extLst>
              </p:cNvPr>
              <p:cNvSpPr>
                <a:spLocks noChangeShapeType="1"/>
              </p:cNvSpPr>
              <p:nvPr userDrawn="1"/>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9" name="Line 150">
                <a:extLst>
                  <a:ext uri="{FF2B5EF4-FFF2-40B4-BE49-F238E27FC236}">
                    <a16:creationId xmlns:a16="http://schemas.microsoft.com/office/drawing/2014/main" id="{8E8C7757-A0DD-460F-B13E-92782C3B373E}"/>
                  </a:ext>
                </a:extLst>
              </p:cNvPr>
              <p:cNvSpPr>
                <a:spLocks noChangeShapeType="1"/>
              </p:cNvSpPr>
              <p:nvPr userDrawn="1"/>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0" name="Line 152">
                <a:extLst>
                  <a:ext uri="{FF2B5EF4-FFF2-40B4-BE49-F238E27FC236}">
                    <a16:creationId xmlns:a16="http://schemas.microsoft.com/office/drawing/2014/main" id="{830CB472-A70F-47F3-B95D-48B38A5A9D18}"/>
                  </a:ext>
                </a:extLst>
              </p:cNvPr>
              <p:cNvSpPr>
                <a:spLocks noChangeShapeType="1"/>
              </p:cNvSpPr>
              <p:nvPr userDrawn="1"/>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1" name="Line 154">
                <a:extLst>
                  <a:ext uri="{FF2B5EF4-FFF2-40B4-BE49-F238E27FC236}">
                    <a16:creationId xmlns:a16="http://schemas.microsoft.com/office/drawing/2014/main" id="{3C762C92-DD4C-4B41-926A-176A91E42C91}"/>
                  </a:ext>
                </a:extLst>
              </p:cNvPr>
              <p:cNvSpPr>
                <a:spLocks noChangeShapeType="1"/>
              </p:cNvSpPr>
              <p:nvPr userDrawn="1"/>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2" name="Line 156">
                <a:extLst>
                  <a:ext uri="{FF2B5EF4-FFF2-40B4-BE49-F238E27FC236}">
                    <a16:creationId xmlns:a16="http://schemas.microsoft.com/office/drawing/2014/main" id="{958F2E5C-9A31-4EFB-A642-127791D7B35F}"/>
                  </a:ext>
                </a:extLst>
              </p:cNvPr>
              <p:cNvSpPr>
                <a:spLocks noChangeShapeType="1"/>
              </p:cNvSpPr>
              <p:nvPr userDrawn="1"/>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3" name="Line 158">
                <a:extLst>
                  <a:ext uri="{FF2B5EF4-FFF2-40B4-BE49-F238E27FC236}">
                    <a16:creationId xmlns:a16="http://schemas.microsoft.com/office/drawing/2014/main" id="{1DC31FA4-6FBB-4F59-B070-7D392B1C793A}"/>
                  </a:ext>
                </a:extLst>
              </p:cNvPr>
              <p:cNvSpPr>
                <a:spLocks noChangeShapeType="1"/>
              </p:cNvSpPr>
              <p:nvPr userDrawn="1"/>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4" name="Line 160">
                <a:extLst>
                  <a:ext uri="{FF2B5EF4-FFF2-40B4-BE49-F238E27FC236}">
                    <a16:creationId xmlns:a16="http://schemas.microsoft.com/office/drawing/2014/main" id="{47AB1C28-9206-4E3E-89EF-28E1F054D944}"/>
                  </a:ext>
                </a:extLst>
              </p:cNvPr>
              <p:cNvSpPr>
                <a:spLocks noChangeShapeType="1"/>
              </p:cNvSpPr>
              <p:nvPr userDrawn="1"/>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5" name="Line 162">
                <a:extLst>
                  <a:ext uri="{FF2B5EF4-FFF2-40B4-BE49-F238E27FC236}">
                    <a16:creationId xmlns:a16="http://schemas.microsoft.com/office/drawing/2014/main" id="{D9773AE6-E0C7-4C53-964A-0E7DA25DEEF3}"/>
                  </a:ext>
                </a:extLst>
              </p:cNvPr>
              <p:cNvSpPr>
                <a:spLocks noChangeShapeType="1"/>
              </p:cNvSpPr>
              <p:nvPr userDrawn="1"/>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6" name="Line 164">
                <a:extLst>
                  <a:ext uri="{FF2B5EF4-FFF2-40B4-BE49-F238E27FC236}">
                    <a16:creationId xmlns:a16="http://schemas.microsoft.com/office/drawing/2014/main" id="{C288FCB6-C596-4BDB-8EFD-4296C5D1D3D7}"/>
                  </a:ext>
                </a:extLst>
              </p:cNvPr>
              <p:cNvSpPr>
                <a:spLocks noChangeShapeType="1"/>
              </p:cNvSpPr>
              <p:nvPr userDrawn="1"/>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7" name="Line 166">
                <a:extLst>
                  <a:ext uri="{FF2B5EF4-FFF2-40B4-BE49-F238E27FC236}">
                    <a16:creationId xmlns:a16="http://schemas.microsoft.com/office/drawing/2014/main" id="{CEF72E1D-5E71-4246-83E8-F168C356F57A}"/>
                  </a:ext>
                </a:extLst>
              </p:cNvPr>
              <p:cNvSpPr>
                <a:spLocks noChangeShapeType="1"/>
              </p:cNvSpPr>
              <p:nvPr userDrawn="1"/>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8" name="Line 168">
                <a:extLst>
                  <a:ext uri="{FF2B5EF4-FFF2-40B4-BE49-F238E27FC236}">
                    <a16:creationId xmlns:a16="http://schemas.microsoft.com/office/drawing/2014/main" id="{A7A78EE4-83AC-4D6E-A2CB-A15C0569981B}"/>
                  </a:ext>
                </a:extLst>
              </p:cNvPr>
              <p:cNvSpPr>
                <a:spLocks noChangeShapeType="1"/>
              </p:cNvSpPr>
              <p:nvPr userDrawn="1"/>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9" name="Line 170">
                <a:extLst>
                  <a:ext uri="{FF2B5EF4-FFF2-40B4-BE49-F238E27FC236}">
                    <a16:creationId xmlns:a16="http://schemas.microsoft.com/office/drawing/2014/main" id="{9BC205B0-D4F4-4ADD-841E-E01B3A86205C}"/>
                  </a:ext>
                </a:extLst>
              </p:cNvPr>
              <p:cNvSpPr>
                <a:spLocks noChangeShapeType="1"/>
              </p:cNvSpPr>
              <p:nvPr userDrawn="1"/>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0" name="Line 172">
                <a:extLst>
                  <a:ext uri="{FF2B5EF4-FFF2-40B4-BE49-F238E27FC236}">
                    <a16:creationId xmlns:a16="http://schemas.microsoft.com/office/drawing/2014/main" id="{08255FBF-8D07-4D30-89FB-4D19C188BF15}"/>
                  </a:ext>
                </a:extLst>
              </p:cNvPr>
              <p:cNvSpPr>
                <a:spLocks noChangeShapeType="1"/>
              </p:cNvSpPr>
              <p:nvPr userDrawn="1"/>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1" name="Line 174">
                <a:extLst>
                  <a:ext uri="{FF2B5EF4-FFF2-40B4-BE49-F238E27FC236}">
                    <a16:creationId xmlns:a16="http://schemas.microsoft.com/office/drawing/2014/main" id="{88D44F5D-148C-4BE2-9DA7-71A4382AC5B8}"/>
                  </a:ext>
                </a:extLst>
              </p:cNvPr>
              <p:cNvSpPr>
                <a:spLocks noChangeShapeType="1"/>
              </p:cNvSpPr>
              <p:nvPr userDrawn="1"/>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2" name="Line 176">
                <a:extLst>
                  <a:ext uri="{FF2B5EF4-FFF2-40B4-BE49-F238E27FC236}">
                    <a16:creationId xmlns:a16="http://schemas.microsoft.com/office/drawing/2014/main" id="{2C24DEE7-8BBD-415E-8903-E1547A2637B2}"/>
                  </a:ext>
                </a:extLst>
              </p:cNvPr>
              <p:cNvSpPr>
                <a:spLocks noChangeShapeType="1"/>
              </p:cNvSpPr>
              <p:nvPr userDrawn="1"/>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3" name="Line 178">
                <a:extLst>
                  <a:ext uri="{FF2B5EF4-FFF2-40B4-BE49-F238E27FC236}">
                    <a16:creationId xmlns:a16="http://schemas.microsoft.com/office/drawing/2014/main" id="{0AF8060D-FC6E-4EAC-85C2-C8DDB7009D9E}"/>
                  </a:ext>
                </a:extLst>
              </p:cNvPr>
              <p:cNvSpPr>
                <a:spLocks noChangeShapeType="1"/>
              </p:cNvSpPr>
              <p:nvPr userDrawn="1"/>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4" name="Line 180">
                <a:extLst>
                  <a:ext uri="{FF2B5EF4-FFF2-40B4-BE49-F238E27FC236}">
                    <a16:creationId xmlns:a16="http://schemas.microsoft.com/office/drawing/2014/main" id="{B07EB7C3-18E1-4BE0-9FA8-C4B4CA4D7EEC}"/>
                  </a:ext>
                </a:extLst>
              </p:cNvPr>
              <p:cNvSpPr>
                <a:spLocks noChangeShapeType="1"/>
              </p:cNvSpPr>
              <p:nvPr userDrawn="1"/>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5" name="Line 182">
                <a:extLst>
                  <a:ext uri="{FF2B5EF4-FFF2-40B4-BE49-F238E27FC236}">
                    <a16:creationId xmlns:a16="http://schemas.microsoft.com/office/drawing/2014/main" id="{8D1006CD-9550-4E4C-BCFD-BE5FD8250908}"/>
                  </a:ext>
                </a:extLst>
              </p:cNvPr>
              <p:cNvSpPr>
                <a:spLocks noChangeShapeType="1"/>
              </p:cNvSpPr>
              <p:nvPr userDrawn="1"/>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6" name="Line 184">
                <a:extLst>
                  <a:ext uri="{FF2B5EF4-FFF2-40B4-BE49-F238E27FC236}">
                    <a16:creationId xmlns:a16="http://schemas.microsoft.com/office/drawing/2014/main" id="{6DC36F23-C2D2-44EF-BBB2-CFEB90A644E1}"/>
                  </a:ext>
                </a:extLst>
              </p:cNvPr>
              <p:cNvSpPr>
                <a:spLocks noChangeShapeType="1"/>
              </p:cNvSpPr>
              <p:nvPr userDrawn="1"/>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7" name="Line 186">
                <a:extLst>
                  <a:ext uri="{FF2B5EF4-FFF2-40B4-BE49-F238E27FC236}">
                    <a16:creationId xmlns:a16="http://schemas.microsoft.com/office/drawing/2014/main" id="{E393CB5A-0267-4164-9243-10E934F7F7EB}"/>
                  </a:ext>
                </a:extLst>
              </p:cNvPr>
              <p:cNvSpPr>
                <a:spLocks noChangeShapeType="1"/>
              </p:cNvSpPr>
              <p:nvPr userDrawn="1"/>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8" name="Line 188">
                <a:extLst>
                  <a:ext uri="{FF2B5EF4-FFF2-40B4-BE49-F238E27FC236}">
                    <a16:creationId xmlns:a16="http://schemas.microsoft.com/office/drawing/2014/main" id="{E7AA2782-4FBA-4FFB-ABF0-796679C8B485}"/>
                  </a:ext>
                </a:extLst>
              </p:cNvPr>
              <p:cNvSpPr>
                <a:spLocks noChangeShapeType="1"/>
              </p:cNvSpPr>
              <p:nvPr userDrawn="1"/>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9" name="Line 190">
                <a:extLst>
                  <a:ext uri="{FF2B5EF4-FFF2-40B4-BE49-F238E27FC236}">
                    <a16:creationId xmlns:a16="http://schemas.microsoft.com/office/drawing/2014/main" id="{8E7CBB06-6B2B-448A-BAE5-72177B5D2880}"/>
                  </a:ext>
                </a:extLst>
              </p:cNvPr>
              <p:cNvSpPr>
                <a:spLocks noChangeShapeType="1"/>
              </p:cNvSpPr>
              <p:nvPr userDrawn="1"/>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0" name="Line 192">
                <a:extLst>
                  <a:ext uri="{FF2B5EF4-FFF2-40B4-BE49-F238E27FC236}">
                    <a16:creationId xmlns:a16="http://schemas.microsoft.com/office/drawing/2014/main" id="{87C0755B-AB24-4F44-9AD8-4C8ABE3800C3}"/>
                  </a:ext>
                </a:extLst>
              </p:cNvPr>
              <p:cNvSpPr>
                <a:spLocks noChangeShapeType="1"/>
              </p:cNvSpPr>
              <p:nvPr userDrawn="1"/>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1" name="Line 194">
                <a:extLst>
                  <a:ext uri="{FF2B5EF4-FFF2-40B4-BE49-F238E27FC236}">
                    <a16:creationId xmlns:a16="http://schemas.microsoft.com/office/drawing/2014/main" id="{BD88D2A4-60F1-447E-93AB-3494D39C45F2}"/>
                  </a:ext>
                </a:extLst>
              </p:cNvPr>
              <p:cNvSpPr>
                <a:spLocks noChangeShapeType="1"/>
              </p:cNvSpPr>
              <p:nvPr userDrawn="1"/>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2" name="Line 196">
                <a:extLst>
                  <a:ext uri="{FF2B5EF4-FFF2-40B4-BE49-F238E27FC236}">
                    <a16:creationId xmlns:a16="http://schemas.microsoft.com/office/drawing/2014/main" id="{4CFCE280-1622-460F-AC36-E8CB0B026BB2}"/>
                  </a:ext>
                </a:extLst>
              </p:cNvPr>
              <p:cNvSpPr>
                <a:spLocks noChangeShapeType="1"/>
              </p:cNvSpPr>
              <p:nvPr userDrawn="1"/>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3" name="Line 198">
                <a:extLst>
                  <a:ext uri="{FF2B5EF4-FFF2-40B4-BE49-F238E27FC236}">
                    <a16:creationId xmlns:a16="http://schemas.microsoft.com/office/drawing/2014/main" id="{2243FA71-101F-49C0-96F2-81B10F5BFB9B}"/>
                  </a:ext>
                </a:extLst>
              </p:cNvPr>
              <p:cNvSpPr>
                <a:spLocks noChangeShapeType="1"/>
              </p:cNvSpPr>
              <p:nvPr userDrawn="1"/>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4" name="Line 200">
                <a:extLst>
                  <a:ext uri="{FF2B5EF4-FFF2-40B4-BE49-F238E27FC236}">
                    <a16:creationId xmlns:a16="http://schemas.microsoft.com/office/drawing/2014/main" id="{307ABF85-CE64-4BE1-B6F2-0C4D4DBF4ACB}"/>
                  </a:ext>
                </a:extLst>
              </p:cNvPr>
              <p:cNvSpPr>
                <a:spLocks noChangeShapeType="1"/>
              </p:cNvSpPr>
              <p:nvPr userDrawn="1"/>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5" name="Line 202">
                <a:extLst>
                  <a:ext uri="{FF2B5EF4-FFF2-40B4-BE49-F238E27FC236}">
                    <a16:creationId xmlns:a16="http://schemas.microsoft.com/office/drawing/2014/main" id="{A81AC63F-C775-4CF3-A6EA-82FBAF50BC16}"/>
                  </a:ext>
                </a:extLst>
              </p:cNvPr>
              <p:cNvSpPr>
                <a:spLocks noChangeShapeType="1"/>
              </p:cNvSpPr>
              <p:nvPr userDrawn="1"/>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6" name="Line 204">
                <a:extLst>
                  <a:ext uri="{FF2B5EF4-FFF2-40B4-BE49-F238E27FC236}">
                    <a16:creationId xmlns:a16="http://schemas.microsoft.com/office/drawing/2014/main" id="{BF5ADE56-EBA3-4AA0-9CD7-494C8EB21909}"/>
                  </a:ext>
                </a:extLst>
              </p:cNvPr>
              <p:cNvSpPr>
                <a:spLocks noChangeShapeType="1"/>
              </p:cNvSpPr>
              <p:nvPr userDrawn="1"/>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7" name="Line 206">
                <a:extLst>
                  <a:ext uri="{FF2B5EF4-FFF2-40B4-BE49-F238E27FC236}">
                    <a16:creationId xmlns:a16="http://schemas.microsoft.com/office/drawing/2014/main" id="{D6105A57-7601-4166-8A44-881F49394934}"/>
                  </a:ext>
                </a:extLst>
              </p:cNvPr>
              <p:cNvSpPr>
                <a:spLocks noChangeShapeType="1"/>
              </p:cNvSpPr>
              <p:nvPr userDrawn="1"/>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8" name="Line 208">
                <a:extLst>
                  <a:ext uri="{FF2B5EF4-FFF2-40B4-BE49-F238E27FC236}">
                    <a16:creationId xmlns:a16="http://schemas.microsoft.com/office/drawing/2014/main" id="{424D709B-73B9-4A1F-8F38-90F085C75493}"/>
                  </a:ext>
                </a:extLst>
              </p:cNvPr>
              <p:cNvSpPr>
                <a:spLocks noChangeShapeType="1"/>
              </p:cNvSpPr>
              <p:nvPr userDrawn="1"/>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9" name="Line 210">
                <a:extLst>
                  <a:ext uri="{FF2B5EF4-FFF2-40B4-BE49-F238E27FC236}">
                    <a16:creationId xmlns:a16="http://schemas.microsoft.com/office/drawing/2014/main" id="{51B48032-CC5A-4835-9AC3-68C8773AA655}"/>
                  </a:ext>
                </a:extLst>
              </p:cNvPr>
              <p:cNvSpPr>
                <a:spLocks noChangeShapeType="1"/>
              </p:cNvSpPr>
              <p:nvPr userDrawn="1"/>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0" name="Line 212">
                <a:extLst>
                  <a:ext uri="{FF2B5EF4-FFF2-40B4-BE49-F238E27FC236}">
                    <a16:creationId xmlns:a16="http://schemas.microsoft.com/office/drawing/2014/main" id="{3913B23A-28F3-4E87-9F52-416C5E52697D}"/>
                  </a:ext>
                </a:extLst>
              </p:cNvPr>
              <p:cNvSpPr>
                <a:spLocks noChangeShapeType="1"/>
              </p:cNvSpPr>
              <p:nvPr userDrawn="1"/>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1" name="Line 214">
                <a:extLst>
                  <a:ext uri="{FF2B5EF4-FFF2-40B4-BE49-F238E27FC236}">
                    <a16:creationId xmlns:a16="http://schemas.microsoft.com/office/drawing/2014/main" id="{B0D78C0E-43FC-4E51-AD1F-D8E527FE6B95}"/>
                  </a:ext>
                </a:extLst>
              </p:cNvPr>
              <p:cNvSpPr>
                <a:spLocks noChangeShapeType="1"/>
              </p:cNvSpPr>
              <p:nvPr userDrawn="1"/>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2" name="Line 216">
                <a:extLst>
                  <a:ext uri="{FF2B5EF4-FFF2-40B4-BE49-F238E27FC236}">
                    <a16:creationId xmlns:a16="http://schemas.microsoft.com/office/drawing/2014/main" id="{215B58C8-7BC4-4CF9-B177-33CC4177E8CF}"/>
                  </a:ext>
                </a:extLst>
              </p:cNvPr>
              <p:cNvSpPr>
                <a:spLocks noChangeShapeType="1"/>
              </p:cNvSpPr>
              <p:nvPr userDrawn="1"/>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3" name="Line 218">
                <a:extLst>
                  <a:ext uri="{FF2B5EF4-FFF2-40B4-BE49-F238E27FC236}">
                    <a16:creationId xmlns:a16="http://schemas.microsoft.com/office/drawing/2014/main" id="{0D8B220C-D293-4FD7-B904-D7BEA69FDAD9}"/>
                  </a:ext>
                </a:extLst>
              </p:cNvPr>
              <p:cNvSpPr>
                <a:spLocks noChangeShapeType="1"/>
              </p:cNvSpPr>
              <p:nvPr userDrawn="1"/>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4" name="Line 220">
                <a:extLst>
                  <a:ext uri="{FF2B5EF4-FFF2-40B4-BE49-F238E27FC236}">
                    <a16:creationId xmlns:a16="http://schemas.microsoft.com/office/drawing/2014/main" id="{9D5AB9B7-76D2-4059-9388-711F4705309F}"/>
                  </a:ext>
                </a:extLst>
              </p:cNvPr>
              <p:cNvSpPr>
                <a:spLocks noChangeShapeType="1"/>
              </p:cNvSpPr>
              <p:nvPr userDrawn="1"/>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5" name="Line 222">
                <a:extLst>
                  <a:ext uri="{FF2B5EF4-FFF2-40B4-BE49-F238E27FC236}">
                    <a16:creationId xmlns:a16="http://schemas.microsoft.com/office/drawing/2014/main" id="{ED8703E4-D087-4371-81C9-DE887BA0377F}"/>
                  </a:ext>
                </a:extLst>
              </p:cNvPr>
              <p:cNvSpPr>
                <a:spLocks noChangeShapeType="1"/>
              </p:cNvSpPr>
              <p:nvPr userDrawn="1"/>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6" name="Line 224">
                <a:extLst>
                  <a:ext uri="{FF2B5EF4-FFF2-40B4-BE49-F238E27FC236}">
                    <a16:creationId xmlns:a16="http://schemas.microsoft.com/office/drawing/2014/main" id="{4ECB6CB8-CC82-456F-A5D8-B45DDEF2D21C}"/>
                  </a:ext>
                </a:extLst>
              </p:cNvPr>
              <p:cNvSpPr>
                <a:spLocks noChangeShapeType="1"/>
              </p:cNvSpPr>
              <p:nvPr userDrawn="1"/>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7" name="Line 226">
                <a:extLst>
                  <a:ext uri="{FF2B5EF4-FFF2-40B4-BE49-F238E27FC236}">
                    <a16:creationId xmlns:a16="http://schemas.microsoft.com/office/drawing/2014/main" id="{D5DB0C71-776F-456D-BB5F-8917BC699695}"/>
                  </a:ext>
                </a:extLst>
              </p:cNvPr>
              <p:cNvSpPr>
                <a:spLocks noChangeShapeType="1"/>
              </p:cNvSpPr>
              <p:nvPr userDrawn="1"/>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8" name="Line 228">
                <a:extLst>
                  <a:ext uri="{FF2B5EF4-FFF2-40B4-BE49-F238E27FC236}">
                    <a16:creationId xmlns:a16="http://schemas.microsoft.com/office/drawing/2014/main" id="{530FB8F0-5032-4AC5-8DB3-4B0C898E7EE6}"/>
                  </a:ext>
                </a:extLst>
              </p:cNvPr>
              <p:cNvSpPr>
                <a:spLocks noChangeShapeType="1"/>
              </p:cNvSpPr>
              <p:nvPr userDrawn="1"/>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9" name="Line 146">
                <a:extLst>
                  <a:ext uri="{FF2B5EF4-FFF2-40B4-BE49-F238E27FC236}">
                    <a16:creationId xmlns:a16="http://schemas.microsoft.com/office/drawing/2014/main" id="{6F917F00-0114-4369-85B9-9E2A558A244F}"/>
                  </a:ext>
                </a:extLst>
              </p:cNvPr>
              <p:cNvSpPr>
                <a:spLocks noChangeShapeType="1"/>
              </p:cNvSpPr>
              <p:nvPr userDrawn="1"/>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0" name="Line 204">
                <a:extLst>
                  <a:ext uri="{FF2B5EF4-FFF2-40B4-BE49-F238E27FC236}">
                    <a16:creationId xmlns:a16="http://schemas.microsoft.com/office/drawing/2014/main" id="{4EDC5332-29C9-43E6-8B22-E97932F007BC}"/>
                  </a:ext>
                </a:extLst>
              </p:cNvPr>
              <p:cNvSpPr>
                <a:spLocks noChangeShapeType="1"/>
              </p:cNvSpPr>
              <p:nvPr userDrawn="1"/>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grpSp>
          <p:nvGrpSpPr>
            <p:cNvPr id="9" name="Group 8">
              <a:extLst>
                <a:ext uri="{FF2B5EF4-FFF2-40B4-BE49-F238E27FC236}">
                  <a16:creationId xmlns:a16="http://schemas.microsoft.com/office/drawing/2014/main" id="{0ADC1258-315D-471F-926B-799F0B2CCEEB}"/>
                </a:ext>
              </a:extLst>
            </p:cNvPr>
            <p:cNvGrpSpPr/>
            <p:nvPr userDrawn="1"/>
          </p:nvGrpSpPr>
          <p:grpSpPr bwMode="gray">
            <a:xfrm>
              <a:off x="12276481" y="0"/>
              <a:ext cx="240289" cy="6858000"/>
              <a:chOff x="-319714" y="0"/>
              <a:chExt cx="240289" cy="6858000"/>
            </a:xfrm>
          </p:grpSpPr>
          <p:sp>
            <p:nvSpPr>
              <p:cNvPr id="12" name="Line 230">
                <a:extLst>
                  <a:ext uri="{FF2B5EF4-FFF2-40B4-BE49-F238E27FC236}">
                    <a16:creationId xmlns:a16="http://schemas.microsoft.com/office/drawing/2014/main" id="{DE1B2705-1DF3-4A2A-A9A7-C886644C2118}"/>
                  </a:ext>
                </a:extLst>
              </p:cNvPr>
              <p:cNvSpPr>
                <a:spLocks noChangeShapeType="1"/>
              </p:cNvSpPr>
              <p:nvPr userDrawn="1"/>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 name="Line 232">
                <a:extLst>
                  <a:ext uri="{FF2B5EF4-FFF2-40B4-BE49-F238E27FC236}">
                    <a16:creationId xmlns:a16="http://schemas.microsoft.com/office/drawing/2014/main" id="{34EA7BDB-FF81-42C2-8521-561E0E00A764}"/>
                  </a:ext>
                </a:extLst>
              </p:cNvPr>
              <p:cNvSpPr>
                <a:spLocks noChangeShapeType="1"/>
              </p:cNvSpPr>
              <p:nvPr userDrawn="1"/>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 name="Line 234">
                <a:extLst>
                  <a:ext uri="{FF2B5EF4-FFF2-40B4-BE49-F238E27FC236}">
                    <a16:creationId xmlns:a16="http://schemas.microsoft.com/office/drawing/2014/main" id="{9AD31D77-3E3F-44A4-8BF4-53C1A82D83FD}"/>
                  </a:ext>
                </a:extLst>
              </p:cNvPr>
              <p:cNvSpPr>
                <a:spLocks noChangeShapeType="1"/>
              </p:cNvSpPr>
              <p:nvPr userDrawn="1"/>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15" name="Line 236">
                <a:extLst>
                  <a:ext uri="{FF2B5EF4-FFF2-40B4-BE49-F238E27FC236}">
                    <a16:creationId xmlns:a16="http://schemas.microsoft.com/office/drawing/2014/main" id="{0C5099C4-7B8B-483B-A3FA-0103505267DF}"/>
                  </a:ext>
                </a:extLst>
              </p:cNvPr>
              <p:cNvSpPr>
                <a:spLocks noChangeShapeType="1"/>
              </p:cNvSpPr>
              <p:nvPr userDrawn="1"/>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 name="Line 238">
                <a:extLst>
                  <a:ext uri="{FF2B5EF4-FFF2-40B4-BE49-F238E27FC236}">
                    <a16:creationId xmlns:a16="http://schemas.microsoft.com/office/drawing/2014/main" id="{114E991C-0A41-493E-8F64-479EBA550403}"/>
                  </a:ext>
                </a:extLst>
              </p:cNvPr>
              <p:cNvSpPr>
                <a:spLocks noChangeShapeType="1"/>
              </p:cNvSpPr>
              <p:nvPr userDrawn="1"/>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 name="Line 240">
                <a:extLst>
                  <a:ext uri="{FF2B5EF4-FFF2-40B4-BE49-F238E27FC236}">
                    <a16:creationId xmlns:a16="http://schemas.microsoft.com/office/drawing/2014/main" id="{7A7E4E9F-4424-4CC8-80AC-9AAC7C242D96}"/>
                  </a:ext>
                </a:extLst>
              </p:cNvPr>
              <p:cNvSpPr>
                <a:spLocks noChangeShapeType="1"/>
              </p:cNvSpPr>
              <p:nvPr userDrawn="1"/>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8" name="Line 244">
                <a:extLst>
                  <a:ext uri="{FF2B5EF4-FFF2-40B4-BE49-F238E27FC236}">
                    <a16:creationId xmlns:a16="http://schemas.microsoft.com/office/drawing/2014/main" id="{055333F7-B77F-4FEA-86F6-4FAD902EEE7E}"/>
                  </a:ext>
                </a:extLst>
              </p:cNvPr>
              <p:cNvSpPr>
                <a:spLocks noChangeShapeType="1"/>
              </p:cNvSpPr>
              <p:nvPr userDrawn="1"/>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 name="Line 246">
                <a:extLst>
                  <a:ext uri="{FF2B5EF4-FFF2-40B4-BE49-F238E27FC236}">
                    <a16:creationId xmlns:a16="http://schemas.microsoft.com/office/drawing/2014/main" id="{2DFDE95C-EB71-4829-8543-362440EA9B07}"/>
                  </a:ext>
                </a:extLst>
              </p:cNvPr>
              <p:cNvSpPr>
                <a:spLocks noChangeShapeType="1"/>
              </p:cNvSpPr>
              <p:nvPr userDrawn="1"/>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 name="Line 250">
                <a:extLst>
                  <a:ext uri="{FF2B5EF4-FFF2-40B4-BE49-F238E27FC236}">
                    <a16:creationId xmlns:a16="http://schemas.microsoft.com/office/drawing/2014/main" id="{C1C0E95F-C78C-44E8-9A67-641CBDCD475F}"/>
                  </a:ext>
                </a:extLst>
              </p:cNvPr>
              <p:cNvSpPr>
                <a:spLocks noChangeShapeType="1"/>
              </p:cNvSpPr>
              <p:nvPr userDrawn="1"/>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 name="Line 252">
                <a:extLst>
                  <a:ext uri="{FF2B5EF4-FFF2-40B4-BE49-F238E27FC236}">
                    <a16:creationId xmlns:a16="http://schemas.microsoft.com/office/drawing/2014/main" id="{DE7C0931-C491-40C6-89C4-3CEAC6856B72}"/>
                  </a:ext>
                </a:extLst>
              </p:cNvPr>
              <p:cNvSpPr>
                <a:spLocks noChangeShapeType="1"/>
              </p:cNvSpPr>
              <p:nvPr userDrawn="1"/>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 name="Line 254">
                <a:extLst>
                  <a:ext uri="{FF2B5EF4-FFF2-40B4-BE49-F238E27FC236}">
                    <a16:creationId xmlns:a16="http://schemas.microsoft.com/office/drawing/2014/main" id="{CCE1C1E6-4F33-43EF-865F-2D4DE9503670}"/>
                  </a:ext>
                </a:extLst>
              </p:cNvPr>
              <p:cNvSpPr>
                <a:spLocks noChangeShapeType="1"/>
              </p:cNvSpPr>
              <p:nvPr userDrawn="1"/>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 name="Line 256">
                <a:extLst>
                  <a:ext uri="{FF2B5EF4-FFF2-40B4-BE49-F238E27FC236}">
                    <a16:creationId xmlns:a16="http://schemas.microsoft.com/office/drawing/2014/main" id="{D09B93B4-3C05-4F25-8CDA-4F34D9FFC160}"/>
                  </a:ext>
                </a:extLst>
              </p:cNvPr>
              <p:cNvSpPr>
                <a:spLocks noChangeShapeType="1"/>
              </p:cNvSpPr>
              <p:nvPr userDrawn="1"/>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 name="Line 258">
                <a:extLst>
                  <a:ext uri="{FF2B5EF4-FFF2-40B4-BE49-F238E27FC236}">
                    <a16:creationId xmlns:a16="http://schemas.microsoft.com/office/drawing/2014/main" id="{2AF755CC-2FFC-4B76-8BDF-97C6DBD4AF45}"/>
                  </a:ext>
                </a:extLst>
              </p:cNvPr>
              <p:cNvSpPr>
                <a:spLocks noChangeShapeType="1"/>
              </p:cNvSpPr>
              <p:nvPr userDrawn="1"/>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 name="Line 260">
                <a:extLst>
                  <a:ext uri="{FF2B5EF4-FFF2-40B4-BE49-F238E27FC236}">
                    <a16:creationId xmlns:a16="http://schemas.microsoft.com/office/drawing/2014/main" id="{2044C688-5A9B-4372-B5D4-955FBB26E121}"/>
                  </a:ext>
                </a:extLst>
              </p:cNvPr>
              <p:cNvSpPr>
                <a:spLocks noChangeShapeType="1"/>
              </p:cNvSpPr>
              <p:nvPr userDrawn="1"/>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 name="Line 262">
                <a:extLst>
                  <a:ext uri="{FF2B5EF4-FFF2-40B4-BE49-F238E27FC236}">
                    <a16:creationId xmlns:a16="http://schemas.microsoft.com/office/drawing/2014/main" id="{9C686BC5-7749-4142-A541-57F6B97766EE}"/>
                  </a:ext>
                </a:extLst>
              </p:cNvPr>
              <p:cNvSpPr>
                <a:spLocks noChangeShapeType="1"/>
              </p:cNvSpPr>
              <p:nvPr userDrawn="1"/>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 name="Line 264">
                <a:extLst>
                  <a:ext uri="{FF2B5EF4-FFF2-40B4-BE49-F238E27FC236}">
                    <a16:creationId xmlns:a16="http://schemas.microsoft.com/office/drawing/2014/main" id="{9FA655F9-3472-4505-BD61-136B9A460C7F}"/>
                  </a:ext>
                </a:extLst>
              </p:cNvPr>
              <p:cNvSpPr>
                <a:spLocks noChangeShapeType="1"/>
              </p:cNvSpPr>
              <p:nvPr userDrawn="1"/>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8" name="Line 266">
                <a:extLst>
                  <a:ext uri="{FF2B5EF4-FFF2-40B4-BE49-F238E27FC236}">
                    <a16:creationId xmlns:a16="http://schemas.microsoft.com/office/drawing/2014/main" id="{EDFADCFE-5031-4911-996F-E3FF861FCA12}"/>
                  </a:ext>
                </a:extLst>
              </p:cNvPr>
              <p:cNvSpPr>
                <a:spLocks noChangeShapeType="1"/>
              </p:cNvSpPr>
              <p:nvPr userDrawn="1"/>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9" name="Line 268">
                <a:extLst>
                  <a:ext uri="{FF2B5EF4-FFF2-40B4-BE49-F238E27FC236}">
                    <a16:creationId xmlns:a16="http://schemas.microsoft.com/office/drawing/2014/main" id="{E7337D11-079E-4694-9DD7-EC80B708DB36}"/>
                  </a:ext>
                </a:extLst>
              </p:cNvPr>
              <p:cNvSpPr>
                <a:spLocks noChangeShapeType="1"/>
              </p:cNvSpPr>
              <p:nvPr userDrawn="1"/>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0" name="Line 270">
                <a:extLst>
                  <a:ext uri="{FF2B5EF4-FFF2-40B4-BE49-F238E27FC236}">
                    <a16:creationId xmlns:a16="http://schemas.microsoft.com/office/drawing/2014/main" id="{CECADB7A-B1CD-4FD2-86BB-8990452E95EA}"/>
                  </a:ext>
                </a:extLst>
              </p:cNvPr>
              <p:cNvSpPr>
                <a:spLocks noChangeShapeType="1"/>
              </p:cNvSpPr>
              <p:nvPr userDrawn="1"/>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1" name="Line 272">
                <a:extLst>
                  <a:ext uri="{FF2B5EF4-FFF2-40B4-BE49-F238E27FC236}">
                    <a16:creationId xmlns:a16="http://schemas.microsoft.com/office/drawing/2014/main" id="{93E96941-85CE-4AD5-AE53-A852553352F7}"/>
                  </a:ext>
                </a:extLst>
              </p:cNvPr>
              <p:cNvSpPr>
                <a:spLocks noChangeShapeType="1"/>
              </p:cNvSpPr>
              <p:nvPr userDrawn="1"/>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2" name="Line 274">
                <a:extLst>
                  <a:ext uri="{FF2B5EF4-FFF2-40B4-BE49-F238E27FC236}">
                    <a16:creationId xmlns:a16="http://schemas.microsoft.com/office/drawing/2014/main" id="{F1297FCF-F318-451D-8CF4-C8FF19AD5E10}"/>
                  </a:ext>
                </a:extLst>
              </p:cNvPr>
              <p:cNvSpPr>
                <a:spLocks noChangeShapeType="1"/>
              </p:cNvSpPr>
              <p:nvPr userDrawn="1"/>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3" name="Line 276">
                <a:extLst>
                  <a:ext uri="{FF2B5EF4-FFF2-40B4-BE49-F238E27FC236}">
                    <a16:creationId xmlns:a16="http://schemas.microsoft.com/office/drawing/2014/main" id="{6B483D16-F2F6-4BE4-A8D0-5D6DA4D9C11B}"/>
                  </a:ext>
                </a:extLst>
              </p:cNvPr>
              <p:cNvSpPr>
                <a:spLocks noChangeShapeType="1"/>
              </p:cNvSpPr>
              <p:nvPr userDrawn="1"/>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4" name="Line 278">
                <a:extLst>
                  <a:ext uri="{FF2B5EF4-FFF2-40B4-BE49-F238E27FC236}">
                    <a16:creationId xmlns:a16="http://schemas.microsoft.com/office/drawing/2014/main" id="{0A2D2505-7DB5-41A0-B3BB-C39384987A63}"/>
                  </a:ext>
                </a:extLst>
              </p:cNvPr>
              <p:cNvSpPr>
                <a:spLocks noChangeShapeType="1"/>
              </p:cNvSpPr>
              <p:nvPr userDrawn="1"/>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5" name="Line 256">
                <a:extLst>
                  <a:ext uri="{FF2B5EF4-FFF2-40B4-BE49-F238E27FC236}">
                    <a16:creationId xmlns:a16="http://schemas.microsoft.com/office/drawing/2014/main" id="{CF713AE6-78A3-4965-AF92-F3C6E2DB0459}"/>
                  </a:ext>
                </a:extLst>
              </p:cNvPr>
              <p:cNvSpPr>
                <a:spLocks noChangeShapeType="1"/>
              </p:cNvSpPr>
              <p:nvPr userDrawn="1"/>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6" name="Line 234">
                <a:extLst>
                  <a:ext uri="{FF2B5EF4-FFF2-40B4-BE49-F238E27FC236}">
                    <a16:creationId xmlns:a16="http://schemas.microsoft.com/office/drawing/2014/main" id="{DFBC55C8-7429-4C1B-8498-40C812497AF8}"/>
                  </a:ext>
                </a:extLst>
              </p:cNvPr>
              <p:cNvSpPr>
                <a:spLocks noChangeShapeType="1"/>
              </p:cNvSpPr>
              <p:nvPr userDrawn="1"/>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grpSp>
      </p:grpSp>
      <p:sp>
        <p:nvSpPr>
          <p:cNvPr id="152" name="Title 1">
            <a:extLst>
              <a:ext uri="{FF2B5EF4-FFF2-40B4-BE49-F238E27FC236}">
                <a16:creationId xmlns:a16="http://schemas.microsoft.com/office/drawing/2014/main" id="{BD55DD73-DE21-4DC2-9E75-525CD057BBFE}"/>
              </a:ext>
            </a:extLst>
          </p:cNvPr>
          <p:cNvSpPr>
            <a:spLocks noGrp="1"/>
          </p:cNvSpPr>
          <p:nvPr>
            <p:ph type="ctrTitle" hasCustomPrompt="1"/>
          </p:nvPr>
        </p:nvSpPr>
        <p:spPr bwMode="gray">
          <a:xfrm>
            <a:off x="283535" y="3978534"/>
            <a:ext cx="8506050" cy="1450716"/>
          </a:xfrm>
          <a:prstGeom prst="rect">
            <a:avLst/>
          </a:prstGeom>
          <a:solidFill>
            <a:schemeClr val="tx2"/>
          </a:solidFill>
        </p:spPr>
        <p:txBody>
          <a:bodyPr wrap="square" lIns="284400" tIns="251999" rIns="251999" bIns="251999" anchor="b" anchorCtr="0">
            <a:spAutoFit/>
          </a:bodyPr>
          <a:lstStyle>
            <a:lvl1pPr algn="l">
              <a:lnSpc>
                <a:spcPct val="85000"/>
              </a:lnSpc>
              <a:spcBef>
                <a:spcPts val="600"/>
              </a:spcBef>
              <a:defRPr sz="3600" b="1" kern="1100" baseline="0">
                <a:solidFill>
                  <a:schemeClr val="bg1"/>
                </a:solidFill>
              </a:defRPr>
            </a:lvl1pPr>
          </a:lstStyle>
          <a:p>
            <a:r>
              <a:rPr lang="nl-NL" dirty="0"/>
              <a:t>Klik om de presentatie titel aan te passen</a:t>
            </a:r>
            <a:endParaRPr lang="en-GB" dirty="0"/>
          </a:p>
        </p:txBody>
      </p:sp>
      <p:sp>
        <p:nvSpPr>
          <p:cNvPr id="153" name="Text Placeholder 10">
            <a:extLst>
              <a:ext uri="{FF2B5EF4-FFF2-40B4-BE49-F238E27FC236}">
                <a16:creationId xmlns:a16="http://schemas.microsoft.com/office/drawing/2014/main" id="{B726F0E7-23C0-40F9-93D2-60E17E5C88D4}"/>
              </a:ext>
            </a:extLst>
          </p:cNvPr>
          <p:cNvSpPr>
            <a:spLocks noGrp="1"/>
          </p:cNvSpPr>
          <p:nvPr>
            <p:ph type="body" sz="quarter" idx="10" hasCustomPrompt="1"/>
          </p:nvPr>
        </p:nvSpPr>
        <p:spPr bwMode="gray">
          <a:xfrm>
            <a:off x="283534" y="5724331"/>
            <a:ext cx="4820075" cy="345013"/>
          </a:xfrm>
          <a:prstGeom prst="rect">
            <a:avLst/>
          </a:prstGeom>
          <a:solidFill>
            <a:schemeClr val="accent2"/>
          </a:solidFill>
        </p:spPr>
        <p:txBody>
          <a:bodyPr lIns="284400" tIns="72000" rIns="108000" bIns="72000" anchor="t" anchorCtr="0">
            <a:spAutoFit/>
          </a:bodyPr>
          <a:lstStyle>
            <a:lvl1pPr marL="0" indent="0" algn="l">
              <a:spcAft>
                <a:spcPts val="0"/>
              </a:spcAft>
              <a:buNone/>
              <a:defRPr sz="1300">
                <a:solidFill>
                  <a:schemeClr val="bg1"/>
                </a:solidFill>
              </a:defRPr>
            </a:lvl1pPr>
          </a:lstStyle>
          <a:p>
            <a:pPr lvl="0"/>
            <a:r>
              <a:rPr lang="nl-NL" dirty="0"/>
              <a:t>Presentator informatie</a:t>
            </a:r>
          </a:p>
        </p:txBody>
      </p:sp>
      <p:sp>
        <p:nvSpPr>
          <p:cNvPr id="156" name="Content Placeholder 1">
            <a:extLst>
              <a:ext uri="{FF2B5EF4-FFF2-40B4-BE49-F238E27FC236}">
                <a16:creationId xmlns:a16="http://schemas.microsoft.com/office/drawing/2014/main" id="{1F6CE2D0-BC08-4306-BCF8-C5AB0D96BB84}"/>
              </a:ext>
            </a:extLst>
          </p:cNvPr>
          <p:cNvSpPr txBox="1">
            <a:spLocks/>
          </p:cNvSpPr>
          <p:nvPr userDrawn="1"/>
        </p:nvSpPr>
        <p:spPr bwMode="gray">
          <a:xfrm>
            <a:off x="-3164400" y="2"/>
            <a:ext cx="2804400" cy="4571998"/>
          </a:xfrm>
          <a:prstGeom prst="rect">
            <a:avLst/>
          </a:prstGeom>
        </p:spPr>
        <p:txBody>
          <a:bodyPr lIns="0" tIns="0" rIns="0" bIns="0"/>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nl-NL" sz="1100" b="1">
                <a:solidFill>
                  <a:schemeClr val="tx1"/>
                </a:solidFill>
              </a:rPr>
              <a:t>Gebruik van afbeeldingen als achtergrond</a:t>
            </a:r>
          </a:p>
          <a:p>
            <a:pPr algn="l">
              <a:spcBef>
                <a:spcPts val="0"/>
              </a:spcBef>
            </a:pPr>
            <a:endParaRPr lang="nl-NL" sz="1100" b="1">
              <a:solidFill>
                <a:schemeClr val="tx1"/>
              </a:solidFill>
            </a:endParaRPr>
          </a:p>
          <a:p>
            <a:pPr marL="171450" indent="-171450" algn="l">
              <a:spcBef>
                <a:spcPts val="0"/>
              </a:spcBef>
              <a:buFont typeface="Arial" panose="020B0604020202020204" pitchFamily="34" charset="0"/>
              <a:buChar char="•"/>
            </a:pPr>
            <a:r>
              <a:rPr lang="nl-NL" sz="1100" b="0">
                <a:solidFill>
                  <a:schemeClr val="tx1"/>
                </a:solidFill>
              </a:rPr>
              <a:t>Klik op het grijze afbeeldingsveld</a:t>
            </a:r>
          </a:p>
          <a:p>
            <a:pPr marL="171450" indent="-171450" algn="l">
              <a:spcBef>
                <a:spcPts val="0"/>
              </a:spcBef>
              <a:buFont typeface="Arial" panose="020B0604020202020204" pitchFamily="34" charset="0"/>
              <a:buChar char="•"/>
            </a:pPr>
            <a:r>
              <a:rPr lang="nl-NL" sz="1100" b="0">
                <a:solidFill>
                  <a:schemeClr val="tx1"/>
                </a:solidFill>
              </a:rPr>
              <a:t>Ga nu naar </a:t>
            </a:r>
            <a:r>
              <a:rPr lang="nl-NL" sz="1100" b="1">
                <a:solidFill>
                  <a:schemeClr val="tx1"/>
                </a:solidFill>
              </a:rPr>
              <a:t>‘Invoegen’ </a:t>
            </a:r>
            <a:r>
              <a:rPr lang="nl-NL" sz="1100" b="0">
                <a:solidFill>
                  <a:schemeClr val="tx1"/>
                </a:solidFill>
              </a:rPr>
              <a:t>en kies </a:t>
            </a:r>
            <a:r>
              <a:rPr lang="nl-NL" sz="1100" b="1">
                <a:solidFill>
                  <a:schemeClr val="tx1"/>
                </a:solidFill>
              </a:rPr>
              <a:t>‘Afbeeldingen’</a:t>
            </a:r>
            <a:r>
              <a:rPr lang="nl-NL" sz="1100" b="0">
                <a:solidFill>
                  <a:schemeClr val="tx1"/>
                </a:solidFill>
              </a:rPr>
              <a:t>. </a:t>
            </a:r>
          </a:p>
          <a:p>
            <a:pPr marL="171450" indent="-171450" algn="l">
              <a:spcBef>
                <a:spcPts val="0"/>
              </a:spcBef>
              <a:buFont typeface="Arial" panose="020B0604020202020204" pitchFamily="34" charset="0"/>
              <a:buChar char="•"/>
            </a:pPr>
            <a:r>
              <a:rPr lang="nl-NL" sz="1100" b="0">
                <a:solidFill>
                  <a:schemeClr val="tx1"/>
                </a:solidFill>
              </a:rPr>
              <a:t>Kies een afbeelding, klik op </a:t>
            </a:r>
            <a:r>
              <a:rPr lang="nl-NL" sz="1100" b="1">
                <a:solidFill>
                  <a:schemeClr val="tx1"/>
                </a:solidFill>
              </a:rPr>
              <a:t>‘Invoegen’ </a:t>
            </a:r>
            <a:r>
              <a:rPr lang="nl-NL" sz="1100" b="0">
                <a:solidFill>
                  <a:schemeClr val="tx1"/>
                </a:solidFill>
              </a:rPr>
              <a:t>en de afbeelding wordt geplaatst.</a:t>
            </a:r>
          </a:p>
          <a:p>
            <a:pPr marL="171450" indent="-171450" algn="l">
              <a:spcBef>
                <a:spcPts val="0"/>
              </a:spcBef>
              <a:buFont typeface="Arial" panose="020B0604020202020204" pitchFamily="34" charset="0"/>
              <a:buChar char="•"/>
            </a:pPr>
            <a:r>
              <a:rPr lang="nl-NL" sz="1100" b="0">
                <a:solidFill>
                  <a:schemeClr val="tx1"/>
                </a:solidFill>
              </a:rPr>
              <a:t>Wil je een uitsnede maken, selecteer dan de foto door erop te klikken en gebruik de crop- functie onder </a:t>
            </a:r>
            <a:r>
              <a:rPr lang="nl-NL" sz="1100" b="1">
                <a:solidFill>
                  <a:schemeClr val="tx1"/>
                </a:solidFill>
              </a:rPr>
              <a:t>‘Opmaak’/’Bijsnijden’</a:t>
            </a:r>
            <a:r>
              <a:rPr lang="nl-NL" sz="1100" b="0">
                <a:solidFill>
                  <a:schemeClr val="tx1"/>
                </a:solidFill>
              </a:rPr>
              <a:t>.</a:t>
            </a:r>
          </a:p>
          <a:p>
            <a:pPr marL="171450" indent="-171450" algn="l">
              <a:spcBef>
                <a:spcPts val="0"/>
              </a:spcBef>
              <a:buFont typeface="Arial" panose="020B0604020202020204" pitchFamily="34" charset="0"/>
              <a:buChar char="•"/>
            </a:pPr>
            <a:endParaRPr lang="nl-NL" sz="1100" b="0">
              <a:solidFill>
                <a:schemeClr val="tx1"/>
              </a:solidFill>
            </a:endParaRPr>
          </a:p>
          <a:p>
            <a:pPr marL="171450" marR="0" indent="-171450" algn="l" defTabSz="685800"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r>
              <a:rPr lang="nl-NL" sz="1100" b="0">
                <a:solidFill>
                  <a:schemeClr val="tx1"/>
                </a:solidFill>
              </a:rPr>
              <a:t>Foto’s kun je kiezen uit de</a:t>
            </a:r>
            <a:r>
              <a:rPr lang="nl-NL" sz="1100" b="0" baseline="0">
                <a:solidFill>
                  <a:schemeClr val="tx1"/>
                </a:solidFill>
              </a:rPr>
              <a:t> </a:t>
            </a:r>
            <a:r>
              <a:rPr lang="nl-NL" sz="1100" b="1" baseline="0">
                <a:solidFill>
                  <a:schemeClr val="tx1"/>
                </a:solidFill>
              </a:rPr>
              <a:t>Mediabank in het UWV Communicatieportaal</a:t>
            </a:r>
            <a:r>
              <a:rPr lang="nl-NL" sz="1100" b="0" baseline="0">
                <a:solidFill>
                  <a:schemeClr val="tx1"/>
                </a:solidFill>
              </a:rPr>
              <a:t>. Deze foto’s zijn van hoge kwaliteit en hiervan is het intellectueel eigendom geregeld. </a:t>
            </a:r>
            <a:br>
              <a:rPr lang="nl-NL" sz="1100" b="0" baseline="0">
                <a:solidFill>
                  <a:schemeClr val="tx1"/>
                </a:solidFill>
              </a:rPr>
            </a:br>
            <a:br>
              <a:rPr lang="nl-NL" sz="1100" b="0" baseline="0">
                <a:solidFill>
                  <a:schemeClr val="tx1"/>
                </a:solidFill>
              </a:rPr>
            </a:br>
            <a:r>
              <a:rPr lang="nl-NL" sz="1100" b="0">
                <a:solidFill>
                  <a:schemeClr val="tx1"/>
                </a:solidFill>
                <a:hlinkClick r:id="rId3"/>
              </a:rPr>
              <a:t>https://communicatieportaal.uwv.nl/modules/product/mediabank/default/?ItemId=3219</a:t>
            </a:r>
            <a:endParaRPr lang="nl-NL" sz="1100" b="0">
              <a:solidFill>
                <a:schemeClr val="tx1"/>
              </a:solidFill>
            </a:endParaRPr>
          </a:p>
          <a:p>
            <a:pPr marL="171450" marR="0" indent="-171450" algn="l" defTabSz="685800"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endParaRPr lang="nl-NL" sz="1100" b="0">
              <a:solidFill>
                <a:schemeClr val="tx1"/>
              </a:solidFill>
            </a:endParaRPr>
          </a:p>
          <a:p>
            <a:pPr marL="171450" marR="0" indent="-171450" algn="l" defTabSz="685800"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endParaRPr lang="nl-NL" sz="1100" b="0" dirty="0">
              <a:solidFill>
                <a:schemeClr val="tx1"/>
              </a:solidFill>
            </a:endParaRPr>
          </a:p>
        </p:txBody>
      </p:sp>
    </p:spTree>
    <p:extLst>
      <p:ext uri="{BB962C8B-B14F-4D97-AF65-F5344CB8AC3E}">
        <p14:creationId xmlns:p14="http://schemas.microsoft.com/office/powerpoint/2010/main" val="4253729988"/>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tartdia 02">
    <p:bg bwMode="gray">
      <p:bgPr>
        <a:solidFill>
          <a:srgbClr val="B9E2FF"/>
        </a:solidFill>
        <a:effectLst/>
      </p:bgPr>
    </p:bg>
    <p:spTree>
      <p:nvGrpSpPr>
        <p:cNvPr id="1" name=""/>
        <p:cNvGrpSpPr/>
        <p:nvPr/>
      </p:nvGrpSpPr>
      <p:grpSpPr>
        <a:xfrm>
          <a:off x="0" y="0"/>
          <a:ext cx="0" cy="0"/>
          <a:chOff x="0" y="0"/>
          <a:chExt cx="0" cy="0"/>
        </a:xfrm>
      </p:grpSpPr>
      <p:sp>
        <p:nvSpPr>
          <p:cNvPr id="155" name="Rectangle 154">
            <a:extLst>
              <a:ext uri="{FF2B5EF4-FFF2-40B4-BE49-F238E27FC236}">
                <a16:creationId xmlns:a16="http://schemas.microsoft.com/office/drawing/2014/main" id="{2A9ECD94-20AA-439E-8B30-2E53B4093291}"/>
              </a:ext>
            </a:extLst>
          </p:cNvPr>
          <p:cNvSpPr/>
          <p:nvPr userDrawn="1"/>
        </p:nvSpPr>
        <p:spPr bwMode="gray">
          <a:xfrm>
            <a:off x="-3714750" y="-933450"/>
            <a:ext cx="19621500" cy="8724900"/>
          </a:xfrm>
          <a:prstGeom prst="rect">
            <a:avLst/>
          </a:prstGeom>
          <a:solidFill>
            <a:srgbClr val="0078D2">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7" name="Picture Placeholder 156">
            <a:extLst>
              <a:ext uri="{FF2B5EF4-FFF2-40B4-BE49-F238E27FC236}">
                <a16:creationId xmlns:a16="http://schemas.microsoft.com/office/drawing/2014/main" id="{59F190A2-A552-4D3C-A093-9EBFED464627}"/>
              </a:ext>
            </a:extLst>
          </p:cNvPr>
          <p:cNvSpPr>
            <a:spLocks noGrp="1"/>
          </p:cNvSpPr>
          <p:nvPr>
            <p:ph type="pic" sz="quarter" idx="14" hasCustomPrompt="1"/>
          </p:nvPr>
        </p:nvSpPr>
        <p:spPr bwMode="gray">
          <a:xfrm>
            <a:off x="-600" y="0"/>
            <a:ext cx="12193200" cy="6857995"/>
          </a:xfrm>
          <a:custGeom>
            <a:avLst/>
            <a:gdLst>
              <a:gd name="connsiteX0" fmla="*/ 0 w 12193200"/>
              <a:gd name="connsiteY0" fmla="*/ 0 h 6857995"/>
              <a:gd name="connsiteX1" fmla="*/ 12193200 w 12193200"/>
              <a:gd name="connsiteY1" fmla="*/ 0 h 6857995"/>
              <a:gd name="connsiteX2" fmla="*/ 12193200 w 12193200"/>
              <a:gd name="connsiteY2" fmla="*/ 6857995 h 6857995"/>
              <a:gd name="connsiteX3" fmla="*/ 11338525 w 12193200"/>
              <a:gd name="connsiteY3" fmla="*/ 6857995 h 6857995"/>
              <a:gd name="connsiteX4" fmla="*/ 11338525 w 12193200"/>
              <a:gd name="connsiteY4" fmla="*/ 6011996 h 6857995"/>
              <a:gd name="connsiteX5" fmla="*/ 10492525 w 12193200"/>
              <a:gd name="connsiteY5" fmla="*/ 6011996 h 6857995"/>
              <a:gd name="connsiteX6" fmla="*/ 10492525 w 12193200"/>
              <a:gd name="connsiteY6" fmla="*/ 6857995 h 6857995"/>
              <a:gd name="connsiteX7" fmla="*/ 0 w 12193200"/>
              <a:gd name="connsiteY7" fmla="*/ 6857995 h 685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7995">
                <a:moveTo>
                  <a:pt x="0" y="0"/>
                </a:moveTo>
                <a:lnTo>
                  <a:pt x="12193200" y="0"/>
                </a:lnTo>
                <a:lnTo>
                  <a:pt x="12193200" y="6857995"/>
                </a:lnTo>
                <a:lnTo>
                  <a:pt x="11338525" y="6857995"/>
                </a:lnTo>
                <a:lnTo>
                  <a:pt x="11338525" y="6011996"/>
                </a:lnTo>
                <a:lnTo>
                  <a:pt x="10492525" y="6011996"/>
                </a:lnTo>
                <a:lnTo>
                  <a:pt x="10492525" y="6857995"/>
                </a:lnTo>
                <a:lnTo>
                  <a:pt x="0" y="6857995"/>
                </a:lnTo>
                <a:close/>
              </a:path>
            </a:pathLst>
          </a:custGeom>
          <a:solidFill>
            <a:srgbClr val="CCCCCC"/>
          </a:solidFill>
        </p:spPr>
        <p:txBody>
          <a:bodyPr wrap="square" lIns="0" tIns="1116000" rIns="0" bIns="0" anchor="ctr" anchorCtr="0">
            <a:noAutofit/>
          </a:bodyPr>
          <a:lstStyle>
            <a:lvl1pPr marL="0" indent="0" algn="ctr">
              <a:spcAft>
                <a:spcPts val="0"/>
              </a:spcAft>
              <a:buNone/>
              <a:defRPr/>
            </a:lvl1pPr>
          </a:lstStyle>
          <a:p>
            <a:r>
              <a:rPr lang="nl-NL" dirty="0"/>
              <a:t>Klik om foto toe te voegen.</a:t>
            </a:r>
            <a:br>
              <a:rPr lang="nl-NL" dirty="0"/>
            </a:br>
            <a:endParaRPr lang="nl-NL" dirty="0"/>
          </a:p>
        </p:txBody>
      </p:sp>
      <p:grpSp>
        <p:nvGrpSpPr>
          <p:cNvPr id="5" name="Group 4">
            <a:extLst>
              <a:ext uri="{FF2B5EF4-FFF2-40B4-BE49-F238E27FC236}">
                <a16:creationId xmlns:a16="http://schemas.microsoft.com/office/drawing/2014/main" id="{573B73E5-E411-4B9F-B1AC-DC523235503F}"/>
              </a:ext>
            </a:extLst>
          </p:cNvPr>
          <p:cNvGrpSpPr/>
          <p:nvPr userDrawn="1"/>
        </p:nvGrpSpPr>
        <p:grpSpPr bwMode="gray">
          <a:xfrm>
            <a:off x="-329239" y="-319423"/>
            <a:ext cx="12846009" cy="7500113"/>
            <a:chOff x="-329239" y="-319423"/>
            <a:chExt cx="12846009" cy="7500113"/>
          </a:xfrm>
        </p:grpSpPr>
        <p:grpSp>
          <p:nvGrpSpPr>
            <p:cNvPr id="6" name="Group 5">
              <a:extLst>
                <a:ext uri="{FF2B5EF4-FFF2-40B4-BE49-F238E27FC236}">
                  <a16:creationId xmlns:a16="http://schemas.microsoft.com/office/drawing/2014/main" id="{99508967-6789-4455-8F3E-4671D7ACC11D}"/>
                </a:ext>
              </a:extLst>
            </p:cNvPr>
            <p:cNvGrpSpPr/>
            <p:nvPr userDrawn="1"/>
          </p:nvGrpSpPr>
          <p:grpSpPr bwMode="gray">
            <a:xfrm>
              <a:off x="-329239" y="0"/>
              <a:ext cx="240289" cy="6858000"/>
              <a:chOff x="-319714" y="0"/>
              <a:chExt cx="240289" cy="6858000"/>
            </a:xfrm>
          </p:grpSpPr>
          <p:sp>
            <p:nvSpPr>
              <p:cNvPr id="125" name="Line 230">
                <a:extLst>
                  <a:ext uri="{FF2B5EF4-FFF2-40B4-BE49-F238E27FC236}">
                    <a16:creationId xmlns:a16="http://schemas.microsoft.com/office/drawing/2014/main" id="{CA726A6C-FE95-40FB-A7EF-71FFD9BB3C44}"/>
                  </a:ext>
                </a:extLst>
              </p:cNvPr>
              <p:cNvSpPr>
                <a:spLocks noChangeShapeType="1"/>
              </p:cNvSpPr>
              <p:nvPr userDrawn="1"/>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6" name="Line 232">
                <a:extLst>
                  <a:ext uri="{FF2B5EF4-FFF2-40B4-BE49-F238E27FC236}">
                    <a16:creationId xmlns:a16="http://schemas.microsoft.com/office/drawing/2014/main" id="{D16F2B87-480B-409E-B8FA-1E0B3FC5EE1B}"/>
                  </a:ext>
                </a:extLst>
              </p:cNvPr>
              <p:cNvSpPr>
                <a:spLocks noChangeShapeType="1"/>
              </p:cNvSpPr>
              <p:nvPr userDrawn="1"/>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7" name="Line 234">
                <a:extLst>
                  <a:ext uri="{FF2B5EF4-FFF2-40B4-BE49-F238E27FC236}">
                    <a16:creationId xmlns:a16="http://schemas.microsoft.com/office/drawing/2014/main" id="{27EDB4CB-64D3-41B4-9A3C-D09E5BBB6C6C}"/>
                  </a:ext>
                </a:extLst>
              </p:cNvPr>
              <p:cNvSpPr>
                <a:spLocks noChangeShapeType="1"/>
              </p:cNvSpPr>
              <p:nvPr userDrawn="1"/>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128" name="Line 236">
                <a:extLst>
                  <a:ext uri="{FF2B5EF4-FFF2-40B4-BE49-F238E27FC236}">
                    <a16:creationId xmlns:a16="http://schemas.microsoft.com/office/drawing/2014/main" id="{888866CD-656C-4920-A19F-E3B2D9CC875F}"/>
                  </a:ext>
                </a:extLst>
              </p:cNvPr>
              <p:cNvSpPr>
                <a:spLocks noChangeShapeType="1"/>
              </p:cNvSpPr>
              <p:nvPr userDrawn="1"/>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9" name="Line 238">
                <a:extLst>
                  <a:ext uri="{FF2B5EF4-FFF2-40B4-BE49-F238E27FC236}">
                    <a16:creationId xmlns:a16="http://schemas.microsoft.com/office/drawing/2014/main" id="{4C315EC4-DB46-45F1-9A0A-D909302360D8}"/>
                  </a:ext>
                </a:extLst>
              </p:cNvPr>
              <p:cNvSpPr>
                <a:spLocks noChangeShapeType="1"/>
              </p:cNvSpPr>
              <p:nvPr userDrawn="1"/>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0" name="Line 240">
                <a:extLst>
                  <a:ext uri="{FF2B5EF4-FFF2-40B4-BE49-F238E27FC236}">
                    <a16:creationId xmlns:a16="http://schemas.microsoft.com/office/drawing/2014/main" id="{295EFC9B-E425-4343-97C8-E18C7D25D013}"/>
                  </a:ext>
                </a:extLst>
              </p:cNvPr>
              <p:cNvSpPr>
                <a:spLocks noChangeShapeType="1"/>
              </p:cNvSpPr>
              <p:nvPr userDrawn="1"/>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1" name="Line 244">
                <a:extLst>
                  <a:ext uri="{FF2B5EF4-FFF2-40B4-BE49-F238E27FC236}">
                    <a16:creationId xmlns:a16="http://schemas.microsoft.com/office/drawing/2014/main" id="{67CDEDB8-5405-466A-8C3C-10C240004DD5}"/>
                  </a:ext>
                </a:extLst>
              </p:cNvPr>
              <p:cNvSpPr>
                <a:spLocks noChangeShapeType="1"/>
              </p:cNvSpPr>
              <p:nvPr userDrawn="1"/>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2" name="Line 246">
                <a:extLst>
                  <a:ext uri="{FF2B5EF4-FFF2-40B4-BE49-F238E27FC236}">
                    <a16:creationId xmlns:a16="http://schemas.microsoft.com/office/drawing/2014/main" id="{237F3AB2-2FF7-4212-903D-57B8410A5B42}"/>
                  </a:ext>
                </a:extLst>
              </p:cNvPr>
              <p:cNvSpPr>
                <a:spLocks noChangeShapeType="1"/>
              </p:cNvSpPr>
              <p:nvPr userDrawn="1"/>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3" name="Line 250">
                <a:extLst>
                  <a:ext uri="{FF2B5EF4-FFF2-40B4-BE49-F238E27FC236}">
                    <a16:creationId xmlns:a16="http://schemas.microsoft.com/office/drawing/2014/main" id="{85E0EB53-273C-4254-9D0C-26B753225DF2}"/>
                  </a:ext>
                </a:extLst>
              </p:cNvPr>
              <p:cNvSpPr>
                <a:spLocks noChangeShapeType="1"/>
              </p:cNvSpPr>
              <p:nvPr userDrawn="1"/>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4" name="Line 252">
                <a:extLst>
                  <a:ext uri="{FF2B5EF4-FFF2-40B4-BE49-F238E27FC236}">
                    <a16:creationId xmlns:a16="http://schemas.microsoft.com/office/drawing/2014/main" id="{2F7A4AFA-71C3-463A-865A-B1A95AF786E5}"/>
                  </a:ext>
                </a:extLst>
              </p:cNvPr>
              <p:cNvSpPr>
                <a:spLocks noChangeShapeType="1"/>
              </p:cNvSpPr>
              <p:nvPr userDrawn="1"/>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5" name="Line 254">
                <a:extLst>
                  <a:ext uri="{FF2B5EF4-FFF2-40B4-BE49-F238E27FC236}">
                    <a16:creationId xmlns:a16="http://schemas.microsoft.com/office/drawing/2014/main" id="{1923EE32-1C56-4C75-BEDB-2BAB521E570E}"/>
                  </a:ext>
                </a:extLst>
              </p:cNvPr>
              <p:cNvSpPr>
                <a:spLocks noChangeShapeType="1"/>
              </p:cNvSpPr>
              <p:nvPr userDrawn="1"/>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6" name="Line 256">
                <a:extLst>
                  <a:ext uri="{FF2B5EF4-FFF2-40B4-BE49-F238E27FC236}">
                    <a16:creationId xmlns:a16="http://schemas.microsoft.com/office/drawing/2014/main" id="{0B57B87A-D1D5-49BE-BB15-B2986FD08FBF}"/>
                  </a:ext>
                </a:extLst>
              </p:cNvPr>
              <p:cNvSpPr>
                <a:spLocks noChangeShapeType="1"/>
              </p:cNvSpPr>
              <p:nvPr userDrawn="1"/>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7" name="Line 258">
                <a:extLst>
                  <a:ext uri="{FF2B5EF4-FFF2-40B4-BE49-F238E27FC236}">
                    <a16:creationId xmlns:a16="http://schemas.microsoft.com/office/drawing/2014/main" id="{1F65A37C-B705-41A7-91D2-924BE08893F9}"/>
                  </a:ext>
                </a:extLst>
              </p:cNvPr>
              <p:cNvSpPr>
                <a:spLocks noChangeShapeType="1"/>
              </p:cNvSpPr>
              <p:nvPr userDrawn="1"/>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8" name="Line 260">
                <a:extLst>
                  <a:ext uri="{FF2B5EF4-FFF2-40B4-BE49-F238E27FC236}">
                    <a16:creationId xmlns:a16="http://schemas.microsoft.com/office/drawing/2014/main" id="{A0A6CC6A-53D0-479C-AD25-2F293EFB98A2}"/>
                  </a:ext>
                </a:extLst>
              </p:cNvPr>
              <p:cNvSpPr>
                <a:spLocks noChangeShapeType="1"/>
              </p:cNvSpPr>
              <p:nvPr userDrawn="1"/>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9" name="Line 262">
                <a:extLst>
                  <a:ext uri="{FF2B5EF4-FFF2-40B4-BE49-F238E27FC236}">
                    <a16:creationId xmlns:a16="http://schemas.microsoft.com/office/drawing/2014/main" id="{B61F64C5-66C2-41AA-91FA-E1B7C4CCB7F8}"/>
                  </a:ext>
                </a:extLst>
              </p:cNvPr>
              <p:cNvSpPr>
                <a:spLocks noChangeShapeType="1"/>
              </p:cNvSpPr>
              <p:nvPr userDrawn="1"/>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0" name="Line 264">
                <a:extLst>
                  <a:ext uri="{FF2B5EF4-FFF2-40B4-BE49-F238E27FC236}">
                    <a16:creationId xmlns:a16="http://schemas.microsoft.com/office/drawing/2014/main" id="{31C8ECF7-1270-4047-AD98-7E95D84276CD}"/>
                  </a:ext>
                </a:extLst>
              </p:cNvPr>
              <p:cNvSpPr>
                <a:spLocks noChangeShapeType="1"/>
              </p:cNvSpPr>
              <p:nvPr userDrawn="1"/>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1" name="Line 266">
                <a:extLst>
                  <a:ext uri="{FF2B5EF4-FFF2-40B4-BE49-F238E27FC236}">
                    <a16:creationId xmlns:a16="http://schemas.microsoft.com/office/drawing/2014/main" id="{A9D0C1D5-1D60-497C-89F5-FEF526FD6F69}"/>
                  </a:ext>
                </a:extLst>
              </p:cNvPr>
              <p:cNvSpPr>
                <a:spLocks noChangeShapeType="1"/>
              </p:cNvSpPr>
              <p:nvPr userDrawn="1"/>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2" name="Line 268">
                <a:extLst>
                  <a:ext uri="{FF2B5EF4-FFF2-40B4-BE49-F238E27FC236}">
                    <a16:creationId xmlns:a16="http://schemas.microsoft.com/office/drawing/2014/main" id="{C97FE959-9E6A-42EF-97F8-41BF62D2D9B1}"/>
                  </a:ext>
                </a:extLst>
              </p:cNvPr>
              <p:cNvSpPr>
                <a:spLocks noChangeShapeType="1"/>
              </p:cNvSpPr>
              <p:nvPr userDrawn="1"/>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3" name="Line 270">
                <a:extLst>
                  <a:ext uri="{FF2B5EF4-FFF2-40B4-BE49-F238E27FC236}">
                    <a16:creationId xmlns:a16="http://schemas.microsoft.com/office/drawing/2014/main" id="{36F18E21-014A-4247-B557-6F20B3D677EC}"/>
                  </a:ext>
                </a:extLst>
              </p:cNvPr>
              <p:cNvSpPr>
                <a:spLocks noChangeShapeType="1"/>
              </p:cNvSpPr>
              <p:nvPr userDrawn="1"/>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4" name="Line 272">
                <a:extLst>
                  <a:ext uri="{FF2B5EF4-FFF2-40B4-BE49-F238E27FC236}">
                    <a16:creationId xmlns:a16="http://schemas.microsoft.com/office/drawing/2014/main" id="{BFBA048D-7221-4D3B-8CA7-F7C02A62C318}"/>
                  </a:ext>
                </a:extLst>
              </p:cNvPr>
              <p:cNvSpPr>
                <a:spLocks noChangeShapeType="1"/>
              </p:cNvSpPr>
              <p:nvPr userDrawn="1"/>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5" name="Line 274">
                <a:extLst>
                  <a:ext uri="{FF2B5EF4-FFF2-40B4-BE49-F238E27FC236}">
                    <a16:creationId xmlns:a16="http://schemas.microsoft.com/office/drawing/2014/main" id="{1E498D4D-BD24-491A-B945-1C21CEBACABC}"/>
                  </a:ext>
                </a:extLst>
              </p:cNvPr>
              <p:cNvSpPr>
                <a:spLocks noChangeShapeType="1"/>
              </p:cNvSpPr>
              <p:nvPr userDrawn="1"/>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6" name="Line 276">
                <a:extLst>
                  <a:ext uri="{FF2B5EF4-FFF2-40B4-BE49-F238E27FC236}">
                    <a16:creationId xmlns:a16="http://schemas.microsoft.com/office/drawing/2014/main" id="{00A9A48F-F54E-4C91-A509-220F9D6A08FC}"/>
                  </a:ext>
                </a:extLst>
              </p:cNvPr>
              <p:cNvSpPr>
                <a:spLocks noChangeShapeType="1"/>
              </p:cNvSpPr>
              <p:nvPr userDrawn="1"/>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7" name="Line 278">
                <a:extLst>
                  <a:ext uri="{FF2B5EF4-FFF2-40B4-BE49-F238E27FC236}">
                    <a16:creationId xmlns:a16="http://schemas.microsoft.com/office/drawing/2014/main" id="{A8671963-C3AB-4C2E-8685-112C391C5C73}"/>
                  </a:ext>
                </a:extLst>
              </p:cNvPr>
              <p:cNvSpPr>
                <a:spLocks noChangeShapeType="1"/>
              </p:cNvSpPr>
              <p:nvPr userDrawn="1"/>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8" name="Line 256">
                <a:extLst>
                  <a:ext uri="{FF2B5EF4-FFF2-40B4-BE49-F238E27FC236}">
                    <a16:creationId xmlns:a16="http://schemas.microsoft.com/office/drawing/2014/main" id="{B2DCB3EF-95C3-40AB-9334-C95DBEC73839}"/>
                  </a:ext>
                </a:extLst>
              </p:cNvPr>
              <p:cNvSpPr>
                <a:spLocks noChangeShapeType="1"/>
              </p:cNvSpPr>
              <p:nvPr userDrawn="1"/>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9" name="Line 234">
                <a:extLst>
                  <a:ext uri="{FF2B5EF4-FFF2-40B4-BE49-F238E27FC236}">
                    <a16:creationId xmlns:a16="http://schemas.microsoft.com/office/drawing/2014/main" id="{49F1ADAF-0D1F-4700-A1D5-61F0495B3000}"/>
                  </a:ext>
                </a:extLst>
              </p:cNvPr>
              <p:cNvSpPr>
                <a:spLocks noChangeShapeType="1"/>
              </p:cNvSpPr>
              <p:nvPr userDrawn="1"/>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grpSp>
        <p:grpSp>
          <p:nvGrpSpPr>
            <p:cNvPr id="7" name="Group 6">
              <a:extLst>
                <a:ext uri="{FF2B5EF4-FFF2-40B4-BE49-F238E27FC236}">
                  <a16:creationId xmlns:a16="http://schemas.microsoft.com/office/drawing/2014/main" id="{C47994F2-84BD-4BA3-9EB7-A1D285ADDBA5}"/>
                </a:ext>
              </a:extLst>
            </p:cNvPr>
            <p:cNvGrpSpPr/>
            <p:nvPr userDrawn="1"/>
          </p:nvGrpSpPr>
          <p:grpSpPr bwMode="gray">
            <a:xfrm>
              <a:off x="0" y="-319423"/>
              <a:ext cx="12192000" cy="232538"/>
              <a:chOff x="0" y="-319423"/>
              <a:chExt cx="12192000" cy="232538"/>
            </a:xfrm>
          </p:grpSpPr>
          <p:sp>
            <p:nvSpPr>
              <p:cNvPr id="81" name="Line 146">
                <a:extLst>
                  <a:ext uri="{FF2B5EF4-FFF2-40B4-BE49-F238E27FC236}">
                    <a16:creationId xmlns:a16="http://schemas.microsoft.com/office/drawing/2014/main" id="{1799B9C5-D008-4FAE-841C-9CFCF46A05E8}"/>
                  </a:ext>
                </a:extLst>
              </p:cNvPr>
              <p:cNvSpPr>
                <a:spLocks noChangeShapeType="1"/>
              </p:cNvSpPr>
              <p:nvPr userDrawn="1"/>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2" name="Line 148">
                <a:extLst>
                  <a:ext uri="{FF2B5EF4-FFF2-40B4-BE49-F238E27FC236}">
                    <a16:creationId xmlns:a16="http://schemas.microsoft.com/office/drawing/2014/main" id="{042A274F-2D0E-4CC2-A626-65449AAF27EF}"/>
                  </a:ext>
                </a:extLst>
              </p:cNvPr>
              <p:cNvSpPr>
                <a:spLocks noChangeShapeType="1"/>
              </p:cNvSpPr>
              <p:nvPr userDrawn="1"/>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3" name="Line 150">
                <a:extLst>
                  <a:ext uri="{FF2B5EF4-FFF2-40B4-BE49-F238E27FC236}">
                    <a16:creationId xmlns:a16="http://schemas.microsoft.com/office/drawing/2014/main" id="{5E44333D-9108-4420-84BC-0AD5027C4CFB}"/>
                  </a:ext>
                </a:extLst>
              </p:cNvPr>
              <p:cNvSpPr>
                <a:spLocks noChangeShapeType="1"/>
              </p:cNvSpPr>
              <p:nvPr userDrawn="1"/>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4" name="Line 152">
                <a:extLst>
                  <a:ext uri="{FF2B5EF4-FFF2-40B4-BE49-F238E27FC236}">
                    <a16:creationId xmlns:a16="http://schemas.microsoft.com/office/drawing/2014/main" id="{E635932E-9352-4187-AC62-6CD8B09EA08F}"/>
                  </a:ext>
                </a:extLst>
              </p:cNvPr>
              <p:cNvSpPr>
                <a:spLocks noChangeShapeType="1"/>
              </p:cNvSpPr>
              <p:nvPr userDrawn="1"/>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5" name="Line 154">
                <a:extLst>
                  <a:ext uri="{FF2B5EF4-FFF2-40B4-BE49-F238E27FC236}">
                    <a16:creationId xmlns:a16="http://schemas.microsoft.com/office/drawing/2014/main" id="{062B41AC-5CAD-491F-8FEF-BE134089DBBF}"/>
                  </a:ext>
                </a:extLst>
              </p:cNvPr>
              <p:cNvSpPr>
                <a:spLocks noChangeShapeType="1"/>
              </p:cNvSpPr>
              <p:nvPr userDrawn="1"/>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6" name="Line 156">
                <a:extLst>
                  <a:ext uri="{FF2B5EF4-FFF2-40B4-BE49-F238E27FC236}">
                    <a16:creationId xmlns:a16="http://schemas.microsoft.com/office/drawing/2014/main" id="{E325C1D1-CBAB-4B7B-A2F7-DBAF79416F6C}"/>
                  </a:ext>
                </a:extLst>
              </p:cNvPr>
              <p:cNvSpPr>
                <a:spLocks noChangeShapeType="1"/>
              </p:cNvSpPr>
              <p:nvPr userDrawn="1"/>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7" name="Line 158">
                <a:extLst>
                  <a:ext uri="{FF2B5EF4-FFF2-40B4-BE49-F238E27FC236}">
                    <a16:creationId xmlns:a16="http://schemas.microsoft.com/office/drawing/2014/main" id="{BE7AA781-5F84-44D5-B7E0-9CA5C59B41CC}"/>
                  </a:ext>
                </a:extLst>
              </p:cNvPr>
              <p:cNvSpPr>
                <a:spLocks noChangeShapeType="1"/>
              </p:cNvSpPr>
              <p:nvPr userDrawn="1"/>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8" name="Line 160">
                <a:extLst>
                  <a:ext uri="{FF2B5EF4-FFF2-40B4-BE49-F238E27FC236}">
                    <a16:creationId xmlns:a16="http://schemas.microsoft.com/office/drawing/2014/main" id="{D1D406D0-C4F4-42E3-B08E-ED74851ACFCD}"/>
                  </a:ext>
                </a:extLst>
              </p:cNvPr>
              <p:cNvSpPr>
                <a:spLocks noChangeShapeType="1"/>
              </p:cNvSpPr>
              <p:nvPr userDrawn="1"/>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9" name="Line 162">
                <a:extLst>
                  <a:ext uri="{FF2B5EF4-FFF2-40B4-BE49-F238E27FC236}">
                    <a16:creationId xmlns:a16="http://schemas.microsoft.com/office/drawing/2014/main" id="{47130E6D-084C-4542-8326-532CFC25CB2A}"/>
                  </a:ext>
                </a:extLst>
              </p:cNvPr>
              <p:cNvSpPr>
                <a:spLocks noChangeShapeType="1"/>
              </p:cNvSpPr>
              <p:nvPr userDrawn="1"/>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0" name="Line 164">
                <a:extLst>
                  <a:ext uri="{FF2B5EF4-FFF2-40B4-BE49-F238E27FC236}">
                    <a16:creationId xmlns:a16="http://schemas.microsoft.com/office/drawing/2014/main" id="{F6C0C045-77C4-4A9C-811F-9A896FDCE4F5}"/>
                  </a:ext>
                </a:extLst>
              </p:cNvPr>
              <p:cNvSpPr>
                <a:spLocks noChangeShapeType="1"/>
              </p:cNvSpPr>
              <p:nvPr userDrawn="1"/>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1" name="Line 166">
                <a:extLst>
                  <a:ext uri="{FF2B5EF4-FFF2-40B4-BE49-F238E27FC236}">
                    <a16:creationId xmlns:a16="http://schemas.microsoft.com/office/drawing/2014/main" id="{CC516FEC-965B-4F75-9FD0-FC318C2E6F91}"/>
                  </a:ext>
                </a:extLst>
              </p:cNvPr>
              <p:cNvSpPr>
                <a:spLocks noChangeShapeType="1"/>
              </p:cNvSpPr>
              <p:nvPr userDrawn="1"/>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2" name="Line 168">
                <a:extLst>
                  <a:ext uri="{FF2B5EF4-FFF2-40B4-BE49-F238E27FC236}">
                    <a16:creationId xmlns:a16="http://schemas.microsoft.com/office/drawing/2014/main" id="{40DAC012-EB28-4589-ACB0-5B8D8FD5D01E}"/>
                  </a:ext>
                </a:extLst>
              </p:cNvPr>
              <p:cNvSpPr>
                <a:spLocks noChangeShapeType="1"/>
              </p:cNvSpPr>
              <p:nvPr userDrawn="1"/>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3" name="Line 170">
                <a:extLst>
                  <a:ext uri="{FF2B5EF4-FFF2-40B4-BE49-F238E27FC236}">
                    <a16:creationId xmlns:a16="http://schemas.microsoft.com/office/drawing/2014/main" id="{DD656D4A-879B-42AF-B3B2-026D01CEA852}"/>
                  </a:ext>
                </a:extLst>
              </p:cNvPr>
              <p:cNvSpPr>
                <a:spLocks noChangeShapeType="1"/>
              </p:cNvSpPr>
              <p:nvPr userDrawn="1"/>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4" name="Line 172">
                <a:extLst>
                  <a:ext uri="{FF2B5EF4-FFF2-40B4-BE49-F238E27FC236}">
                    <a16:creationId xmlns:a16="http://schemas.microsoft.com/office/drawing/2014/main" id="{E97046B6-72C2-43ED-86C2-CC5CD838BE71}"/>
                  </a:ext>
                </a:extLst>
              </p:cNvPr>
              <p:cNvSpPr>
                <a:spLocks noChangeShapeType="1"/>
              </p:cNvSpPr>
              <p:nvPr userDrawn="1"/>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5" name="Line 174">
                <a:extLst>
                  <a:ext uri="{FF2B5EF4-FFF2-40B4-BE49-F238E27FC236}">
                    <a16:creationId xmlns:a16="http://schemas.microsoft.com/office/drawing/2014/main" id="{E6920F60-2831-478C-8C1D-6D6AD7A853DC}"/>
                  </a:ext>
                </a:extLst>
              </p:cNvPr>
              <p:cNvSpPr>
                <a:spLocks noChangeShapeType="1"/>
              </p:cNvSpPr>
              <p:nvPr userDrawn="1"/>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6" name="Line 176">
                <a:extLst>
                  <a:ext uri="{FF2B5EF4-FFF2-40B4-BE49-F238E27FC236}">
                    <a16:creationId xmlns:a16="http://schemas.microsoft.com/office/drawing/2014/main" id="{427CDCF5-FE47-48E4-9D11-FBC9BA96A72A}"/>
                  </a:ext>
                </a:extLst>
              </p:cNvPr>
              <p:cNvSpPr>
                <a:spLocks noChangeShapeType="1"/>
              </p:cNvSpPr>
              <p:nvPr userDrawn="1"/>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7" name="Line 178">
                <a:extLst>
                  <a:ext uri="{FF2B5EF4-FFF2-40B4-BE49-F238E27FC236}">
                    <a16:creationId xmlns:a16="http://schemas.microsoft.com/office/drawing/2014/main" id="{0C0A1CF5-B0B6-427C-8014-351DFAC87CD8}"/>
                  </a:ext>
                </a:extLst>
              </p:cNvPr>
              <p:cNvSpPr>
                <a:spLocks noChangeShapeType="1"/>
              </p:cNvSpPr>
              <p:nvPr userDrawn="1"/>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8" name="Line 180">
                <a:extLst>
                  <a:ext uri="{FF2B5EF4-FFF2-40B4-BE49-F238E27FC236}">
                    <a16:creationId xmlns:a16="http://schemas.microsoft.com/office/drawing/2014/main" id="{F9246A6E-3FAD-4D8F-BE2C-EAC438D51554}"/>
                  </a:ext>
                </a:extLst>
              </p:cNvPr>
              <p:cNvSpPr>
                <a:spLocks noChangeShapeType="1"/>
              </p:cNvSpPr>
              <p:nvPr userDrawn="1"/>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9" name="Line 182">
                <a:extLst>
                  <a:ext uri="{FF2B5EF4-FFF2-40B4-BE49-F238E27FC236}">
                    <a16:creationId xmlns:a16="http://schemas.microsoft.com/office/drawing/2014/main" id="{C3F03880-C5CE-4FB4-A7F2-BF56D9D2E65F}"/>
                  </a:ext>
                </a:extLst>
              </p:cNvPr>
              <p:cNvSpPr>
                <a:spLocks noChangeShapeType="1"/>
              </p:cNvSpPr>
              <p:nvPr userDrawn="1"/>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0" name="Line 184">
                <a:extLst>
                  <a:ext uri="{FF2B5EF4-FFF2-40B4-BE49-F238E27FC236}">
                    <a16:creationId xmlns:a16="http://schemas.microsoft.com/office/drawing/2014/main" id="{A10D7B31-F5B4-4D80-948A-55118B2FF4B2}"/>
                  </a:ext>
                </a:extLst>
              </p:cNvPr>
              <p:cNvSpPr>
                <a:spLocks noChangeShapeType="1"/>
              </p:cNvSpPr>
              <p:nvPr userDrawn="1"/>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1" name="Line 186">
                <a:extLst>
                  <a:ext uri="{FF2B5EF4-FFF2-40B4-BE49-F238E27FC236}">
                    <a16:creationId xmlns:a16="http://schemas.microsoft.com/office/drawing/2014/main" id="{CA59FA91-9B77-4174-A12E-B6CE3054456E}"/>
                  </a:ext>
                </a:extLst>
              </p:cNvPr>
              <p:cNvSpPr>
                <a:spLocks noChangeShapeType="1"/>
              </p:cNvSpPr>
              <p:nvPr userDrawn="1"/>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2" name="Line 188">
                <a:extLst>
                  <a:ext uri="{FF2B5EF4-FFF2-40B4-BE49-F238E27FC236}">
                    <a16:creationId xmlns:a16="http://schemas.microsoft.com/office/drawing/2014/main" id="{94D2A4B7-D111-4BDC-A293-3687CFBF90B6}"/>
                  </a:ext>
                </a:extLst>
              </p:cNvPr>
              <p:cNvSpPr>
                <a:spLocks noChangeShapeType="1"/>
              </p:cNvSpPr>
              <p:nvPr userDrawn="1"/>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3" name="Line 190">
                <a:extLst>
                  <a:ext uri="{FF2B5EF4-FFF2-40B4-BE49-F238E27FC236}">
                    <a16:creationId xmlns:a16="http://schemas.microsoft.com/office/drawing/2014/main" id="{8F38EAAC-3F49-4DF3-9451-94C3861707F9}"/>
                  </a:ext>
                </a:extLst>
              </p:cNvPr>
              <p:cNvSpPr>
                <a:spLocks noChangeShapeType="1"/>
              </p:cNvSpPr>
              <p:nvPr userDrawn="1"/>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4" name="Line 192">
                <a:extLst>
                  <a:ext uri="{FF2B5EF4-FFF2-40B4-BE49-F238E27FC236}">
                    <a16:creationId xmlns:a16="http://schemas.microsoft.com/office/drawing/2014/main" id="{207764EE-48B8-4D18-8557-B88D54575CEE}"/>
                  </a:ext>
                </a:extLst>
              </p:cNvPr>
              <p:cNvSpPr>
                <a:spLocks noChangeShapeType="1"/>
              </p:cNvSpPr>
              <p:nvPr userDrawn="1"/>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5" name="Line 194">
                <a:extLst>
                  <a:ext uri="{FF2B5EF4-FFF2-40B4-BE49-F238E27FC236}">
                    <a16:creationId xmlns:a16="http://schemas.microsoft.com/office/drawing/2014/main" id="{7D47AB89-3F4C-4DD2-A3AD-23F44DA90F00}"/>
                  </a:ext>
                </a:extLst>
              </p:cNvPr>
              <p:cNvSpPr>
                <a:spLocks noChangeShapeType="1"/>
              </p:cNvSpPr>
              <p:nvPr userDrawn="1"/>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6" name="Line 196">
                <a:extLst>
                  <a:ext uri="{FF2B5EF4-FFF2-40B4-BE49-F238E27FC236}">
                    <a16:creationId xmlns:a16="http://schemas.microsoft.com/office/drawing/2014/main" id="{6A9CE46E-23E3-406E-932F-E6D825D50AA6}"/>
                  </a:ext>
                </a:extLst>
              </p:cNvPr>
              <p:cNvSpPr>
                <a:spLocks noChangeShapeType="1"/>
              </p:cNvSpPr>
              <p:nvPr userDrawn="1"/>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7" name="Line 198">
                <a:extLst>
                  <a:ext uri="{FF2B5EF4-FFF2-40B4-BE49-F238E27FC236}">
                    <a16:creationId xmlns:a16="http://schemas.microsoft.com/office/drawing/2014/main" id="{BE7673AF-8F49-4C81-B182-175C051E0E8F}"/>
                  </a:ext>
                </a:extLst>
              </p:cNvPr>
              <p:cNvSpPr>
                <a:spLocks noChangeShapeType="1"/>
              </p:cNvSpPr>
              <p:nvPr userDrawn="1"/>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8" name="Line 200">
                <a:extLst>
                  <a:ext uri="{FF2B5EF4-FFF2-40B4-BE49-F238E27FC236}">
                    <a16:creationId xmlns:a16="http://schemas.microsoft.com/office/drawing/2014/main" id="{AB01A108-D073-403F-A3B9-932FB75FFFED}"/>
                  </a:ext>
                </a:extLst>
              </p:cNvPr>
              <p:cNvSpPr>
                <a:spLocks noChangeShapeType="1"/>
              </p:cNvSpPr>
              <p:nvPr userDrawn="1"/>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9" name="Line 202">
                <a:extLst>
                  <a:ext uri="{FF2B5EF4-FFF2-40B4-BE49-F238E27FC236}">
                    <a16:creationId xmlns:a16="http://schemas.microsoft.com/office/drawing/2014/main" id="{8E297448-37A8-401E-97AB-7CE264E50EC1}"/>
                  </a:ext>
                </a:extLst>
              </p:cNvPr>
              <p:cNvSpPr>
                <a:spLocks noChangeShapeType="1"/>
              </p:cNvSpPr>
              <p:nvPr userDrawn="1"/>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0" name="Line 204">
                <a:extLst>
                  <a:ext uri="{FF2B5EF4-FFF2-40B4-BE49-F238E27FC236}">
                    <a16:creationId xmlns:a16="http://schemas.microsoft.com/office/drawing/2014/main" id="{6F3C4C85-93AB-43F2-ADE2-DE2DCF1F12D2}"/>
                  </a:ext>
                </a:extLst>
              </p:cNvPr>
              <p:cNvSpPr>
                <a:spLocks noChangeShapeType="1"/>
              </p:cNvSpPr>
              <p:nvPr userDrawn="1"/>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1" name="Line 206">
                <a:extLst>
                  <a:ext uri="{FF2B5EF4-FFF2-40B4-BE49-F238E27FC236}">
                    <a16:creationId xmlns:a16="http://schemas.microsoft.com/office/drawing/2014/main" id="{D747E9B6-C113-4E80-812E-EE5C45EAE7C5}"/>
                  </a:ext>
                </a:extLst>
              </p:cNvPr>
              <p:cNvSpPr>
                <a:spLocks noChangeShapeType="1"/>
              </p:cNvSpPr>
              <p:nvPr userDrawn="1"/>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2" name="Line 208">
                <a:extLst>
                  <a:ext uri="{FF2B5EF4-FFF2-40B4-BE49-F238E27FC236}">
                    <a16:creationId xmlns:a16="http://schemas.microsoft.com/office/drawing/2014/main" id="{50E4B84D-414F-4105-8BAD-2A6ED2A9F08C}"/>
                  </a:ext>
                </a:extLst>
              </p:cNvPr>
              <p:cNvSpPr>
                <a:spLocks noChangeShapeType="1"/>
              </p:cNvSpPr>
              <p:nvPr userDrawn="1"/>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3" name="Line 210">
                <a:extLst>
                  <a:ext uri="{FF2B5EF4-FFF2-40B4-BE49-F238E27FC236}">
                    <a16:creationId xmlns:a16="http://schemas.microsoft.com/office/drawing/2014/main" id="{EB8DF342-42DD-4003-9748-E7BE5C6E6524}"/>
                  </a:ext>
                </a:extLst>
              </p:cNvPr>
              <p:cNvSpPr>
                <a:spLocks noChangeShapeType="1"/>
              </p:cNvSpPr>
              <p:nvPr userDrawn="1"/>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4" name="Line 212">
                <a:extLst>
                  <a:ext uri="{FF2B5EF4-FFF2-40B4-BE49-F238E27FC236}">
                    <a16:creationId xmlns:a16="http://schemas.microsoft.com/office/drawing/2014/main" id="{D34E13CD-A5A3-4111-B76E-A438A42D7715}"/>
                  </a:ext>
                </a:extLst>
              </p:cNvPr>
              <p:cNvSpPr>
                <a:spLocks noChangeShapeType="1"/>
              </p:cNvSpPr>
              <p:nvPr userDrawn="1"/>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5" name="Line 214">
                <a:extLst>
                  <a:ext uri="{FF2B5EF4-FFF2-40B4-BE49-F238E27FC236}">
                    <a16:creationId xmlns:a16="http://schemas.microsoft.com/office/drawing/2014/main" id="{D4CE25B2-09E3-48A0-92ED-4FED60F70E29}"/>
                  </a:ext>
                </a:extLst>
              </p:cNvPr>
              <p:cNvSpPr>
                <a:spLocks noChangeShapeType="1"/>
              </p:cNvSpPr>
              <p:nvPr userDrawn="1"/>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6" name="Line 216">
                <a:extLst>
                  <a:ext uri="{FF2B5EF4-FFF2-40B4-BE49-F238E27FC236}">
                    <a16:creationId xmlns:a16="http://schemas.microsoft.com/office/drawing/2014/main" id="{1A548D09-E058-4B26-9BEC-94D22CFAB679}"/>
                  </a:ext>
                </a:extLst>
              </p:cNvPr>
              <p:cNvSpPr>
                <a:spLocks noChangeShapeType="1"/>
              </p:cNvSpPr>
              <p:nvPr userDrawn="1"/>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7" name="Line 218">
                <a:extLst>
                  <a:ext uri="{FF2B5EF4-FFF2-40B4-BE49-F238E27FC236}">
                    <a16:creationId xmlns:a16="http://schemas.microsoft.com/office/drawing/2014/main" id="{536EEA34-B83F-4308-86FF-0948F73C6CA7}"/>
                  </a:ext>
                </a:extLst>
              </p:cNvPr>
              <p:cNvSpPr>
                <a:spLocks noChangeShapeType="1"/>
              </p:cNvSpPr>
              <p:nvPr userDrawn="1"/>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8" name="Line 220">
                <a:extLst>
                  <a:ext uri="{FF2B5EF4-FFF2-40B4-BE49-F238E27FC236}">
                    <a16:creationId xmlns:a16="http://schemas.microsoft.com/office/drawing/2014/main" id="{A75737BA-37C6-4D66-B0DD-9F108D693EFA}"/>
                  </a:ext>
                </a:extLst>
              </p:cNvPr>
              <p:cNvSpPr>
                <a:spLocks noChangeShapeType="1"/>
              </p:cNvSpPr>
              <p:nvPr userDrawn="1"/>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9" name="Line 222">
                <a:extLst>
                  <a:ext uri="{FF2B5EF4-FFF2-40B4-BE49-F238E27FC236}">
                    <a16:creationId xmlns:a16="http://schemas.microsoft.com/office/drawing/2014/main" id="{D37A1E34-336A-4E8A-9B56-57AC6B0F1824}"/>
                  </a:ext>
                </a:extLst>
              </p:cNvPr>
              <p:cNvSpPr>
                <a:spLocks noChangeShapeType="1"/>
              </p:cNvSpPr>
              <p:nvPr userDrawn="1"/>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0" name="Line 224">
                <a:extLst>
                  <a:ext uri="{FF2B5EF4-FFF2-40B4-BE49-F238E27FC236}">
                    <a16:creationId xmlns:a16="http://schemas.microsoft.com/office/drawing/2014/main" id="{689A318C-7FEE-4D25-A6E3-2CF2825309B2}"/>
                  </a:ext>
                </a:extLst>
              </p:cNvPr>
              <p:cNvSpPr>
                <a:spLocks noChangeShapeType="1"/>
              </p:cNvSpPr>
              <p:nvPr userDrawn="1"/>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1" name="Line 226">
                <a:extLst>
                  <a:ext uri="{FF2B5EF4-FFF2-40B4-BE49-F238E27FC236}">
                    <a16:creationId xmlns:a16="http://schemas.microsoft.com/office/drawing/2014/main" id="{DB30F423-53C4-4F84-8310-6D21B6006577}"/>
                  </a:ext>
                </a:extLst>
              </p:cNvPr>
              <p:cNvSpPr>
                <a:spLocks noChangeShapeType="1"/>
              </p:cNvSpPr>
              <p:nvPr userDrawn="1"/>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2" name="Line 228">
                <a:extLst>
                  <a:ext uri="{FF2B5EF4-FFF2-40B4-BE49-F238E27FC236}">
                    <a16:creationId xmlns:a16="http://schemas.microsoft.com/office/drawing/2014/main" id="{AE3057BF-3191-4542-9109-7D8CF9830BFE}"/>
                  </a:ext>
                </a:extLst>
              </p:cNvPr>
              <p:cNvSpPr>
                <a:spLocks noChangeShapeType="1"/>
              </p:cNvSpPr>
              <p:nvPr userDrawn="1"/>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3" name="Line 146">
                <a:extLst>
                  <a:ext uri="{FF2B5EF4-FFF2-40B4-BE49-F238E27FC236}">
                    <a16:creationId xmlns:a16="http://schemas.microsoft.com/office/drawing/2014/main" id="{D4ADD73B-AAB6-4A1E-843C-8932193FB443}"/>
                  </a:ext>
                </a:extLst>
              </p:cNvPr>
              <p:cNvSpPr>
                <a:spLocks noChangeShapeType="1"/>
              </p:cNvSpPr>
              <p:nvPr userDrawn="1"/>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4" name="Line 204">
                <a:extLst>
                  <a:ext uri="{FF2B5EF4-FFF2-40B4-BE49-F238E27FC236}">
                    <a16:creationId xmlns:a16="http://schemas.microsoft.com/office/drawing/2014/main" id="{BF62AC3A-EB31-43BF-A2CE-92A112BE140B}"/>
                  </a:ext>
                </a:extLst>
              </p:cNvPr>
              <p:cNvSpPr>
                <a:spLocks noChangeShapeType="1"/>
              </p:cNvSpPr>
              <p:nvPr userDrawn="1"/>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grpSp>
          <p:nvGrpSpPr>
            <p:cNvPr id="8" name="Group 7">
              <a:extLst>
                <a:ext uri="{FF2B5EF4-FFF2-40B4-BE49-F238E27FC236}">
                  <a16:creationId xmlns:a16="http://schemas.microsoft.com/office/drawing/2014/main" id="{20EAADB2-1321-4C76-A572-A2ED7CA71885}"/>
                </a:ext>
              </a:extLst>
            </p:cNvPr>
            <p:cNvGrpSpPr/>
            <p:nvPr userDrawn="1"/>
          </p:nvGrpSpPr>
          <p:grpSpPr bwMode="gray">
            <a:xfrm>
              <a:off x="0" y="6948152"/>
              <a:ext cx="12192000" cy="232538"/>
              <a:chOff x="0" y="-319423"/>
              <a:chExt cx="12192000" cy="232538"/>
            </a:xfrm>
          </p:grpSpPr>
          <p:sp>
            <p:nvSpPr>
              <p:cNvPr id="37" name="Line 146">
                <a:extLst>
                  <a:ext uri="{FF2B5EF4-FFF2-40B4-BE49-F238E27FC236}">
                    <a16:creationId xmlns:a16="http://schemas.microsoft.com/office/drawing/2014/main" id="{D0ECEA6E-F5AE-4A0A-84F1-D5C107B68CA6}"/>
                  </a:ext>
                </a:extLst>
              </p:cNvPr>
              <p:cNvSpPr>
                <a:spLocks noChangeShapeType="1"/>
              </p:cNvSpPr>
              <p:nvPr userDrawn="1"/>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8" name="Line 148">
                <a:extLst>
                  <a:ext uri="{FF2B5EF4-FFF2-40B4-BE49-F238E27FC236}">
                    <a16:creationId xmlns:a16="http://schemas.microsoft.com/office/drawing/2014/main" id="{F2FE5D76-99AE-4257-BE11-0F573568EDD0}"/>
                  </a:ext>
                </a:extLst>
              </p:cNvPr>
              <p:cNvSpPr>
                <a:spLocks noChangeShapeType="1"/>
              </p:cNvSpPr>
              <p:nvPr userDrawn="1"/>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9" name="Line 150">
                <a:extLst>
                  <a:ext uri="{FF2B5EF4-FFF2-40B4-BE49-F238E27FC236}">
                    <a16:creationId xmlns:a16="http://schemas.microsoft.com/office/drawing/2014/main" id="{B07050FC-CCC3-4285-9B47-6EE201481211}"/>
                  </a:ext>
                </a:extLst>
              </p:cNvPr>
              <p:cNvSpPr>
                <a:spLocks noChangeShapeType="1"/>
              </p:cNvSpPr>
              <p:nvPr userDrawn="1"/>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0" name="Line 152">
                <a:extLst>
                  <a:ext uri="{FF2B5EF4-FFF2-40B4-BE49-F238E27FC236}">
                    <a16:creationId xmlns:a16="http://schemas.microsoft.com/office/drawing/2014/main" id="{82133081-61BB-41E2-822F-B1AE7CA4A18B}"/>
                  </a:ext>
                </a:extLst>
              </p:cNvPr>
              <p:cNvSpPr>
                <a:spLocks noChangeShapeType="1"/>
              </p:cNvSpPr>
              <p:nvPr userDrawn="1"/>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1" name="Line 154">
                <a:extLst>
                  <a:ext uri="{FF2B5EF4-FFF2-40B4-BE49-F238E27FC236}">
                    <a16:creationId xmlns:a16="http://schemas.microsoft.com/office/drawing/2014/main" id="{A77EE2D3-A9CB-4DD7-BF71-D3860AB01CED}"/>
                  </a:ext>
                </a:extLst>
              </p:cNvPr>
              <p:cNvSpPr>
                <a:spLocks noChangeShapeType="1"/>
              </p:cNvSpPr>
              <p:nvPr userDrawn="1"/>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2" name="Line 156">
                <a:extLst>
                  <a:ext uri="{FF2B5EF4-FFF2-40B4-BE49-F238E27FC236}">
                    <a16:creationId xmlns:a16="http://schemas.microsoft.com/office/drawing/2014/main" id="{CD1F5602-3A98-4B7C-9776-B8242027CC24}"/>
                  </a:ext>
                </a:extLst>
              </p:cNvPr>
              <p:cNvSpPr>
                <a:spLocks noChangeShapeType="1"/>
              </p:cNvSpPr>
              <p:nvPr userDrawn="1"/>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3" name="Line 158">
                <a:extLst>
                  <a:ext uri="{FF2B5EF4-FFF2-40B4-BE49-F238E27FC236}">
                    <a16:creationId xmlns:a16="http://schemas.microsoft.com/office/drawing/2014/main" id="{91D089F2-ABDE-4A16-8C79-559CE92C33A3}"/>
                  </a:ext>
                </a:extLst>
              </p:cNvPr>
              <p:cNvSpPr>
                <a:spLocks noChangeShapeType="1"/>
              </p:cNvSpPr>
              <p:nvPr userDrawn="1"/>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4" name="Line 160">
                <a:extLst>
                  <a:ext uri="{FF2B5EF4-FFF2-40B4-BE49-F238E27FC236}">
                    <a16:creationId xmlns:a16="http://schemas.microsoft.com/office/drawing/2014/main" id="{B499888C-AF93-45EB-9169-9EC68DFC8E57}"/>
                  </a:ext>
                </a:extLst>
              </p:cNvPr>
              <p:cNvSpPr>
                <a:spLocks noChangeShapeType="1"/>
              </p:cNvSpPr>
              <p:nvPr userDrawn="1"/>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5" name="Line 162">
                <a:extLst>
                  <a:ext uri="{FF2B5EF4-FFF2-40B4-BE49-F238E27FC236}">
                    <a16:creationId xmlns:a16="http://schemas.microsoft.com/office/drawing/2014/main" id="{5B48CFB5-1D16-4539-BDB2-F35E8A949881}"/>
                  </a:ext>
                </a:extLst>
              </p:cNvPr>
              <p:cNvSpPr>
                <a:spLocks noChangeShapeType="1"/>
              </p:cNvSpPr>
              <p:nvPr userDrawn="1"/>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6" name="Line 164">
                <a:extLst>
                  <a:ext uri="{FF2B5EF4-FFF2-40B4-BE49-F238E27FC236}">
                    <a16:creationId xmlns:a16="http://schemas.microsoft.com/office/drawing/2014/main" id="{C8AF0F22-5F88-48FF-B0DB-DC6769828403}"/>
                  </a:ext>
                </a:extLst>
              </p:cNvPr>
              <p:cNvSpPr>
                <a:spLocks noChangeShapeType="1"/>
              </p:cNvSpPr>
              <p:nvPr userDrawn="1"/>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7" name="Line 166">
                <a:extLst>
                  <a:ext uri="{FF2B5EF4-FFF2-40B4-BE49-F238E27FC236}">
                    <a16:creationId xmlns:a16="http://schemas.microsoft.com/office/drawing/2014/main" id="{47B06D60-88FD-4E0A-A99D-8F4B69FCC190}"/>
                  </a:ext>
                </a:extLst>
              </p:cNvPr>
              <p:cNvSpPr>
                <a:spLocks noChangeShapeType="1"/>
              </p:cNvSpPr>
              <p:nvPr userDrawn="1"/>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8" name="Line 168">
                <a:extLst>
                  <a:ext uri="{FF2B5EF4-FFF2-40B4-BE49-F238E27FC236}">
                    <a16:creationId xmlns:a16="http://schemas.microsoft.com/office/drawing/2014/main" id="{6796A2E2-D4DE-41FF-93C7-D55958A497A6}"/>
                  </a:ext>
                </a:extLst>
              </p:cNvPr>
              <p:cNvSpPr>
                <a:spLocks noChangeShapeType="1"/>
              </p:cNvSpPr>
              <p:nvPr userDrawn="1"/>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9" name="Line 170">
                <a:extLst>
                  <a:ext uri="{FF2B5EF4-FFF2-40B4-BE49-F238E27FC236}">
                    <a16:creationId xmlns:a16="http://schemas.microsoft.com/office/drawing/2014/main" id="{69AD2B2E-DC10-4A9B-8A22-C2FFF54AAD74}"/>
                  </a:ext>
                </a:extLst>
              </p:cNvPr>
              <p:cNvSpPr>
                <a:spLocks noChangeShapeType="1"/>
              </p:cNvSpPr>
              <p:nvPr userDrawn="1"/>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0" name="Line 172">
                <a:extLst>
                  <a:ext uri="{FF2B5EF4-FFF2-40B4-BE49-F238E27FC236}">
                    <a16:creationId xmlns:a16="http://schemas.microsoft.com/office/drawing/2014/main" id="{48C36E47-782A-4E02-8E5C-D0857D3E265F}"/>
                  </a:ext>
                </a:extLst>
              </p:cNvPr>
              <p:cNvSpPr>
                <a:spLocks noChangeShapeType="1"/>
              </p:cNvSpPr>
              <p:nvPr userDrawn="1"/>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1" name="Line 174">
                <a:extLst>
                  <a:ext uri="{FF2B5EF4-FFF2-40B4-BE49-F238E27FC236}">
                    <a16:creationId xmlns:a16="http://schemas.microsoft.com/office/drawing/2014/main" id="{7059A0A3-364A-4550-9EC6-6EB4B72D56BE}"/>
                  </a:ext>
                </a:extLst>
              </p:cNvPr>
              <p:cNvSpPr>
                <a:spLocks noChangeShapeType="1"/>
              </p:cNvSpPr>
              <p:nvPr userDrawn="1"/>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2" name="Line 176">
                <a:extLst>
                  <a:ext uri="{FF2B5EF4-FFF2-40B4-BE49-F238E27FC236}">
                    <a16:creationId xmlns:a16="http://schemas.microsoft.com/office/drawing/2014/main" id="{0A308727-1250-4EB9-85A4-E0DE2E2F919A}"/>
                  </a:ext>
                </a:extLst>
              </p:cNvPr>
              <p:cNvSpPr>
                <a:spLocks noChangeShapeType="1"/>
              </p:cNvSpPr>
              <p:nvPr userDrawn="1"/>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3" name="Line 178">
                <a:extLst>
                  <a:ext uri="{FF2B5EF4-FFF2-40B4-BE49-F238E27FC236}">
                    <a16:creationId xmlns:a16="http://schemas.microsoft.com/office/drawing/2014/main" id="{10AE4203-78C3-44A9-9B70-2C8A3783896B}"/>
                  </a:ext>
                </a:extLst>
              </p:cNvPr>
              <p:cNvSpPr>
                <a:spLocks noChangeShapeType="1"/>
              </p:cNvSpPr>
              <p:nvPr userDrawn="1"/>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4" name="Line 180">
                <a:extLst>
                  <a:ext uri="{FF2B5EF4-FFF2-40B4-BE49-F238E27FC236}">
                    <a16:creationId xmlns:a16="http://schemas.microsoft.com/office/drawing/2014/main" id="{2D9E2037-DC4E-4338-8F4F-47EB516EB585}"/>
                  </a:ext>
                </a:extLst>
              </p:cNvPr>
              <p:cNvSpPr>
                <a:spLocks noChangeShapeType="1"/>
              </p:cNvSpPr>
              <p:nvPr userDrawn="1"/>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5" name="Line 182">
                <a:extLst>
                  <a:ext uri="{FF2B5EF4-FFF2-40B4-BE49-F238E27FC236}">
                    <a16:creationId xmlns:a16="http://schemas.microsoft.com/office/drawing/2014/main" id="{93211CF4-2F19-4303-942E-068EC3D8224F}"/>
                  </a:ext>
                </a:extLst>
              </p:cNvPr>
              <p:cNvSpPr>
                <a:spLocks noChangeShapeType="1"/>
              </p:cNvSpPr>
              <p:nvPr userDrawn="1"/>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6" name="Line 184">
                <a:extLst>
                  <a:ext uri="{FF2B5EF4-FFF2-40B4-BE49-F238E27FC236}">
                    <a16:creationId xmlns:a16="http://schemas.microsoft.com/office/drawing/2014/main" id="{9769D68F-50F6-4F36-929B-9CF8B4D87385}"/>
                  </a:ext>
                </a:extLst>
              </p:cNvPr>
              <p:cNvSpPr>
                <a:spLocks noChangeShapeType="1"/>
              </p:cNvSpPr>
              <p:nvPr userDrawn="1"/>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7" name="Line 186">
                <a:extLst>
                  <a:ext uri="{FF2B5EF4-FFF2-40B4-BE49-F238E27FC236}">
                    <a16:creationId xmlns:a16="http://schemas.microsoft.com/office/drawing/2014/main" id="{CB7C4D56-249C-4F2D-99C9-207D4CFAD0DE}"/>
                  </a:ext>
                </a:extLst>
              </p:cNvPr>
              <p:cNvSpPr>
                <a:spLocks noChangeShapeType="1"/>
              </p:cNvSpPr>
              <p:nvPr userDrawn="1"/>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8" name="Line 188">
                <a:extLst>
                  <a:ext uri="{FF2B5EF4-FFF2-40B4-BE49-F238E27FC236}">
                    <a16:creationId xmlns:a16="http://schemas.microsoft.com/office/drawing/2014/main" id="{1F43134E-7FB5-424A-9DF8-C89F3F8AB62B}"/>
                  </a:ext>
                </a:extLst>
              </p:cNvPr>
              <p:cNvSpPr>
                <a:spLocks noChangeShapeType="1"/>
              </p:cNvSpPr>
              <p:nvPr userDrawn="1"/>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9" name="Line 190">
                <a:extLst>
                  <a:ext uri="{FF2B5EF4-FFF2-40B4-BE49-F238E27FC236}">
                    <a16:creationId xmlns:a16="http://schemas.microsoft.com/office/drawing/2014/main" id="{D470D847-AD1C-49BB-8449-4C1E2C979EFD}"/>
                  </a:ext>
                </a:extLst>
              </p:cNvPr>
              <p:cNvSpPr>
                <a:spLocks noChangeShapeType="1"/>
              </p:cNvSpPr>
              <p:nvPr userDrawn="1"/>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0" name="Line 192">
                <a:extLst>
                  <a:ext uri="{FF2B5EF4-FFF2-40B4-BE49-F238E27FC236}">
                    <a16:creationId xmlns:a16="http://schemas.microsoft.com/office/drawing/2014/main" id="{690EF22E-864C-4007-ACD7-23746BEB4382}"/>
                  </a:ext>
                </a:extLst>
              </p:cNvPr>
              <p:cNvSpPr>
                <a:spLocks noChangeShapeType="1"/>
              </p:cNvSpPr>
              <p:nvPr userDrawn="1"/>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1" name="Line 194">
                <a:extLst>
                  <a:ext uri="{FF2B5EF4-FFF2-40B4-BE49-F238E27FC236}">
                    <a16:creationId xmlns:a16="http://schemas.microsoft.com/office/drawing/2014/main" id="{C1EF71AB-0534-42BF-AF73-5BF14EFCF208}"/>
                  </a:ext>
                </a:extLst>
              </p:cNvPr>
              <p:cNvSpPr>
                <a:spLocks noChangeShapeType="1"/>
              </p:cNvSpPr>
              <p:nvPr userDrawn="1"/>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2" name="Line 196">
                <a:extLst>
                  <a:ext uri="{FF2B5EF4-FFF2-40B4-BE49-F238E27FC236}">
                    <a16:creationId xmlns:a16="http://schemas.microsoft.com/office/drawing/2014/main" id="{E8876F28-7665-4925-A773-C187F40AAB90}"/>
                  </a:ext>
                </a:extLst>
              </p:cNvPr>
              <p:cNvSpPr>
                <a:spLocks noChangeShapeType="1"/>
              </p:cNvSpPr>
              <p:nvPr userDrawn="1"/>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3" name="Line 198">
                <a:extLst>
                  <a:ext uri="{FF2B5EF4-FFF2-40B4-BE49-F238E27FC236}">
                    <a16:creationId xmlns:a16="http://schemas.microsoft.com/office/drawing/2014/main" id="{E6E9AA56-F273-49CF-9618-6E75757B1BF4}"/>
                  </a:ext>
                </a:extLst>
              </p:cNvPr>
              <p:cNvSpPr>
                <a:spLocks noChangeShapeType="1"/>
              </p:cNvSpPr>
              <p:nvPr userDrawn="1"/>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4" name="Line 200">
                <a:extLst>
                  <a:ext uri="{FF2B5EF4-FFF2-40B4-BE49-F238E27FC236}">
                    <a16:creationId xmlns:a16="http://schemas.microsoft.com/office/drawing/2014/main" id="{392143E8-B44A-45C7-AC45-2BAAAA9F138B}"/>
                  </a:ext>
                </a:extLst>
              </p:cNvPr>
              <p:cNvSpPr>
                <a:spLocks noChangeShapeType="1"/>
              </p:cNvSpPr>
              <p:nvPr userDrawn="1"/>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5" name="Line 202">
                <a:extLst>
                  <a:ext uri="{FF2B5EF4-FFF2-40B4-BE49-F238E27FC236}">
                    <a16:creationId xmlns:a16="http://schemas.microsoft.com/office/drawing/2014/main" id="{E65AAC03-459F-4E0D-9E02-973269F955B0}"/>
                  </a:ext>
                </a:extLst>
              </p:cNvPr>
              <p:cNvSpPr>
                <a:spLocks noChangeShapeType="1"/>
              </p:cNvSpPr>
              <p:nvPr userDrawn="1"/>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6" name="Line 204">
                <a:extLst>
                  <a:ext uri="{FF2B5EF4-FFF2-40B4-BE49-F238E27FC236}">
                    <a16:creationId xmlns:a16="http://schemas.microsoft.com/office/drawing/2014/main" id="{5C1CC652-6153-4DDD-9165-B92D29FAABB9}"/>
                  </a:ext>
                </a:extLst>
              </p:cNvPr>
              <p:cNvSpPr>
                <a:spLocks noChangeShapeType="1"/>
              </p:cNvSpPr>
              <p:nvPr userDrawn="1"/>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7" name="Line 206">
                <a:extLst>
                  <a:ext uri="{FF2B5EF4-FFF2-40B4-BE49-F238E27FC236}">
                    <a16:creationId xmlns:a16="http://schemas.microsoft.com/office/drawing/2014/main" id="{FC8E0FE2-B8A7-4B53-8F07-D26B720B1EFA}"/>
                  </a:ext>
                </a:extLst>
              </p:cNvPr>
              <p:cNvSpPr>
                <a:spLocks noChangeShapeType="1"/>
              </p:cNvSpPr>
              <p:nvPr userDrawn="1"/>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8" name="Line 208">
                <a:extLst>
                  <a:ext uri="{FF2B5EF4-FFF2-40B4-BE49-F238E27FC236}">
                    <a16:creationId xmlns:a16="http://schemas.microsoft.com/office/drawing/2014/main" id="{D753F6AE-AE07-4561-98F8-D6A6C6CB798F}"/>
                  </a:ext>
                </a:extLst>
              </p:cNvPr>
              <p:cNvSpPr>
                <a:spLocks noChangeShapeType="1"/>
              </p:cNvSpPr>
              <p:nvPr userDrawn="1"/>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9" name="Line 210">
                <a:extLst>
                  <a:ext uri="{FF2B5EF4-FFF2-40B4-BE49-F238E27FC236}">
                    <a16:creationId xmlns:a16="http://schemas.microsoft.com/office/drawing/2014/main" id="{DEEEDA5E-6C54-4374-BC03-96959BE16A3E}"/>
                  </a:ext>
                </a:extLst>
              </p:cNvPr>
              <p:cNvSpPr>
                <a:spLocks noChangeShapeType="1"/>
              </p:cNvSpPr>
              <p:nvPr userDrawn="1"/>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0" name="Line 212">
                <a:extLst>
                  <a:ext uri="{FF2B5EF4-FFF2-40B4-BE49-F238E27FC236}">
                    <a16:creationId xmlns:a16="http://schemas.microsoft.com/office/drawing/2014/main" id="{DB34F2E2-698C-41DE-8A9C-B779B68342C2}"/>
                  </a:ext>
                </a:extLst>
              </p:cNvPr>
              <p:cNvSpPr>
                <a:spLocks noChangeShapeType="1"/>
              </p:cNvSpPr>
              <p:nvPr userDrawn="1"/>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1" name="Line 214">
                <a:extLst>
                  <a:ext uri="{FF2B5EF4-FFF2-40B4-BE49-F238E27FC236}">
                    <a16:creationId xmlns:a16="http://schemas.microsoft.com/office/drawing/2014/main" id="{21212BFC-11C2-4C99-9A38-2D0B21C7AABA}"/>
                  </a:ext>
                </a:extLst>
              </p:cNvPr>
              <p:cNvSpPr>
                <a:spLocks noChangeShapeType="1"/>
              </p:cNvSpPr>
              <p:nvPr userDrawn="1"/>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2" name="Line 216">
                <a:extLst>
                  <a:ext uri="{FF2B5EF4-FFF2-40B4-BE49-F238E27FC236}">
                    <a16:creationId xmlns:a16="http://schemas.microsoft.com/office/drawing/2014/main" id="{675B5CCC-88E8-485F-B327-38A157E8E220}"/>
                  </a:ext>
                </a:extLst>
              </p:cNvPr>
              <p:cNvSpPr>
                <a:spLocks noChangeShapeType="1"/>
              </p:cNvSpPr>
              <p:nvPr userDrawn="1"/>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3" name="Line 218">
                <a:extLst>
                  <a:ext uri="{FF2B5EF4-FFF2-40B4-BE49-F238E27FC236}">
                    <a16:creationId xmlns:a16="http://schemas.microsoft.com/office/drawing/2014/main" id="{5253575C-8E56-4F88-88B7-6DB13CCEE495}"/>
                  </a:ext>
                </a:extLst>
              </p:cNvPr>
              <p:cNvSpPr>
                <a:spLocks noChangeShapeType="1"/>
              </p:cNvSpPr>
              <p:nvPr userDrawn="1"/>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4" name="Line 220">
                <a:extLst>
                  <a:ext uri="{FF2B5EF4-FFF2-40B4-BE49-F238E27FC236}">
                    <a16:creationId xmlns:a16="http://schemas.microsoft.com/office/drawing/2014/main" id="{299A7A9B-8277-424B-9657-68881387B731}"/>
                  </a:ext>
                </a:extLst>
              </p:cNvPr>
              <p:cNvSpPr>
                <a:spLocks noChangeShapeType="1"/>
              </p:cNvSpPr>
              <p:nvPr userDrawn="1"/>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5" name="Line 222">
                <a:extLst>
                  <a:ext uri="{FF2B5EF4-FFF2-40B4-BE49-F238E27FC236}">
                    <a16:creationId xmlns:a16="http://schemas.microsoft.com/office/drawing/2014/main" id="{2133E7B6-86C2-4BBE-AE96-85CA742319DB}"/>
                  </a:ext>
                </a:extLst>
              </p:cNvPr>
              <p:cNvSpPr>
                <a:spLocks noChangeShapeType="1"/>
              </p:cNvSpPr>
              <p:nvPr userDrawn="1"/>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6" name="Line 224">
                <a:extLst>
                  <a:ext uri="{FF2B5EF4-FFF2-40B4-BE49-F238E27FC236}">
                    <a16:creationId xmlns:a16="http://schemas.microsoft.com/office/drawing/2014/main" id="{1D8B627C-F849-4FA0-9695-EA8BE63253E6}"/>
                  </a:ext>
                </a:extLst>
              </p:cNvPr>
              <p:cNvSpPr>
                <a:spLocks noChangeShapeType="1"/>
              </p:cNvSpPr>
              <p:nvPr userDrawn="1"/>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7" name="Line 226">
                <a:extLst>
                  <a:ext uri="{FF2B5EF4-FFF2-40B4-BE49-F238E27FC236}">
                    <a16:creationId xmlns:a16="http://schemas.microsoft.com/office/drawing/2014/main" id="{B4F4C302-B262-4CE8-9236-F83A635D62F1}"/>
                  </a:ext>
                </a:extLst>
              </p:cNvPr>
              <p:cNvSpPr>
                <a:spLocks noChangeShapeType="1"/>
              </p:cNvSpPr>
              <p:nvPr userDrawn="1"/>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8" name="Line 228">
                <a:extLst>
                  <a:ext uri="{FF2B5EF4-FFF2-40B4-BE49-F238E27FC236}">
                    <a16:creationId xmlns:a16="http://schemas.microsoft.com/office/drawing/2014/main" id="{B6A4A867-3274-4A47-9037-5EA2F6A67188}"/>
                  </a:ext>
                </a:extLst>
              </p:cNvPr>
              <p:cNvSpPr>
                <a:spLocks noChangeShapeType="1"/>
              </p:cNvSpPr>
              <p:nvPr userDrawn="1"/>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9" name="Line 146">
                <a:extLst>
                  <a:ext uri="{FF2B5EF4-FFF2-40B4-BE49-F238E27FC236}">
                    <a16:creationId xmlns:a16="http://schemas.microsoft.com/office/drawing/2014/main" id="{F124818D-D508-4B27-9E2B-76F781D4037A}"/>
                  </a:ext>
                </a:extLst>
              </p:cNvPr>
              <p:cNvSpPr>
                <a:spLocks noChangeShapeType="1"/>
              </p:cNvSpPr>
              <p:nvPr userDrawn="1"/>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0" name="Line 204">
                <a:extLst>
                  <a:ext uri="{FF2B5EF4-FFF2-40B4-BE49-F238E27FC236}">
                    <a16:creationId xmlns:a16="http://schemas.microsoft.com/office/drawing/2014/main" id="{7844B2BD-F97B-4F01-AA71-0BE4E06F0759}"/>
                  </a:ext>
                </a:extLst>
              </p:cNvPr>
              <p:cNvSpPr>
                <a:spLocks noChangeShapeType="1"/>
              </p:cNvSpPr>
              <p:nvPr userDrawn="1"/>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grpSp>
          <p:nvGrpSpPr>
            <p:cNvPr id="9" name="Group 8">
              <a:extLst>
                <a:ext uri="{FF2B5EF4-FFF2-40B4-BE49-F238E27FC236}">
                  <a16:creationId xmlns:a16="http://schemas.microsoft.com/office/drawing/2014/main" id="{E7B946A0-D0C0-4ADC-BF83-FDDF3786E932}"/>
                </a:ext>
              </a:extLst>
            </p:cNvPr>
            <p:cNvGrpSpPr/>
            <p:nvPr userDrawn="1"/>
          </p:nvGrpSpPr>
          <p:grpSpPr bwMode="gray">
            <a:xfrm>
              <a:off x="12276481" y="0"/>
              <a:ext cx="240289" cy="6858000"/>
              <a:chOff x="-319714" y="0"/>
              <a:chExt cx="240289" cy="6858000"/>
            </a:xfrm>
          </p:grpSpPr>
          <p:sp>
            <p:nvSpPr>
              <p:cNvPr id="12" name="Line 230">
                <a:extLst>
                  <a:ext uri="{FF2B5EF4-FFF2-40B4-BE49-F238E27FC236}">
                    <a16:creationId xmlns:a16="http://schemas.microsoft.com/office/drawing/2014/main" id="{1B5BA415-4079-4ED4-AB75-3E25F2572580}"/>
                  </a:ext>
                </a:extLst>
              </p:cNvPr>
              <p:cNvSpPr>
                <a:spLocks noChangeShapeType="1"/>
              </p:cNvSpPr>
              <p:nvPr userDrawn="1"/>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 name="Line 232">
                <a:extLst>
                  <a:ext uri="{FF2B5EF4-FFF2-40B4-BE49-F238E27FC236}">
                    <a16:creationId xmlns:a16="http://schemas.microsoft.com/office/drawing/2014/main" id="{86D8E06D-4691-4924-B3D9-A7CCD2C018F8}"/>
                  </a:ext>
                </a:extLst>
              </p:cNvPr>
              <p:cNvSpPr>
                <a:spLocks noChangeShapeType="1"/>
              </p:cNvSpPr>
              <p:nvPr userDrawn="1"/>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 name="Line 234">
                <a:extLst>
                  <a:ext uri="{FF2B5EF4-FFF2-40B4-BE49-F238E27FC236}">
                    <a16:creationId xmlns:a16="http://schemas.microsoft.com/office/drawing/2014/main" id="{A954308E-D200-40BF-90A4-B465A8A9E327}"/>
                  </a:ext>
                </a:extLst>
              </p:cNvPr>
              <p:cNvSpPr>
                <a:spLocks noChangeShapeType="1"/>
              </p:cNvSpPr>
              <p:nvPr userDrawn="1"/>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15" name="Line 236">
                <a:extLst>
                  <a:ext uri="{FF2B5EF4-FFF2-40B4-BE49-F238E27FC236}">
                    <a16:creationId xmlns:a16="http://schemas.microsoft.com/office/drawing/2014/main" id="{CBE17532-CEAB-45FA-8E7B-2959D0FFDFC8}"/>
                  </a:ext>
                </a:extLst>
              </p:cNvPr>
              <p:cNvSpPr>
                <a:spLocks noChangeShapeType="1"/>
              </p:cNvSpPr>
              <p:nvPr userDrawn="1"/>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 name="Line 238">
                <a:extLst>
                  <a:ext uri="{FF2B5EF4-FFF2-40B4-BE49-F238E27FC236}">
                    <a16:creationId xmlns:a16="http://schemas.microsoft.com/office/drawing/2014/main" id="{13F500D8-3638-4645-8E91-B7910A7B667B}"/>
                  </a:ext>
                </a:extLst>
              </p:cNvPr>
              <p:cNvSpPr>
                <a:spLocks noChangeShapeType="1"/>
              </p:cNvSpPr>
              <p:nvPr userDrawn="1"/>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 name="Line 240">
                <a:extLst>
                  <a:ext uri="{FF2B5EF4-FFF2-40B4-BE49-F238E27FC236}">
                    <a16:creationId xmlns:a16="http://schemas.microsoft.com/office/drawing/2014/main" id="{631FCC1E-B1DE-41E2-A7CB-08656D351680}"/>
                  </a:ext>
                </a:extLst>
              </p:cNvPr>
              <p:cNvSpPr>
                <a:spLocks noChangeShapeType="1"/>
              </p:cNvSpPr>
              <p:nvPr userDrawn="1"/>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8" name="Line 244">
                <a:extLst>
                  <a:ext uri="{FF2B5EF4-FFF2-40B4-BE49-F238E27FC236}">
                    <a16:creationId xmlns:a16="http://schemas.microsoft.com/office/drawing/2014/main" id="{595141E9-9248-40BC-9B4A-71C34645F3BA}"/>
                  </a:ext>
                </a:extLst>
              </p:cNvPr>
              <p:cNvSpPr>
                <a:spLocks noChangeShapeType="1"/>
              </p:cNvSpPr>
              <p:nvPr userDrawn="1"/>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 name="Line 246">
                <a:extLst>
                  <a:ext uri="{FF2B5EF4-FFF2-40B4-BE49-F238E27FC236}">
                    <a16:creationId xmlns:a16="http://schemas.microsoft.com/office/drawing/2014/main" id="{AD5291AD-61FB-4711-BE1F-5D8C0FCED138}"/>
                  </a:ext>
                </a:extLst>
              </p:cNvPr>
              <p:cNvSpPr>
                <a:spLocks noChangeShapeType="1"/>
              </p:cNvSpPr>
              <p:nvPr userDrawn="1"/>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 name="Line 250">
                <a:extLst>
                  <a:ext uri="{FF2B5EF4-FFF2-40B4-BE49-F238E27FC236}">
                    <a16:creationId xmlns:a16="http://schemas.microsoft.com/office/drawing/2014/main" id="{2C08CE5E-78D1-4042-9A3F-B4B19F8C8599}"/>
                  </a:ext>
                </a:extLst>
              </p:cNvPr>
              <p:cNvSpPr>
                <a:spLocks noChangeShapeType="1"/>
              </p:cNvSpPr>
              <p:nvPr userDrawn="1"/>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 name="Line 252">
                <a:extLst>
                  <a:ext uri="{FF2B5EF4-FFF2-40B4-BE49-F238E27FC236}">
                    <a16:creationId xmlns:a16="http://schemas.microsoft.com/office/drawing/2014/main" id="{0A448317-CD27-4EAF-A7BE-710C0F941968}"/>
                  </a:ext>
                </a:extLst>
              </p:cNvPr>
              <p:cNvSpPr>
                <a:spLocks noChangeShapeType="1"/>
              </p:cNvSpPr>
              <p:nvPr userDrawn="1"/>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 name="Line 254">
                <a:extLst>
                  <a:ext uri="{FF2B5EF4-FFF2-40B4-BE49-F238E27FC236}">
                    <a16:creationId xmlns:a16="http://schemas.microsoft.com/office/drawing/2014/main" id="{63D1F36F-7C96-4B40-9D23-675D1A380EFC}"/>
                  </a:ext>
                </a:extLst>
              </p:cNvPr>
              <p:cNvSpPr>
                <a:spLocks noChangeShapeType="1"/>
              </p:cNvSpPr>
              <p:nvPr userDrawn="1"/>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 name="Line 256">
                <a:extLst>
                  <a:ext uri="{FF2B5EF4-FFF2-40B4-BE49-F238E27FC236}">
                    <a16:creationId xmlns:a16="http://schemas.microsoft.com/office/drawing/2014/main" id="{FB8D9BA1-4125-4760-A08E-DD627E5693DA}"/>
                  </a:ext>
                </a:extLst>
              </p:cNvPr>
              <p:cNvSpPr>
                <a:spLocks noChangeShapeType="1"/>
              </p:cNvSpPr>
              <p:nvPr userDrawn="1"/>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 name="Line 258">
                <a:extLst>
                  <a:ext uri="{FF2B5EF4-FFF2-40B4-BE49-F238E27FC236}">
                    <a16:creationId xmlns:a16="http://schemas.microsoft.com/office/drawing/2014/main" id="{4C90F9A2-BD17-40A5-87DE-A4E9C42F3A0A}"/>
                  </a:ext>
                </a:extLst>
              </p:cNvPr>
              <p:cNvSpPr>
                <a:spLocks noChangeShapeType="1"/>
              </p:cNvSpPr>
              <p:nvPr userDrawn="1"/>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 name="Line 260">
                <a:extLst>
                  <a:ext uri="{FF2B5EF4-FFF2-40B4-BE49-F238E27FC236}">
                    <a16:creationId xmlns:a16="http://schemas.microsoft.com/office/drawing/2014/main" id="{1D0CA954-3CF3-4EDD-A938-68036372A508}"/>
                  </a:ext>
                </a:extLst>
              </p:cNvPr>
              <p:cNvSpPr>
                <a:spLocks noChangeShapeType="1"/>
              </p:cNvSpPr>
              <p:nvPr userDrawn="1"/>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 name="Line 262">
                <a:extLst>
                  <a:ext uri="{FF2B5EF4-FFF2-40B4-BE49-F238E27FC236}">
                    <a16:creationId xmlns:a16="http://schemas.microsoft.com/office/drawing/2014/main" id="{49B0E760-CC9A-4327-93E3-A08F9C5475EB}"/>
                  </a:ext>
                </a:extLst>
              </p:cNvPr>
              <p:cNvSpPr>
                <a:spLocks noChangeShapeType="1"/>
              </p:cNvSpPr>
              <p:nvPr userDrawn="1"/>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 name="Line 264">
                <a:extLst>
                  <a:ext uri="{FF2B5EF4-FFF2-40B4-BE49-F238E27FC236}">
                    <a16:creationId xmlns:a16="http://schemas.microsoft.com/office/drawing/2014/main" id="{7668E353-B159-4222-AA0C-2E9A7388BC4A}"/>
                  </a:ext>
                </a:extLst>
              </p:cNvPr>
              <p:cNvSpPr>
                <a:spLocks noChangeShapeType="1"/>
              </p:cNvSpPr>
              <p:nvPr userDrawn="1"/>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8" name="Line 266">
                <a:extLst>
                  <a:ext uri="{FF2B5EF4-FFF2-40B4-BE49-F238E27FC236}">
                    <a16:creationId xmlns:a16="http://schemas.microsoft.com/office/drawing/2014/main" id="{DFEBB146-F38E-4F88-BFC9-0F860E79CA74}"/>
                  </a:ext>
                </a:extLst>
              </p:cNvPr>
              <p:cNvSpPr>
                <a:spLocks noChangeShapeType="1"/>
              </p:cNvSpPr>
              <p:nvPr userDrawn="1"/>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9" name="Line 268">
                <a:extLst>
                  <a:ext uri="{FF2B5EF4-FFF2-40B4-BE49-F238E27FC236}">
                    <a16:creationId xmlns:a16="http://schemas.microsoft.com/office/drawing/2014/main" id="{51DAC659-B49F-482C-9F6D-6B1599F4C09C}"/>
                  </a:ext>
                </a:extLst>
              </p:cNvPr>
              <p:cNvSpPr>
                <a:spLocks noChangeShapeType="1"/>
              </p:cNvSpPr>
              <p:nvPr userDrawn="1"/>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0" name="Line 270">
                <a:extLst>
                  <a:ext uri="{FF2B5EF4-FFF2-40B4-BE49-F238E27FC236}">
                    <a16:creationId xmlns:a16="http://schemas.microsoft.com/office/drawing/2014/main" id="{DED697B7-B74A-4BF3-BD38-03203B6B03E1}"/>
                  </a:ext>
                </a:extLst>
              </p:cNvPr>
              <p:cNvSpPr>
                <a:spLocks noChangeShapeType="1"/>
              </p:cNvSpPr>
              <p:nvPr userDrawn="1"/>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1" name="Line 272">
                <a:extLst>
                  <a:ext uri="{FF2B5EF4-FFF2-40B4-BE49-F238E27FC236}">
                    <a16:creationId xmlns:a16="http://schemas.microsoft.com/office/drawing/2014/main" id="{C9211318-F137-4A06-BB7C-06F0C37CE40A}"/>
                  </a:ext>
                </a:extLst>
              </p:cNvPr>
              <p:cNvSpPr>
                <a:spLocks noChangeShapeType="1"/>
              </p:cNvSpPr>
              <p:nvPr userDrawn="1"/>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2" name="Line 274">
                <a:extLst>
                  <a:ext uri="{FF2B5EF4-FFF2-40B4-BE49-F238E27FC236}">
                    <a16:creationId xmlns:a16="http://schemas.microsoft.com/office/drawing/2014/main" id="{146F571B-CBE0-4027-A763-22F45135EC4D}"/>
                  </a:ext>
                </a:extLst>
              </p:cNvPr>
              <p:cNvSpPr>
                <a:spLocks noChangeShapeType="1"/>
              </p:cNvSpPr>
              <p:nvPr userDrawn="1"/>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3" name="Line 276">
                <a:extLst>
                  <a:ext uri="{FF2B5EF4-FFF2-40B4-BE49-F238E27FC236}">
                    <a16:creationId xmlns:a16="http://schemas.microsoft.com/office/drawing/2014/main" id="{4EB4B056-6BAA-4B60-BC2F-5891E74F8A3D}"/>
                  </a:ext>
                </a:extLst>
              </p:cNvPr>
              <p:cNvSpPr>
                <a:spLocks noChangeShapeType="1"/>
              </p:cNvSpPr>
              <p:nvPr userDrawn="1"/>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4" name="Line 278">
                <a:extLst>
                  <a:ext uri="{FF2B5EF4-FFF2-40B4-BE49-F238E27FC236}">
                    <a16:creationId xmlns:a16="http://schemas.microsoft.com/office/drawing/2014/main" id="{2D197714-130E-4A5D-AD98-09745DC590EF}"/>
                  </a:ext>
                </a:extLst>
              </p:cNvPr>
              <p:cNvSpPr>
                <a:spLocks noChangeShapeType="1"/>
              </p:cNvSpPr>
              <p:nvPr userDrawn="1"/>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5" name="Line 256">
                <a:extLst>
                  <a:ext uri="{FF2B5EF4-FFF2-40B4-BE49-F238E27FC236}">
                    <a16:creationId xmlns:a16="http://schemas.microsoft.com/office/drawing/2014/main" id="{781DA8BE-839C-42B2-AF4D-F4604A5447D8}"/>
                  </a:ext>
                </a:extLst>
              </p:cNvPr>
              <p:cNvSpPr>
                <a:spLocks noChangeShapeType="1"/>
              </p:cNvSpPr>
              <p:nvPr userDrawn="1"/>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6" name="Line 234">
                <a:extLst>
                  <a:ext uri="{FF2B5EF4-FFF2-40B4-BE49-F238E27FC236}">
                    <a16:creationId xmlns:a16="http://schemas.microsoft.com/office/drawing/2014/main" id="{9A4D1186-75E5-48F1-BDA8-8E1DFAF23574}"/>
                  </a:ext>
                </a:extLst>
              </p:cNvPr>
              <p:cNvSpPr>
                <a:spLocks noChangeShapeType="1"/>
              </p:cNvSpPr>
              <p:nvPr userDrawn="1"/>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grpSp>
      </p:grpSp>
      <p:sp>
        <p:nvSpPr>
          <p:cNvPr id="154" name="Content Placeholder 1">
            <a:extLst>
              <a:ext uri="{FF2B5EF4-FFF2-40B4-BE49-F238E27FC236}">
                <a16:creationId xmlns:a16="http://schemas.microsoft.com/office/drawing/2014/main" id="{1A826DBE-DA8C-4F98-B2C8-5130498DB8AB}"/>
              </a:ext>
            </a:extLst>
          </p:cNvPr>
          <p:cNvSpPr txBox="1">
            <a:spLocks/>
          </p:cNvSpPr>
          <p:nvPr userDrawn="1"/>
        </p:nvSpPr>
        <p:spPr bwMode="gray">
          <a:xfrm>
            <a:off x="-3164400" y="0"/>
            <a:ext cx="2804400" cy="4260141"/>
          </a:xfrm>
          <a:prstGeom prst="rect">
            <a:avLst/>
          </a:prstGeom>
        </p:spPr>
        <p:txBody>
          <a:bodyPr lIns="0" tIns="0" rIns="0" bIns="0">
            <a:noAutofit/>
          </a:bodyPr>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nl-NL" sz="1100" b="1">
                <a:solidFill>
                  <a:schemeClr val="tx1"/>
                </a:solidFill>
              </a:rPr>
              <a:t>Gebruik van afbeeldingen als achtergrond</a:t>
            </a:r>
          </a:p>
          <a:p>
            <a:pPr algn="l">
              <a:spcBef>
                <a:spcPts val="0"/>
              </a:spcBef>
            </a:pPr>
            <a:endParaRPr lang="nl-NL" sz="1100" b="1">
              <a:solidFill>
                <a:schemeClr val="tx1"/>
              </a:solidFill>
            </a:endParaRPr>
          </a:p>
          <a:p>
            <a:pPr marL="171450" indent="-171450" algn="l">
              <a:spcBef>
                <a:spcPts val="0"/>
              </a:spcBef>
              <a:buFont typeface="Arial" panose="020B0604020202020204" pitchFamily="34" charset="0"/>
              <a:buChar char="•"/>
            </a:pPr>
            <a:r>
              <a:rPr lang="nl-NL" sz="1100" b="0">
                <a:solidFill>
                  <a:schemeClr val="tx1"/>
                </a:solidFill>
              </a:rPr>
              <a:t>Klik op het grijze afbeeldingsveld</a:t>
            </a:r>
          </a:p>
          <a:p>
            <a:pPr marL="171450" indent="-171450" algn="l">
              <a:spcBef>
                <a:spcPts val="0"/>
              </a:spcBef>
              <a:buFont typeface="Arial" panose="020B0604020202020204" pitchFamily="34" charset="0"/>
              <a:buChar char="•"/>
            </a:pPr>
            <a:r>
              <a:rPr lang="nl-NL" sz="1100" b="0">
                <a:solidFill>
                  <a:schemeClr val="tx1"/>
                </a:solidFill>
              </a:rPr>
              <a:t>Ga nu naar </a:t>
            </a:r>
            <a:r>
              <a:rPr lang="nl-NL" sz="1100" b="1">
                <a:solidFill>
                  <a:schemeClr val="tx1"/>
                </a:solidFill>
              </a:rPr>
              <a:t>‘Invoegen’ </a:t>
            </a:r>
            <a:r>
              <a:rPr lang="nl-NL" sz="1100" b="0">
                <a:solidFill>
                  <a:schemeClr val="tx1"/>
                </a:solidFill>
              </a:rPr>
              <a:t>en kies </a:t>
            </a:r>
            <a:r>
              <a:rPr lang="nl-NL" sz="1100" b="1">
                <a:solidFill>
                  <a:schemeClr val="tx1"/>
                </a:solidFill>
              </a:rPr>
              <a:t>‘Afbeeldingen’</a:t>
            </a:r>
            <a:r>
              <a:rPr lang="nl-NL" sz="1100" b="0">
                <a:solidFill>
                  <a:schemeClr val="tx1"/>
                </a:solidFill>
              </a:rPr>
              <a:t>. </a:t>
            </a:r>
          </a:p>
          <a:p>
            <a:pPr marL="171450" indent="-171450" algn="l">
              <a:spcBef>
                <a:spcPts val="0"/>
              </a:spcBef>
              <a:buFont typeface="Arial" panose="020B0604020202020204" pitchFamily="34" charset="0"/>
              <a:buChar char="•"/>
            </a:pPr>
            <a:r>
              <a:rPr lang="nl-NL" sz="1100" b="0">
                <a:solidFill>
                  <a:schemeClr val="tx1"/>
                </a:solidFill>
              </a:rPr>
              <a:t>Kies een afbeelding, klik op </a:t>
            </a:r>
            <a:r>
              <a:rPr lang="nl-NL" sz="1100" b="1">
                <a:solidFill>
                  <a:schemeClr val="tx1"/>
                </a:solidFill>
              </a:rPr>
              <a:t>‘Invoegen’ </a:t>
            </a:r>
            <a:r>
              <a:rPr lang="nl-NL" sz="1100" b="0">
                <a:solidFill>
                  <a:schemeClr val="tx1"/>
                </a:solidFill>
              </a:rPr>
              <a:t>en de afbeelding wordt geplaatst.</a:t>
            </a:r>
          </a:p>
          <a:p>
            <a:pPr marL="171450" indent="-171450" algn="l">
              <a:spcBef>
                <a:spcPts val="0"/>
              </a:spcBef>
              <a:buFont typeface="Arial" panose="020B0604020202020204" pitchFamily="34" charset="0"/>
              <a:buChar char="•"/>
            </a:pPr>
            <a:r>
              <a:rPr lang="nl-NL" sz="1100" b="0">
                <a:solidFill>
                  <a:schemeClr val="tx1"/>
                </a:solidFill>
              </a:rPr>
              <a:t>Wil je een uitsnede maken, selecteer dan de foto door erop te klikken en gebruik de crop- functie onder </a:t>
            </a:r>
            <a:r>
              <a:rPr lang="nl-NL" sz="1100" b="1">
                <a:solidFill>
                  <a:schemeClr val="tx1"/>
                </a:solidFill>
              </a:rPr>
              <a:t>‘Opmaak’/’Bijsnijden’</a:t>
            </a:r>
            <a:r>
              <a:rPr lang="nl-NL" sz="1100" b="0">
                <a:solidFill>
                  <a:schemeClr val="tx1"/>
                </a:solidFill>
              </a:rPr>
              <a:t>.</a:t>
            </a:r>
          </a:p>
          <a:p>
            <a:pPr marL="171450" indent="-171450" algn="l">
              <a:spcBef>
                <a:spcPts val="0"/>
              </a:spcBef>
              <a:buFont typeface="Arial" panose="020B0604020202020204" pitchFamily="34" charset="0"/>
              <a:buChar char="•"/>
            </a:pPr>
            <a:endParaRPr lang="nl-NL" sz="1100" b="0">
              <a:solidFill>
                <a:schemeClr val="tx1"/>
              </a:solidFill>
            </a:endParaRPr>
          </a:p>
          <a:p>
            <a:pPr marL="171450" marR="0" indent="-171450" algn="l" defTabSz="685800"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r>
              <a:rPr lang="nl-NL" sz="1100" b="0">
                <a:solidFill>
                  <a:schemeClr val="tx1"/>
                </a:solidFill>
              </a:rPr>
              <a:t>Foto’s kun je kiezen uit de</a:t>
            </a:r>
            <a:r>
              <a:rPr lang="nl-NL" sz="1100" b="0" baseline="0">
                <a:solidFill>
                  <a:schemeClr val="tx1"/>
                </a:solidFill>
              </a:rPr>
              <a:t> </a:t>
            </a:r>
            <a:r>
              <a:rPr lang="nl-NL" sz="1100" b="1" baseline="0">
                <a:solidFill>
                  <a:schemeClr val="tx1"/>
                </a:solidFill>
              </a:rPr>
              <a:t>Mediabank in het UWV Communicatieportaal</a:t>
            </a:r>
            <a:r>
              <a:rPr lang="nl-NL" sz="1100" b="0" baseline="0">
                <a:solidFill>
                  <a:schemeClr val="tx1"/>
                </a:solidFill>
              </a:rPr>
              <a:t>. Deze foto’s zijn van hoge kwaliteit en hiervan is het intellectueel eigendom geregeld. </a:t>
            </a:r>
            <a:br>
              <a:rPr lang="nl-NL" sz="1100" b="0" baseline="0">
                <a:solidFill>
                  <a:schemeClr val="tx1"/>
                </a:solidFill>
              </a:rPr>
            </a:br>
            <a:br>
              <a:rPr lang="nl-NL" sz="1100" b="0" baseline="0">
                <a:solidFill>
                  <a:schemeClr val="tx1"/>
                </a:solidFill>
              </a:rPr>
            </a:br>
            <a:r>
              <a:rPr lang="nl-NL" sz="1100" b="0">
                <a:solidFill>
                  <a:schemeClr val="tx1"/>
                </a:solidFill>
                <a:hlinkClick r:id="rId2"/>
              </a:rPr>
              <a:t>https://communicatieportaal.uwv.nl/modules/product/mediabank/default/?ItemId=3219</a:t>
            </a:r>
            <a:endParaRPr lang="nl-NL" sz="1100" b="0">
              <a:solidFill>
                <a:schemeClr val="tx1"/>
              </a:solidFill>
            </a:endParaRPr>
          </a:p>
          <a:p>
            <a:pPr marL="171450" marR="0" indent="-171450" algn="l" defTabSz="685800"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endParaRPr lang="nl-NL" sz="1100" b="0">
              <a:solidFill>
                <a:schemeClr val="tx1"/>
              </a:solidFill>
            </a:endParaRPr>
          </a:p>
          <a:p>
            <a:pPr marL="171450" marR="0" indent="-171450" algn="l" defTabSz="685800"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endParaRPr lang="nl-NL" sz="1100" b="0" dirty="0">
              <a:solidFill>
                <a:schemeClr val="tx1"/>
              </a:solidFill>
            </a:endParaRPr>
          </a:p>
        </p:txBody>
      </p:sp>
      <p:sp>
        <p:nvSpPr>
          <p:cNvPr id="152" name="Title 1">
            <a:extLst>
              <a:ext uri="{FF2B5EF4-FFF2-40B4-BE49-F238E27FC236}">
                <a16:creationId xmlns:a16="http://schemas.microsoft.com/office/drawing/2014/main" id="{2FC94C43-5A4B-423B-A312-39C3C922450C}"/>
              </a:ext>
            </a:extLst>
          </p:cNvPr>
          <p:cNvSpPr>
            <a:spLocks noGrp="1"/>
          </p:cNvSpPr>
          <p:nvPr>
            <p:ph type="ctrTitle" hasCustomPrompt="1"/>
          </p:nvPr>
        </p:nvSpPr>
        <p:spPr bwMode="gray">
          <a:xfrm>
            <a:off x="283535" y="285750"/>
            <a:ext cx="8506050" cy="1450716"/>
          </a:xfrm>
          <a:prstGeom prst="rect">
            <a:avLst/>
          </a:prstGeom>
          <a:solidFill>
            <a:schemeClr val="tx2"/>
          </a:solidFill>
        </p:spPr>
        <p:txBody>
          <a:bodyPr wrap="square" lIns="284400" tIns="251999" rIns="251999" bIns="251999" anchor="b" anchorCtr="0">
            <a:noAutofit/>
          </a:bodyPr>
          <a:lstStyle>
            <a:lvl1pPr algn="l">
              <a:lnSpc>
                <a:spcPct val="85000"/>
              </a:lnSpc>
              <a:spcBef>
                <a:spcPts val="600"/>
              </a:spcBef>
              <a:defRPr sz="3600" b="1" kern="1100" baseline="0">
                <a:solidFill>
                  <a:schemeClr val="bg1"/>
                </a:solidFill>
              </a:defRPr>
            </a:lvl1pPr>
          </a:lstStyle>
          <a:p>
            <a:r>
              <a:rPr lang="nl-NL" dirty="0"/>
              <a:t>Klik om de presentatie titel aan te passen</a:t>
            </a:r>
            <a:endParaRPr lang="en-GB" dirty="0"/>
          </a:p>
        </p:txBody>
      </p:sp>
      <p:sp>
        <p:nvSpPr>
          <p:cNvPr id="153" name="Text Placeholder 10">
            <a:extLst>
              <a:ext uri="{FF2B5EF4-FFF2-40B4-BE49-F238E27FC236}">
                <a16:creationId xmlns:a16="http://schemas.microsoft.com/office/drawing/2014/main" id="{F93A9E52-8DAF-4927-81B4-000C66E86E49}"/>
              </a:ext>
            </a:extLst>
          </p:cNvPr>
          <p:cNvSpPr>
            <a:spLocks noGrp="1"/>
          </p:cNvSpPr>
          <p:nvPr>
            <p:ph type="body" sz="quarter" idx="16" hasCustomPrompt="1"/>
          </p:nvPr>
        </p:nvSpPr>
        <p:spPr bwMode="gray">
          <a:xfrm>
            <a:off x="283534" y="2031547"/>
            <a:ext cx="4820075" cy="345013"/>
          </a:xfrm>
          <a:prstGeom prst="rect">
            <a:avLst/>
          </a:prstGeom>
          <a:solidFill>
            <a:schemeClr val="accent2"/>
          </a:solidFill>
        </p:spPr>
        <p:txBody>
          <a:bodyPr lIns="284400" tIns="72000" rIns="108000" bIns="72000" anchor="t" anchorCtr="0">
            <a:spAutoFit/>
          </a:bodyPr>
          <a:lstStyle>
            <a:lvl1pPr marL="0" indent="0" algn="l">
              <a:spcAft>
                <a:spcPts val="0"/>
              </a:spcAft>
              <a:buNone/>
              <a:defRPr sz="1300">
                <a:solidFill>
                  <a:schemeClr val="bg1"/>
                </a:solidFill>
              </a:defRPr>
            </a:lvl1pPr>
          </a:lstStyle>
          <a:p>
            <a:pPr lvl="0"/>
            <a:r>
              <a:rPr lang="nl-NL" dirty="0"/>
              <a:t>Presentator informatie</a:t>
            </a:r>
          </a:p>
        </p:txBody>
      </p:sp>
      <p:sp>
        <p:nvSpPr>
          <p:cNvPr id="156" name="Text Placeholder 3">
            <a:extLst>
              <a:ext uri="{FF2B5EF4-FFF2-40B4-BE49-F238E27FC236}">
                <a16:creationId xmlns:a16="http://schemas.microsoft.com/office/drawing/2014/main" id="{F39B631F-3669-4D93-9CED-14CC64ED7608}"/>
              </a:ext>
            </a:extLst>
          </p:cNvPr>
          <p:cNvSpPr txBox="1">
            <a:spLocks noChangeAspect="1"/>
          </p:cNvSpPr>
          <p:nvPr userDrawn="1"/>
        </p:nvSpPr>
        <p:spPr bwMode="gray">
          <a:xfrm>
            <a:off x="10491925" y="6012000"/>
            <a:ext cx="846000" cy="846000"/>
          </a:xfrm>
          <a:prstGeom prst="rect">
            <a:avLst/>
          </a:prstGeom>
          <a:blipFill>
            <a:blip r:embed="rId3"/>
            <a:stretch>
              <a:fillRect/>
            </a:stretch>
          </a:blipFill>
          <a:ln>
            <a:solidFill>
              <a:srgbClr val="0078D2"/>
            </a:solidFill>
          </a:ln>
        </p:spPr>
        <p:txBody>
          <a:bodyPr/>
          <a:lstStyle>
            <a:lvl1pPr marL="0" indent="0" algn="l" defTabSz="914400" rtl="0" eaLnBrk="1" latinLnBrk="0" hangingPunct="1">
              <a:lnSpc>
                <a:spcPct val="110000"/>
              </a:lnSpc>
              <a:spcBef>
                <a:spcPts val="0"/>
              </a:spcBef>
              <a:spcAft>
                <a:spcPts val="300"/>
              </a:spcAft>
              <a:buClr>
                <a:schemeClr val="tx2"/>
              </a:buClr>
              <a:buFont typeface="Arial" panose="020B0604020202020204" pitchFamily="34" charset="0"/>
              <a:buNone/>
              <a:defRPr lang="nl-NL" sz="1200" kern="1200" dirty="0">
                <a:solidFill>
                  <a:schemeClr val="tx1"/>
                </a:solidFill>
                <a:latin typeface="+mn-lt"/>
                <a:ea typeface="+mn-ea"/>
                <a:cs typeface="+mn-cs"/>
              </a:defRPr>
            </a:lvl1pPr>
            <a:lvl2pPr marL="36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2pPr>
            <a:lvl3pPr marL="5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3pPr>
            <a:lvl4pPr marL="72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200" kern="1200">
                <a:solidFill>
                  <a:schemeClr val="tx1"/>
                </a:solidFill>
                <a:latin typeface="+mn-lt"/>
                <a:ea typeface="+mn-ea"/>
                <a:cs typeface="+mn-cs"/>
              </a:defRPr>
            </a:lvl4pPr>
            <a:lvl5pPr marL="90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5pPr>
            <a:lvl6pPr marL="108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600" kern="1200" dirty="0">
                <a:solidFill>
                  <a:schemeClr val="tx1"/>
                </a:solidFill>
                <a:latin typeface="+mn-lt"/>
                <a:ea typeface="+mn-ea"/>
                <a:cs typeface="+mn-cs"/>
              </a:defRPr>
            </a:lvl6pPr>
            <a:lvl7pPr marL="1257300" marR="0" indent="-179388" algn="l" defTabSz="914400" rtl="0" eaLnBrk="1" fontAlgn="auto" latinLnBrk="0" hangingPunct="1">
              <a:lnSpc>
                <a:spcPct val="110000"/>
              </a:lnSpc>
              <a:spcBef>
                <a:spcPts val="0"/>
              </a:spcBef>
              <a:spcAft>
                <a:spcPts val="300"/>
              </a:spcAft>
              <a:buClr>
                <a:schemeClr val="tx2"/>
              </a:buClr>
              <a:buSzTx/>
              <a:buFont typeface="Arial" panose="020B0604020202020204" pitchFamily="34" charset="0"/>
              <a:buChar char="–"/>
              <a:tabLst/>
              <a:defRPr sz="1400" kern="1200">
                <a:solidFill>
                  <a:schemeClr val="tx1"/>
                </a:solidFill>
                <a:latin typeface="+mn-lt"/>
                <a:ea typeface="+mn-ea"/>
                <a:cs typeface="+mn-cs"/>
              </a:defRPr>
            </a:lvl7pPr>
            <a:lvl8pPr marL="14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8pPr>
            <a:lvl9pPr marL="1619250" indent="-179388"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9pPr>
          </a:lstStyle>
          <a:p>
            <a:r>
              <a:rPr lang="en-US"/>
              <a:t>    </a:t>
            </a:r>
          </a:p>
        </p:txBody>
      </p:sp>
    </p:spTree>
    <p:extLst>
      <p:ext uri="{BB962C8B-B14F-4D97-AF65-F5344CB8AC3E}">
        <p14:creationId xmlns:p14="http://schemas.microsoft.com/office/powerpoint/2010/main" val="1654559860"/>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Agenda dia 01">
    <p:bg bwMode="ltGray">
      <p:bgPr>
        <a:solidFill>
          <a:srgbClr val="003383"/>
        </a:solidFill>
        <a:effectLst/>
      </p:bgPr>
    </p:bg>
    <p:spTree>
      <p:nvGrpSpPr>
        <p:cNvPr id="1" name=""/>
        <p:cNvGrpSpPr/>
        <p:nvPr/>
      </p:nvGrpSpPr>
      <p:grpSpPr>
        <a:xfrm>
          <a:off x="0" y="0"/>
          <a:ext cx="0" cy="0"/>
          <a:chOff x="0" y="0"/>
          <a:chExt cx="0" cy="0"/>
        </a:xfrm>
      </p:grpSpPr>
      <p:sp>
        <p:nvSpPr>
          <p:cNvPr id="157" name="Rectangle 156">
            <a:extLst>
              <a:ext uri="{FF2B5EF4-FFF2-40B4-BE49-F238E27FC236}">
                <a16:creationId xmlns:a16="http://schemas.microsoft.com/office/drawing/2014/main" id="{5A821C95-123E-43A9-AE48-CA9633122043}"/>
              </a:ext>
            </a:extLst>
          </p:cNvPr>
          <p:cNvSpPr/>
          <p:nvPr userDrawn="1"/>
        </p:nvSpPr>
        <p:spPr bwMode="gray">
          <a:xfrm>
            <a:off x="-3714750" y="-933450"/>
            <a:ext cx="19621500" cy="87249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9" name="Group 8">
            <a:extLst>
              <a:ext uri="{FF2B5EF4-FFF2-40B4-BE49-F238E27FC236}">
                <a16:creationId xmlns:a16="http://schemas.microsoft.com/office/drawing/2014/main" id="{B5611A4E-C33F-4BA7-8223-6028B57B910E}"/>
              </a:ext>
            </a:extLst>
          </p:cNvPr>
          <p:cNvGrpSpPr/>
          <p:nvPr userDrawn="1"/>
        </p:nvGrpSpPr>
        <p:grpSpPr bwMode="gray">
          <a:xfrm>
            <a:off x="-329239" y="-319423"/>
            <a:ext cx="12846009" cy="7500113"/>
            <a:chOff x="-329239" y="-319423"/>
            <a:chExt cx="12846009" cy="7500113"/>
          </a:xfrm>
        </p:grpSpPr>
        <p:grpSp>
          <p:nvGrpSpPr>
            <p:cNvPr id="10" name="Group 9">
              <a:extLst>
                <a:ext uri="{FF2B5EF4-FFF2-40B4-BE49-F238E27FC236}">
                  <a16:creationId xmlns:a16="http://schemas.microsoft.com/office/drawing/2014/main" id="{8E614B9E-7EFA-43C7-84D2-53496331F855}"/>
                </a:ext>
              </a:extLst>
            </p:cNvPr>
            <p:cNvGrpSpPr/>
            <p:nvPr userDrawn="1"/>
          </p:nvGrpSpPr>
          <p:grpSpPr bwMode="gray">
            <a:xfrm>
              <a:off x="-329239" y="0"/>
              <a:ext cx="240289" cy="6858000"/>
              <a:chOff x="-319714" y="0"/>
              <a:chExt cx="240289" cy="6858000"/>
            </a:xfrm>
          </p:grpSpPr>
          <p:sp>
            <p:nvSpPr>
              <p:cNvPr id="128" name="Line 230">
                <a:extLst>
                  <a:ext uri="{FF2B5EF4-FFF2-40B4-BE49-F238E27FC236}">
                    <a16:creationId xmlns:a16="http://schemas.microsoft.com/office/drawing/2014/main" id="{0336D41F-6A73-469E-9F3A-196A81AA1F87}"/>
                  </a:ext>
                </a:extLst>
              </p:cNvPr>
              <p:cNvSpPr>
                <a:spLocks noChangeShapeType="1"/>
              </p:cNvSpPr>
              <p:nvPr userDrawn="1"/>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9" name="Line 232">
                <a:extLst>
                  <a:ext uri="{FF2B5EF4-FFF2-40B4-BE49-F238E27FC236}">
                    <a16:creationId xmlns:a16="http://schemas.microsoft.com/office/drawing/2014/main" id="{BC38D79D-B1A7-4004-B9FD-E54CFC23227D}"/>
                  </a:ext>
                </a:extLst>
              </p:cNvPr>
              <p:cNvSpPr>
                <a:spLocks noChangeShapeType="1"/>
              </p:cNvSpPr>
              <p:nvPr userDrawn="1"/>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0" name="Line 234">
                <a:extLst>
                  <a:ext uri="{FF2B5EF4-FFF2-40B4-BE49-F238E27FC236}">
                    <a16:creationId xmlns:a16="http://schemas.microsoft.com/office/drawing/2014/main" id="{856AD897-E1C5-46DB-BB45-D55D25C4101C}"/>
                  </a:ext>
                </a:extLst>
              </p:cNvPr>
              <p:cNvSpPr>
                <a:spLocks noChangeShapeType="1"/>
              </p:cNvSpPr>
              <p:nvPr userDrawn="1"/>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131" name="Line 236">
                <a:extLst>
                  <a:ext uri="{FF2B5EF4-FFF2-40B4-BE49-F238E27FC236}">
                    <a16:creationId xmlns:a16="http://schemas.microsoft.com/office/drawing/2014/main" id="{3E128C36-09A3-466F-B94F-680C82361EA9}"/>
                  </a:ext>
                </a:extLst>
              </p:cNvPr>
              <p:cNvSpPr>
                <a:spLocks noChangeShapeType="1"/>
              </p:cNvSpPr>
              <p:nvPr userDrawn="1"/>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2" name="Line 238">
                <a:extLst>
                  <a:ext uri="{FF2B5EF4-FFF2-40B4-BE49-F238E27FC236}">
                    <a16:creationId xmlns:a16="http://schemas.microsoft.com/office/drawing/2014/main" id="{F30C43D2-FE37-4376-859F-8A9621EE159E}"/>
                  </a:ext>
                </a:extLst>
              </p:cNvPr>
              <p:cNvSpPr>
                <a:spLocks noChangeShapeType="1"/>
              </p:cNvSpPr>
              <p:nvPr userDrawn="1"/>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3" name="Line 240">
                <a:extLst>
                  <a:ext uri="{FF2B5EF4-FFF2-40B4-BE49-F238E27FC236}">
                    <a16:creationId xmlns:a16="http://schemas.microsoft.com/office/drawing/2014/main" id="{F4319022-AD04-47B3-B269-D23CBA5B1B60}"/>
                  </a:ext>
                </a:extLst>
              </p:cNvPr>
              <p:cNvSpPr>
                <a:spLocks noChangeShapeType="1"/>
              </p:cNvSpPr>
              <p:nvPr userDrawn="1"/>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4" name="Line 244">
                <a:extLst>
                  <a:ext uri="{FF2B5EF4-FFF2-40B4-BE49-F238E27FC236}">
                    <a16:creationId xmlns:a16="http://schemas.microsoft.com/office/drawing/2014/main" id="{3F588A13-104A-4DEC-AFB7-38D407020D05}"/>
                  </a:ext>
                </a:extLst>
              </p:cNvPr>
              <p:cNvSpPr>
                <a:spLocks noChangeShapeType="1"/>
              </p:cNvSpPr>
              <p:nvPr userDrawn="1"/>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5" name="Line 246">
                <a:extLst>
                  <a:ext uri="{FF2B5EF4-FFF2-40B4-BE49-F238E27FC236}">
                    <a16:creationId xmlns:a16="http://schemas.microsoft.com/office/drawing/2014/main" id="{C994FACE-7818-4108-B75A-C60B4CCEBC7F}"/>
                  </a:ext>
                </a:extLst>
              </p:cNvPr>
              <p:cNvSpPr>
                <a:spLocks noChangeShapeType="1"/>
              </p:cNvSpPr>
              <p:nvPr userDrawn="1"/>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6" name="Line 250">
                <a:extLst>
                  <a:ext uri="{FF2B5EF4-FFF2-40B4-BE49-F238E27FC236}">
                    <a16:creationId xmlns:a16="http://schemas.microsoft.com/office/drawing/2014/main" id="{1C421379-F086-4881-ACD3-2CD1B7D74DE7}"/>
                  </a:ext>
                </a:extLst>
              </p:cNvPr>
              <p:cNvSpPr>
                <a:spLocks noChangeShapeType="1"/>
              </p:cNvSpPr>
              <p:nvPr userDrawn="1"/>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7" name="Line 252">
                <a:extLst>
                  <a:ext uri="{FF2B5EF4-FFF2-40B4-BE49-F238E27FC236}">
                    <a16:creationId xmlns:a16="http://schemas.microsoft.com/office/drawing/2014/main" id="{D1D8254B-E987-4042-9A91-3E8F5EB16510}"/>
                  </a:ext>
                </a:extLst>
              </p:cNvPr>
              <p:cNvSpPr>
                <a:spLocks noChangeShapeType="1"/>
              </p:cNvSpPr>
              <p:nvPr userDrawn="1"/>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8" name="Line 254">
                <a:extLst>
                  <a:ext uri="{FF2B5EF4-FFF2-40B4-BE49-F238E27FC236}">
                    <a16:creationId xmlns:a16="http://schemas.microsoft.com/office/drawing/2014/main" id="{0A172581-491F-467A-BA92-CDAC73F8864A}"/>
                  </a:ext>
                </a:extLst>
              </p:cNvPr>
              <p:cNvSpPr>
                <a:spLocks noChangeShapeType="1"/>
              </p:cNvSpPr>
              <p:nvPr userDrawn="1"/>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9" name="Line 256">
                <a:extLst>
                  <a:ext uri="{FF2B5EF4-FFF2-40B4-BE49-F238E27FC236}">
                    <a16:creationId xmlns:a16="http://schemas.microsoft.com/office/drawing/2014/main" id="{12EDF8B1-2B91-4D58-8ABF-60DFBE3D9433}"/>
                  </a:ext>
                </a:extLst>
              </p:cNvPr>
              <p:cNvSpPr>
                <a:spLocks noChangeShapeType="1"/>
              </p:cNvSpPr>
              <p:nvPr userDrawn="1"/>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0" name="Line 258">
                <a:extLst>
                  <a:ext uri="{FF2B5EF4-FFF2-40B4-BE49-F238E27FC236}">
                    <a16:creationId xmlns:a16="http://schemas.microsoft.com/office/drawing/2014/main" id="{58DE958B-FCFB-48DE-9BEC-A7280F8F615A}"/>
                  </a:ext>
                </a:extLst>
              </p:cNvPr>
              <p:cNvSpPr>
                <a:spLocks noChangeShapeType="1"/>
              </p:cNvSpPr>
              <p:nvPr userDrawn="1"/>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1" name="Line 260">
                <a:extLst>
                  <a:ext uri="{FF2B5EF4-FFF2-40B4-BE49-F238E27FC236}">
                    <a16:creationId xmlns:a16="http://schemas.microsoft.com/office/drawing/2014/main" id="{D85C3CF6-6141-4CDF-91F1-8355C96DDD5C}"/>
                  </a:ext>
                </a:extLst>
              </p:cNvPr>
              <p:cNvSpPr>
                <a:spLocks noChangeShapeType="1"/>
              </p:cNvSpPr>
              <p:nvPr userDrawn="1"/>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2" name="Line 262">
                <a:extLst>
                  <a:ext uri="{FF2B5EF4-FFF2-40B4-BE49-F238E27FC236}">
                    <a16:creationId xmlns:a16="http://schemas.microsoft.com/office/drawing/2014/main" id="{36323773-A2E6-40E0-B824-7DD9F7A31C1E}"/>
                  </a:ext>
                </a:extLst>
              </p:cNvPr>
              <p:cNvSpPr>
                <a:spLocks noChangeShapeType="1"/>
              </p:cNvSpPr>
              <p:nvPr userDrawn="1"/>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3" name="Line 264">
                <a:extLst>
                  <a:ext uri="{FF2B5EF4-FFF2-40B4-BE49-F238E27FC236}">
                    <a16:creationId xmlns:a16="http://schemas.microsoft.com/office/drawing/2014/main" id="{77F00F89-F5D2-4916-BB6E-CD6383003334}"/>
                  </a:ext>
                </a:extLst>
              </p:cNvPr>
              <p:cNvSpPr>
                <a:spLocks noChangeShapeType="1"/>
              </p:cNvSpPr>
              <p:nvPr userDrawn="1"/>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4" name="Line 266">
                <a:extLst>
                  <a:ext uri="{FF2B5EF4-FFF2-40B4-BE49-F238E27FC236}">
                    <a16:creationId xmlns:a16="http://schemas.microsoft.com/office/drawing/2014/main" id="{02EB819C-0662-4C0B-B643-29140DF42E20}"/>
                  </a:ext>
                </a:extLst>
              </p:cNvPr>
              <p:cNvSpPr>
                <a:spLocks noChangeShapeType="1"/>
              </p:cNvSpPr>
              <p:nvPr userDrawn="1"/>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5" name="Line 268">
                <a:extLst>
                  <a:ext uri="{FF2B5EF4-FFF2-40B4-BE49-F238E27FC236}">
                    <a16:creationId xmlns:a16="http://schemas.microsoft.com/office/drawing/2014/main" id="{B922892D-3A48-485C-A592-598192D520A9}"/>
                  </a:ext>
                </a:extLst>
              </p:cNvPr>
              <p:cNvSpPr>
                <a:spLocks noChangeShapeType="1"/>
              </p:cNvSpPr>
              <p:nvPr userDrawn="1"/>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6" name="Line 270">
                <a:extLst>
                  <a:ext uri="{FF2B5EF4-FFF2-40B4-BE49-F238E27FC236}">
                    <a16:creationId xmlns:a16="http://schemas.microsoft.com/office/drawing/2014/main" id="{88028F0A-D0E0-4F9D-BEA5-BE8785C5F689}"/>
                  </a:ext>
                </a:extLst>
              </p:cNvPr>
              <p:cNvSpPr>
                <a:spLocks noChangeShapeType="1"/>
              </p:cNvSpPr>
              <p:nvPr userDrawn="1"/>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7" name="Line 272">
                <a:extLst>
                  <a:ext uri="{FF2B5EF4-FFF2-40B4-BE49-F238E27FC236}">
                    <a16:creationId xmlns:a16="http://schemas.microsoft.com/office/drawing/2014/main" id="{E4187A63-7E69-4CD5-A576-B825CAC13CB1}"/>
                  </a:ext>
                </a:extLst>
              </p:cNvPr>
              <p:cNvSpPr>
                <a:spLocks noChangeShapeType="1"/>
              </p:cNvSpPr>
              <p:nvPr userDrawn="1"/>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8" name="Line 274">
                <a:extLst>
                  <a:ext uri="{FF2B5EF4-FFF2-40B4-BE49-F238E27FC236}">
                    <a16:creationId xmlns:a16="http://schemas.microsoft.com/office/drawing/2014/main" id="{659FE515-D593-4DA2-A200-30DF89F26F81}"/>
                  </a:ext>
                </a:extLst>
              </p:cNvPr>
              <p:cNvSpPr>
                <a:spLocks noChangeShapeType="1"/>
              </p:cNvSpPr>
              <p:nvPr userDrawn="1"/>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9" name="Line 276">
                <a:extLst>
                  <a:ext uri="{FF2B5EF4-FFF2-40B4-BE49-F238E27FC236}">
                    <a16:creationId xmlns:a16="http://schemas.microsoft.com/office/drawing/2014/main" id="{EB891A88-0B92-49CA-9E11-320271CB8239}"/>
                  </a:ext>
                </a:extLst>
              </p:cNvPr>
              <p:cNvSpPr>
                <a:spLocks noChangeShapeType="1"/>
              </p:cNvSpPr>
              <p:nvPr userDrawn="1"/>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0" name="Line 278">
                <a:extLst>
                  <a:ext uri="{FF2B5EF4-FFF2-40B4-BE49-F238E27FC236}">
                    <a16:creationId xmlns:a16="http://schemas.microsoft.com/office/drawing/2014/main" id="{9D412D7A-401A-4302-A662-479A8B03170D}"/>
                  </a:ext>
                </a:extLst>
              </p:cNvPr>
              <p:cNvSpPr>
                <a:spLocks noChangeShapeType="1"/>
              </p:cNvSpPr>
              <p:nvPr userDrawn="1"/>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1" name="Line 256">
                <a:extLst>
                  <a:ext uri="{FF2B5EF4-FFF2-40B4-BE49-F238E27FC236}">
                    <a16:creationId xmlns:a16="http://schemas.microsoft.com/office/drawing/2014/main" id="{6C2542D0-264C-401E-BE42-1DA239417026}"/>
                  </a:ext>
                </a:extLst>
              </p:cNvPr>
              <p:cNvSpPr>
                <a:spLocks noChangeShapeType="1"/>
              </p:cNvSpPr>
              <p:nvPr userDrawn="1"/>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2" name="Line 234">
                <a:extLst>
                  <a:ext uri="{FF2B5EF4-FFF2-40B4-BE49-F238E27FC236}">
                    <a16:creationId xmlns:a16="http://schemas.microsoft.com/office/drawing/2014/main" id="{E080169B-4E6B-43C5-A077-7A90876C5412}"/>
                  </a:ext>
                </a:extLst>
              </p:cNvPr>
              <p:cNvSpPr>
                <a:spLocks noChangeShapeType="1"/>
              </p:cNvSpPr>
              <p:nvPr userDrawn="1"/>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grpSp>
        <p:grpSp>
          <p:nvGrpSpPr>
            <p:cNvPr id="12" name="Group 11">
              <a:extLst>
                <a:ext uri="{FF2B5EF4-FFF2-40B4-BE49-F238E27FC236}">
                  <a16:creationId xmlns:a16="http://schemas.microsoft.com/office/drawing/2014/main" id="{8099C527-A1C7-4B75-AF50-9F554E096FCA}"/>
                </a:ext>
              </a:extLst>
            </p:cNvPr>
            <p:cNvGrpSpPr/>
            <p:nvPr userDrawn="1"/>
          </p:nvGrpSpPr>
          <p:grpSpPr bwMode="gray">
            <a:xfrm>
              <a:off x="0" y="-319423"/>
              <a:ext cx="12192000" cy="232538"/>
              <a:chOff x="0" y="-319423"/>
              <a:chExt cx="12192000" cy="232538"/>
            </a:xfrm>
          </p:grpSpPr>
          <p:sp>
            <p:nvSpPr>
              <p:cNvPr id="84" name="Line 146">
                <a:extLst>
                  <a:ext uri="{FF2B5EF4-FFF2-40B4-BE49-F238E27FC236}">
                    <a16:creationId xmlns:a16="http://schemas.microsoft.com/office/drawing/2014/main" id="{1DF44DC1-1C35-4EA6-A97C-F10D29125AA9}"/>
                  </a:ext>
                </a:extLst>
              </p:cNvPr>
              <p:cNvSpPr>
                <a:spLocks noChangeShapeType="1"/>
              </p:cNvSpPr>
              <p:nvPr userDrawn="1"/>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5" name="Line 148">
                <a:extLst>
                  <a:ext uri="{FF2B5EF4-FFF2-40B4-BE49-F238E27FC236}">
                    <a16:creationId xmlns:a16="http://schemas.microsoft.com/office/drawing/2014/main" id="{26195EF6-422F-4036-B343-2647793A2516}"/>
                  </a:ext>
                </a:extLst>
              </p:cNvPr>
              <p:cNvSpPr>
                <a:spLocks noChangeShapeType="1"/>
              </p:cNvSpPr>
              <p:nvPr userDrawn="1"/>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6" name="Line 150">
                <a:extLst>
                  <a:ext uri="{FF2B5EF4-FFF2-40B4-BE49-F238E27FC236}">
                    <a16:creationId xmlns:a16="http://schemas.microsoft.com/office/drawing/2014/main" id="{28339977-5A9E-46E0-966B-FE7FCD5D09DB}"/>
                  </a:ext>
                </a:extLst>
              </p:cNvPr>
              <p:cNvSpPr>
                <a:spLocks noChangeShapeType="1"/>
              </p:cNvSpPr>
              <p:nvPr userDrawn="1"/>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7" name="Line 152">
                <a:extLst>
                  <a:ext uri="{FF2B5EF4-FFF2-40B4-BE49-F238E27FC236}">
                    <a16:creationId xmlns:a16="http://schemas.microsoft.com/office/drawing/2014/main" id="{64011324-F307-410E-8ED3-9B9FED8E46C3}"/>
                  </a:ext>
                </a:extLst>
              </p:cNvPr>
              <p:cNvSpPr>
                <a:spLocks noChangeShapeType="1"/>
              </p:cNvSpPr>
              <p:nvPr userDrawn="1"/>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8" name="Line 154">
                <a:extLst>
                  <a:ext uri="{FF2B5EF4-FFF2-40B4-BE49-F238E27FC236}">
                    <a16:creationId xmlns:a16="http://schemas.microsoft.com/office/drawing/2014/main" id="{54351987-888E-496B-8B5B-8D335B6FD73F}"/>
                  </a:ext>
                </a:extLst>
              </p:cNvPr>
              <p:cNvSpPr>
                <a:spLocks noChangeShapeType="1"/>
              </p:cNvSpPr>
              <p:nvPr userDrawn="1"/>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9" name="Line 156">
                <a:extLst>
                  <a:ext uri="{FF2B5EF4-FFF2-40B4-BE49-F238E27FC236}">
                    <a16:creationId xmlns:a16="http://schemas.microsoft.com/office/drawing/2014/main" id="{8847D08B-E869-4644-9B7F-84E77069A3A6}"/>
                  </a:ext>
                </a:extLst>
              </p:cNvPr>
              <p:cNvSpPr>
                <a:spLocks noChangeShapeType="1"/>
              </p:cNvSpPr>
              <p:nvPr userDrawn="1"/>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0" name="Line 158">
                <a:extLst>
                  <a:ext uri="{FF2B5EF4-FFF2-40B4-BE49-F238E27FC236}">
                    <a16:creationId xmlns:a16="http://schemas.microsoft.com/office/drawing/2014/main" id="{39F12501-1D7B-4F88-AD3F-A514771A2229}"/>
                  </a:ext>
                </a:extLst>
              </p:cNvPr>
              <p:cNvSpPr>
                <a:spLocks noChangeShapeType="1"/>
              </p:cNvSpPr>
              <p:nvPr userDrawn="1"/>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1" name="Line 160">
                <a:extLst>
                  <a:ext uri="{FF2B5EF4-FFF2-40B4-BE49-F238E27FC236}">
                    <a16:creationId xmlns:a16="http://schemas.microsoft.com/office/drawing/2014/main" id="{4F8D943D-2EF8-4360-B684-51B32FE3B037}"/>
                  </a:ext>
                </a:extLst>
              </p:cNvPr>
              <p:cNvSpPr>
                <a:spLocks noChangeShapeType="1"/>
              </p:cNvSpPr>
              <p:nvPr userDrawn="1"/>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2" name="Line 162">
                <a:extLst>
                  <a:ext uri="{FF2B5EF4-FFF2-40B4-BE49-F238E27FC236}">
                    <a16:creationId xmlns:a16="http://schemas.microsoft.com/office/drawing/2014/main" id="{26A604DD-7EE3-490A-A2D4-871D10DEAC1E}"/>
                  </a:ext>
                </a:extLst>
              </p:cNvPr>
              <p:cNvSpPr>
                <a:spLocks noChangeShapeType="1"/>
              </p:cNvSpPr>
              <p:nvPr userDrawn="1"/>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3" name="Line 164">
                <a:extLst>
                  <a:ext uri="{FF2B5EF4-FFF2-40B4-BE49-F238E27FC236}">
                    <a16:creationId xmlns:a16="http://schemas.microsoft.com/office/drawing/2014/main" id="{36421FBF-FF1B-4B25-87DA-F44AB8E5DB2A}"/>
                  </a:ext>
                </a:extLst>
              </p:cNvPr>
              <p:cNvSpPr>
                <a:spLocks noChangeShapeType="1"/>
              </p:cNvSpPr>
              <p:nvPr userDrawn="1"/>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4" name="Line 166">
                <a:extLst>
                  <a:ext uri="{FF2B5EF4-FFF2-40B4-BE49-F238E27FC236}">
                    <a16:creationId xmlns:a16="http://schemas.microsoft.com/office/drawing/2014/main" id="{2F3BEDB8-7D09-4509-AE93-07285C8B1207}"/>
                  </a:ext>
                </a:extLst>
              </p:cNvPr>
              <p:cNvSpPr>
                <a:spLocks noChangeShapeType="1"/>
              </p:cNvSpPr>
              <p:nvPr userDrawn="1"/>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5" name="Line 168">
                <a:extLst>
                  <a:ext uri="{FF2B5EF4-FFF2-40B4-BE49-F238E27FC236}">
                    <a16:creationId xmlns:a16="http://schemas.microsoft.com/office/drawing/2014/main" id="{E3854520-BE93-47C0-8F13-8D1AEC8D0748}"/>
                  </a:ext>
                </a:extLst>
              </p:cNvPr>
              <p:cNvSpPr>
                <a:spLocks noChangeShapeType="1"/>
              </p:cNvSpPr>
              <p:nvPr userDrawn="1"/>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6" name="Line 170">
                <a:extLst>
                  <a:ext uri="{FF2B5EF4-FFF2-40B4-BE49-F238E27FC236}">
                    <a16:creationId xmlns:a16="http://schemas.microsoft.com/office/drawing/2014/main" id="{41AE4CFB-248A-4D70-8983-5F859F343C66}"/>
                  </a:ext>
                </a:extLst>
              </p:cNvPr>
              <p:cNvSpPr>
                <a:spLocks noChangeShapeType="1"/>
              </p:cNvSpPr>
              <p:nvPr userDrawn="1"/>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7" name="Line 172">
                <a:extLst>
                  <a:ext uri="{FF2B5EF4-FFF2-40B4-BE49-F238E27FC236}">
                    <a16:creationId xmlns:a16="http://schemas.microsoft.com/office/drawing/2014/main" id="{3B27AC73-1E31-43CF-8F39-6FD2EFD4EF61}"/>
                  </a:ext>
                </a:extLst>
              </p:cNvPr>
              <p:cNvSpPr>
                <a:spLocks noChangeShapeType="1"/>
              </p:cNvSpPr>
              <p:nvPr userDrawn="1"/>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8" name="Line 174">
                <a:extLst>
                  <a:ext uri="{FF2B5EF4-FFF2-40B4-BE49-F238E27FC236}">
                    <a16:creationId xmlns:a16="http://schemas.microsoft.com/office/drawing/2014/main" id="{9ED36DAF-926F-4276-8DF6-ACC46CA4D9FA}"/>
                  </a:ext>
                </a:extLst>
              </p:cNvPr>
              <p:cNvSpPr>
                <a:spLocks noChangeShapeType="1"/>
              </p:cNvSpPr>
              <p:nvPr userDrawn="1"/>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9" name="Line 176">
                <a:extLst>
                  <a:ext uri="{FF2B5EF4-FFF2-40B4-BE49-F238E27FC236}">
                    <a16:creationId xmlns:a16="http://schemas.microsoft.com/office/drawing/2014/main" id="{B94541E1-35B6-458E-886D-7326D9985169}"/>
                  </a:ext>
                </a:extLst>
              </p:cNvPr>
              <p:cNvSpPr>
                <a:spLocks noChangeShapeType="1"/>
              </p:cNvSpPr>
              <p:nvPr userDrawn="1"/>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0" name="Line 178">
                <a:extLst>
                  <a:ext uri="{FF2B5EF4-FFF2-40B4-BE49-F238E27FC236}">
                    <a16:creationId xmlns:a16="http://schemas.microsoft.com/office/drawing/2014/main" id="{3F076E14-B6AB-4A0B-B07E-E6FA728C299A}"/>
                  </a:ext>
                </a:extLst>
              </p:cNvPr>
              <p:cNvSpPr>
                <a:spLocks noChangeShapeType="1"/>
              </p:cNvSpPr>
              <p:nvPr userDrawn="1"/>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1" name="Line 180">
                <a:extLst>
                  <a:ext uri="{FF2B5EF4-FFF2-40B4-BE49-F238E27FC236}">
                    <a16:creationId xmlns:a16="http://schemas.microsoft.com/office/drawing/2014/main" id="{17CC6C76-4339-4F2D-A8EE-0F514AD78B09}"/>
                  </a:ext>
                </a:extLst>
              </p:cNvPr>
              <p:cNvSpPr>
                <a:spLocks noChangeShapeType="1"/>
              </p:cNvSpPr>
              <p:nvPr userDrawn="1"/>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2" name="Line 182">
                <a:extLst>
                  <a:ext uri="{FF2B5EF4-FFF2-40B4-BE49-F238E27FC236}">
                    <a16:creationId xmlns:a16="http://schemas.microsoft.com/office/drawing/2014/main" id="{6660A315-DA49-457A-988B-3318EDF36C3A}"/>
                  </a:ext>
                </a:extLst>
              </p:cNvPr>
              <p:cNvSpPr>
                <a:spLocks noChangeShapeType="1"/>
              </p:cNvSpPr>
              <p:nvPr userDrawn="1"/>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3" name="Line 184">
                <a:extLst>
                  <a:ext uri="{FF2B5EF4-FFF2-40B4-BE49-F238E27FC236}">
                    <a16:creationId xmlns:a16="http://schemas.microsoft.com/office/drawing/2014/main" id="{08492DCF-B213-4B26-A5B6-0C00B5F01B78}"/>
                  </a:ext>
                </a:extLst>
              </p:cNvPr>
              <p:cNvSpPr>
                <a:spLocks noChangeShapeType="1"/>
              </p:cNvSpPr>
              <p:nvPr userDrawn="1"/>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4" name="Line 186">
                <a:extLst>
                  <a:ext uri="{FF2B5EF4-FFF2-40B4-BE49-F238E27FC236}">
                    <a16:creationId xmlns:a16="http://schemas.microsoft.com/office/drawing/2014/main" id="{707EE00D-BA16-4680-9748-A2091B8876B1}"/>
                  </a:ext>
                </a:extLst>
              </p:cNvPr>
              <p:cNvSpPr>
                <a:spLocks noChangeShapeType="1"/>
              </p:cNvSpPr>
              <p:nvPr userDrawn="1"/>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5" name="Line 188">
                <a:extLst>
                  <a:ext uri="{FF2B5EF4-FFF2-40B4-BE49-F238E27FC236}">
                    <a16:creationId xmlns:a16="http://schemas.microsoft.com/office/drawing/2014/main" id="{48F61EFB-9FB6-4E14-88BE-55C3DEBE35EA}"/>
                  </a:ext>
                </a:extLst>
              </p:cNvPr>
              <p:cNvSpPr>
                <a:spLocks noChangeShapeType="1"/>
              </p:cNvSpPr>
              <p:nvPr userDrawn="1"/>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6" name="Line 190">
                <a:extLst>
                  <a:ext uri="{FF2B5EF4-FFF2-40B4-BE49-F238E27FC236}">
                    <a16:creationId xmlns:a16="http://schemas.microsoft.com/office/drawing/2014/main" id="{3D0E033B-F15B-4A06-AE7B-268436D28B36}"/>
                  </a:ext>
                </a:extLst>
              </p:cNvPr>
              <p:cNvSpPr>
                <a:spLocks noChangeShapeType="1"/>
              </p:cNvSpPr>
              <p:nvPr userDrawn="1"/>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7" name="Line 192">
                <a:extLst>
                  <a:ext uri="{FF2B5EF4-FFF2-40B4-BE49-F238E27FC236}">
                    <a16:creationId xmlns:a16="http://schemas.microsoft.com/office/drawing/2014/main" id="{68BF6BD9-4368-4145-A422-FBE8EE46E19D}"/>
                  </a:ext>
                </a:extLst>
              </p:cNvPr>
              <p:cNvSpPr>
                <a:spLocks noChangeShapeType="1"/>
              </p:cNvSpPr>
              <p:nvPr userDrawn="1"/>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8" name="Line 194">
                <a:extLst>
                  <a:ext uri="{FF2B5EF4-FFF2-40B4-BE49-F238E27FC236}">
                    <a16:creationId xmlns:a16="http://schemas.microsoft.com/office/drawing/2014/main" id="{4291B233-4EB5-4AD8-BBF4-7C3CE934E245}"/>
                  </a:ext>
                </a:extLst>
              </p:cNvPr>
              <p:cNvSpPr>
                <a:spLocks noChangeShapeType="1"/>
              </p:cNvSpPr>
              <p:nvPr userDrawn="1"/>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9" name="Line 196">
                <a:extLst>
                  <a:ext uri="{FF2B5EF4-FFF2-40B4-BE49-F238E27FC236}">
                    <a16:creationId xmlns:a16="http://schemas.microsoft.com/office/drawing/2014/main" id="{6D1C4B87-7D7F-4D6C-A8A3-B892ABA3A5F1}"/>
                  </a:ext>
                </a:extLst>
              </p:cNvPr>
              <p:cNvSpPr>
                <a:spLocks noChangeShapeType="1"/>
              </p:cNvSpPr>
              <p:nvPr userDrawn="1"/>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0" name="Line 198">
                <a:extLst>
                  <a:ext uri="{FF2B5EF4-FFF2-40B4-BE49-F238E27FC236}">
                    <a16:creationId xmlns:a16="http://schemas.microsoft.com/office/drawing/2014/main" id="{2218D927-FCD2-4A4A-978A-4478563CAC20}"/>
                  </a:ext>
                </a:extLst>
              </p:cNvPr>
              <p:cNvSpPr>
                <a:spLocks noChangeShapeType="1"/>
              </p:cNvSpPr>
              <p:nvPr userDrawn="1"/>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1" name="Line 200">
                <a:extLst>
                  <a:ext uri="{FF2B5EF4-FFF2-40B4-BE49-F238E27FC236}">
                    <a16:creationId xmlns:a16="http://schemas.microsoft.com/office/drawing/2014/main" id="{794989D4-4DCE-467C-995E-4077E9141C75}"/>
                  </a:ext>
                </a:extLst>
              </p:cNvPr>
              <p:cNvSpPr>
                <a:spLocks noChangeShapeType="1"/>
              </p:cNvSpPr>
              <p:nvPr userDrawn="1"/>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2" name="Line 202">
                <a:extLst>
                  <a:ext uri="{FF2B5EF4-FFF2-40B4-BE49-F238E27FC236}">
                    <a16:creationId xmlns:a16="http://schemas.microsoft.com/office/drawing/2014/main" id="{E1843C1C-F13D-4A91-A1B3-A42E596FE9BE}"/>
                  </a:ext>
                </a:extLst>
              </p:cNvPr>
              <p:cNvSpPr>
                <a:spLocks noChangeShapeType="1"/>
              </p:cNvSpPr>
              <p:nvPr userDrawn="1"/>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3" name="Line 204">
                <a:extLst>
                  <a:ext uri="{FF2B5EF4-FFF2-40B4-BE49-F238E27FC236}">
                    <a16:creationId xmlns:a16="http://schemas.microsoft.com/office/drawing/2014/main" id="{4E30EBB2-C59A-425B-B035-869F153895E6}"/>
                  </a:ext>
                </a:extLst>
              </p:cNvPr>
              <p:cNvSpPr>
                <a:spLocks noChangeShapeType="1"/>
              </p:cNvSpPr>
              <p:nvPr userDrawn="1"/>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4" name="Line 206">
                <a:extLst>
                  <a:ext uri="{FF2B5EF4-FFF2-40B4-BE49-F238E27FC236}">
                    <a16:creationId xmlns:a16="http://schemas.microsoft.com/office/drawing/2014/main" id="{E196C358-DAA9-4D53-ABBE-88BEBCF4BD04}"/>
                  </a:ext>
                </a:extLst>
              </p:cNvPr>
              <p:cNvSpPr>
                <a:spLocks noChangeShapeType="1"/>
              </p:cNvSpPr>
              <p:nvPr userDrawn="1"/>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5" name="Line 208">
                <a:extLst>
                  <a:ext uri="{FF2B5EF4-FFF2-40B4-BE49-F238E27FC236}">
                    <a16:creationId xmlns:a16="http://schemas.microsoft.com/office/drawing/2014/main" id="{2E554D47-5A63-48C8-BA82-96AC045F5695}"/>
                  </a:ext>
                </a:extLst>
              </p:cNvPr>
              <p:cNvSpPr>
                <a:spLocks noChangeShapeType="1"/>
              </p:cNvSpPr>
              <p:nvPr userDrawn="1"/>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6" name="Line 210">
                <a:extLst>
                  <a:ext uri="{FF2B5EF4-FFF2-40B4-BE49-F238E27FC236}">
                    <a16:creationId xmlns:a16="http://schemas.microsoft.com/office/drawing/2014/main" id="{3FD88537-1CB7-4D5A-BB81-B7B440CA6192}"/>
                  </a:ext>
                </a:extLst>
              </p:cNvPr>
              <p:cNvSpPr>
                <a:spLocks noChangeShapeType="1"/>
              </p:cNvSpPr>
              <p:nvPr userDrawn="1"/>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7" name="Line 212">
                <a:extLst>
                  <a:ext uri="{FF2B5EF4-FFF2-40B4-BE49-F238E27FC236}">
                    <a16:creationId xmlns:a16="http://schemas.microsoft.com/office/drawing/2014/main" id="{3430CB36-DD20-487F-AADE-8B5338647BAD}"/>
                  </a:ext>
                </a:extLst>
              </p:cNvPr>
              <p:cNvSpPr>
                <a:spLocks noChangeShapeType="1"/>
              </p:cNvSpPr>
              <p:nvPr userDrawn="1"/>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8" name="Line 214">
                <a:extLst>
                  <a:ext uri="{FF2B5EF4-FFF2-40B4-BE49-F238E27FC236}">
                    <a16:creationId xmlns:a16="http://schemas.microsoft.com/office/drawing/2014/main" id="{43BDE1CD-FCF4-4298-95B6-6F475E420B67}"/>
                  </a:ext>
                </a:extLst>
              </p:cNvPr>
              <p:cNvSpPr>
                <a:spLocks noChangeShapeType="1"/>
              </p:cNvSpPr>
              <p:nvPr userDrawn="1"/>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9" name="Line 216">
                <a:extLst>
                  <a:ext uri="{FF2B5EF4-FFF2-40B4-BE49-F238E27FC236}">
                    <a16:creationId xmlns:a16="http://schemas.microsoft.com/office/drawing/2014/main" id="{B760AD48-BC42-4626-8B88-C641DE32526C}"/>
                  </a:ext>
                </a:extLst>
              </p:cNvPr>
              <p:cNvSpPr>
                <a:spLocks noChangeShapeType="1"/>
              </p:cNvSpPr>
              <p:nvPr userDrawn="1"/>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0" name="Line 218">
                <a:extLst>
                  <a:ext uri="{FF2B5EF4-FFF2-40B4-BE49-F238E27FC236}">
                    <a16:creationId xmlns:a16="http://schemas.microsoft.com/office/drawing/2014/main" id="{97B116AF-ECAC-41F8-BBBA-1F09792CC71D}"/>
                  </a:ext>
                </a:extLst>
              </p:cNvPr>
              <p:cNvSpPr>
                <a:spLocks noChangeShapeType="1"/>
              </p:cNvSpPr>
              <p:nvPr userDrawn="1"/>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1" name="Line 220">
                <a:extLst>
                  <a:ext uri="{FF2B5EF4-FFF2-40B4-BE49-F238E27FC236}">
                    <a16:creationId xmlns:a16="http://schemas.microsoft.com/office/drawing/2014/main" id="{9B319E9C-08D3-44F3-9C75-13DF018D0238}"/>
                  </a:ext>
                </a:extLst>
              </p:cNvPr>
              <p:cNvSpPr>
                <a:spLocks noChangeShapeType="1"/>
              </p:cNvSpPr>
              <p:nvPr userDrawn="1"/>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2" name="Line 222">
                <a:extLst>
                  <a:ext uri="{FF2B5EF4-FFF2-40B4-BE49-F238E27FC236}">
                    <a16:creationId xmlns:a16="http://schemas.microsoft.com/office/drawing/2014/main" id="{56805DF1-6CE2-4128-9EDB-C4D6C4755A0B}"/>
                  </a:ext>
                </a:extLst>
              </p:cNvPr>
              <p:cNvSpPr>
                <a:spLocks noChangeShapeType="1"/>
              </p:cNvSpPr>
              <p:nvPr userDrawn="1"/>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3" name="Line 224">
                <a:extLst>
                  <a:ext uri="{FF2B5EF4-FFF2-40B4-BE49-F238E27FC236}">
                    <a16:creationId xmlns:a16="http://schemas.microsoft.com/office/drawing/2014/main" id="{52D3BCFD-ABAE-4FA3-BF52-B8BC97AF5F0A}"/>
                  </a:ext>
                </a:extLst>
              </p:cNvPr>
              <p:cNvSpPr>
                <a:spLocks noChangeShapeType="1"/>
              </p:cNvSpPr>
              <p:nvPr userDrawn="1"/>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4" name="Line 226">
                <a:extLst>
                  <a:ext uri="{FF2B5EF4-FFF2-40B4-BE49-F238E27FC236}">
                    <a16:creationId xmlns:a16="http://schemas.microsoft.com/office/drawing/2014/main" id="{8E869F57-5D47-41E2-876B-BC6B383EE17F}"/>
                  </a:ext>
                </a:extLst>
              </p:cNvPr>
              <p:cNvSpPr>
                <a:spLocks noChangeShapeType="1"/>
              </p:cNvSpPr>
              <p:nvPr userDrawn="1"/>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5" name="Line 228">
                <a:extLst>
                  <a:ext uri="{FF2B5EF4-FFF2-40B4-BE49-F238E27FC236}">
                    <a16:creationId xmlns:a16="http://schemas.microsoft.com/office/drawing/2014/main" id="{D211B250-1E66-4BC6-AA7E-75B588446F1C}"/>
                  </a:ext>
                </a:extLst>
              </p:cNvPr>
              <p:cNvSpPr>
                <a:spLocks noChangeShapeType="1"/>
              </p:cNvSpPr>
              <p:nvPr userDrawn="1"/>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6" name="Line 146">
                <a:extLst>
                  <a:ext uri="{FF2B5EF4-FFF2-40B4-BE49-F238E27FC236}">
                    <a16:creationId xmlns:a16="http://schemas.microsoft.com/office/drawing/2014/main" id="{ADC59C5E-433A-4092-A3C2-1C98A7E739D9}"/>
                  </a:ext>
                </a:extLst>
              </p:cNvPr>
              <p:cNvSpPr>
                <a:spLocks noChangeShapeType="1"/>
              </p:cNvSpPr>
              <p:nvPr userDrawn="1"/>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7" name="Line 204">
                <a:extLst>
                  <a:ext uri="{FF2B5EF4-FFF2-40B4-BE49-F238E27FC236}">
                    <a16:creationId xmlns:a16="http://schemas.microsoft.com/office/drawing/2014/main" id="{76E0D18C-D67C-4325-A081-58754141AE95}"/>
                  </a:ext>
                </a:extLst>
              </p:cNvPr>
              <p:cNvSpPr>
                <a:spLocks noChangeShapeType="1"/>
              </p:cNvSpPr>
              <p:nvPr userDrawn="1"/>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grpSp>
          <p:nvGrpSpPr>
            <p:cNvPr id="13" name="Group 12">
              <a:extLst>
                <a:ext uri="{FF2B5EF4-FFF2-40B4-BE49-F238E27FC236}">
                  <a16:creationId xmlns:a16="http://schemas.microsoft.com/office/drawing/2014/main" id="{80F3DB85-B38F-4E14-8678-A12B5B59939A}"/>
                </a:ext>
              </a:extLst>
            </p:cNvPr>
            <p:cNvGrpSpPr/>
            <p:nvPr userDrawn="1"/>
          </p:nvGrpSpPr>
          <p:grpSpPr bwMode="gray">
            <a:xfrm>
              <a:off x="0" y="6948152"/>
              <a:ext cx="12192000" cy="232538"/>
              <a:chOff x="0" y="-319423"/>
              <a:chExt cx="12192000" cy="232538"/>
            </a:xfrm>
          </p:grpSpPr>
          <p:sp>
            <p:nvSpPr>
              <p:cNvPr id="40" name="Line 146">
                <a:extLst>
                  <a:ext uri="{FF2B5EF4-FFF2-40B4-BE49-F238E27FC236}">
                    <a16:creationId xmlns:a16="http://schemas.microsoft.com/office/drawing/2014/main" id="{36B7AAE1-0C42-4053-A6EB-D066B72054A4}"/>
                  </a:ext>
                </a:extLst>
              </p:cNvPr>
              <p:cNvSpPr>
                <a:spLocks noChangeShapeType="1"/>
              </p:cNvSpPr>
              <p:nvPr userDrawn="1"/>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1" name="Line 148">
                <a:extLst>
                  <a:ext uri="{FF2B5EF4-FFF2-40B4-BE49-F238E27FC236}">
                    <a16:creationId xmlns:a16="http://schemas.microsoft.com/office/drawing/2014/main" id="{199DF070-A2F0-446D-8A70-B83FE67CC4D1}"/>
                  </a:ext>
                </a:extLst>
              </p:cNvPr>
              <p:cNvSpPr>
                <a:spLocks noChangeShapeType="1"/>
              </p:cNvSpPr>
              <p:nvPr userDrawn="1"/>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2" name="Line 150">
                <a:extLst>
                  <a:ext uri="{FF2B5EF4-FFF2-40B4-BE49-F238E27FC236}">
                    <a16:creationId xmlns:a16="http://schemas.microsoft.com/office/drawing/2014/main" id="{09A09BC4-9FC2-48C9-9B86-1E9F1B3E0681}"/>
                  </a:ext>
                </a:extLst>
              </p:cNvPr>
              <p:cNvSpPr>
                <a:spLocks noChangeShapeType="1"/>
              </p:cNvSpPr>
              <p:nvPr userDrawn="1"/>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3" name="Line 152">
                <a:extLst>
                  <a:ext uri="{FF2B5EF4-FFF2-40B4-BE49-F238E27FC236}">
                    <a16:creationId xmlns:a16="http://schemas.microsoft.com/office/drawing/2014/main" id="{AA54AB5A-6525-403D-88C0-AB88140598E2}"/>
                  </a:ext>
                </a:extLst>
              </p:cNvPr>
              <p:cNvSpPr>
                <a:spLocks noChangeShapeType="1"/>
              </p:cNvSpPr>
              <p:nvPr userDrawn="1"/>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4" name="Line 154">
                <a:extLst>
                  <a:ext uri="{FF2B5EF4-FFF2-40B4-BE49-F238E27FC236}">
                    <a16:creationId xmlns:a16="http://schemas.microsoft.com/office/drawing/2014/main" id="{9F535D5A-FDA1-4C7A-AFC8-BB81916C9526}"/>
                  </a:ext>
                </a:extLst>
              </p:cNvPr>
              <p:cNvSpPr>
                <a:spLocks noChangeShapeType="1"/>
              </p:cNvSpPr>
              <p:nvPr userDrawn="1"/>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5" name="Line 156">
                <a:extLst>
                  <a:ext uri="{FF2B5EF4-FFF2-40B4-BE49-F238E27FC236}">
                    <a16:creationId xmlns:a16="http://schemas.microsoft.com/office/drawing/2014/main" id="{0A500C4E-5D5B-44E2-B671-5F3BE756FA1B}"/>
                  </a:ext>
                </a:extLst>
              </p:cNvPr>
              <p:cNvSpPr>
                <a:spLocks noChangeShapeType="1"/>
              </p:cNvSpPr>
              <p:nvPr userDrawn="1"/>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6" name="Line 158">
                <a:extLst>
                  <a:ext uri="{FF2B5EF4-FFF2-40B4-BE49-F238E27FC236}">
                    <a16:creationId xmlns:a16="http://schemas.microsoft.com/office/drawing/2014/main" id="{8AEDEBBA-A114-439E-BF99-6DDCEC7ADE5F}"/>
                  </a:ext>
                </a:extLst>
              </p:cNvPr>
              <p:cNvSpPr>
                <a:spLocks noChangeShapeType="1"/>
              </p:cNvSpPr>
              <p:nvPr userDrawn="1"/>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7" name="Line 160">
                <a:extLst>
                  <a:ext uri="{FF2B5EF4-FFF2-40B4-BE49-F238E27FC236}">
                    <a16:creationId xmlns:a16="http://schemas.microsoft.com/office/drawing/2014/main" id="{E59125DE-DFF8-43F1-871B-00D53C56103B}"/>
                  </a:ext>
                </a:extLst>
              </p:cNvPr>
              <p:cNvSpPr>
                <a:spLocks noChangeShapeType="1"/>
              </p:cNvSpPr>
              <p:nvPr userDrawn="1"/>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8" name="Line 162">
                <a:extLst>
                  <a:ext uri="{FF2B5EF4-FFF2-40B4-BE49-F238E27FC236}">
                    <a16:creationId xmlns:a16="http://schemas.microsoft.com/office/drawing/2014/main" id="{EC71E1C8-F127-40F7-8507-7403292E0384}"/>
                  </a:ext>
                </a:extLst>
              </p:cNvPr>
              <p:cNvSpPr>
                <a:spLocks noChangeShapeType="1"/>
              </p:cNvSpPr>
              <p:nvPr userDrawn="1"/>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9" name="Line 164">
                <a:extLst>
                  <a:ext uri="{FF2B5EF4-FFF2-40B4-BE49-F238E27FC236}">
                    <a16:creationId xmlns:a16="http://schemas.microsoft.com/office/drawing/2014/main" id="{8512085F-29E9-4640-BB8C-46365562D78A}"/>
                  </a:ext>
                </a:extLst>
              </p:cNvPr>
              <p:cNvSpPr>
                <a:spLocks noChangeShapeType="1"/>
              </p:cNvSpPr>
              <p:nvPr userDrawn="1"/>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0" name="Line 166">
                <a:extLst>
                  <a:ext uri="{FF2B5EF4-FFF2-40B4-BE49-F238E27FC236}">
                    <a16:creationId xmlns:a16="http://schemas.microsoft.com/office/drawing/2014/main" id="{16AEC977-2FC1-4A31-8810-78B59EFE0E2F}"/>
                  </a:ext>
                </a:extLst>
              </p:cNvPr>
              <p:cNvSpPr>
                <a:spLocks noChangeShapeType="1"/>
              </p:cNvSpPr>
              <p:nvPr userDrawn="1"/>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1" name="Line 168">
                <a:extLst>
                  <a:ext uri="{FF2B5EF4-FFF2-40B4-BE49-F238E27FC236}">
                    <a16:creationId xmlns:a16="http://schemas.microsoft.com/office/drawing/2014/main" id="{578C5C29-7DF3-4E41-BA93-1AB3D16730E7}"/>
                  </a:ext>
                </a:extLst>
              </p:cNvPr>
              <p:cNvSpPr>
                <a:spLocks noChangeShapeType="1"/>
              </p:cNvSpPr>
              <p:nvPr userDrawn="1"/>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2" name="Line 170">
                <a:extLst>
                  <a:ext uri="{FF2B5EF4-FFF2-40B4-BE49-F238E27FC236}">
                    <a16:creationId xmlns:a16="http://schemas.microsoft.com/office/drawing/2014/main" id="{88886AAB-8AC7-437F-A4B4-272E79BB5D87}"/>
                  </a:ext>
                </a:extLst>
              </p:cNvPr>
              <p:cNvSpPr>
                <a:spLocks noChangeShapeType="1"/>
              </p:cNvSpPr>
              <p:nvPr userDrawn="1"/>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3" name="Line 172">
                <a:extLst>
                  <a:ext uri="{FF2B5EF4-FFF2-40B4-BE49-F238E27FC236}">
                    <a16:creationId xmlns:a16="http://schemas.microsoft.com/office/drawing/2014/main" id="{D89A5C1A-629F-4703-A7CD-418646F8F6AD}"/>
                  </a:ext>
                </a:extLst>
              </p:cNvPr>
              <p:cNvSpPr>
                <a:spLocks noChangeShapeType="1"/>
              </p:cNvSpPr>
              <p:nvPr userDrawn="1"/>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4" name="Line 174">
                <a:extLst>
                  <a:ext uri="{FF2B5EF4-FFF2-40B4-BE49-F238E27FC236}">
                    <a16:creationId xmlns:a16="http://schemas.microsoft.com/office/drawing/2014/main" id="{FCE4D3D0-1A84-482B-9BFA-F87F5B3AA0CB}"/>
                  </a:ext>
                </a:extLst>
              </p:cNvPr>
              <p:cNvSpPr>
                <a:spLocks noChangeShapeType="1"/>
              </p:cNvSpPr>
              <p:nvPr userDrawn="1"/>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5" name="Line 176">
                <a:extLst>
                  <a:ext uri="{FF2B5EF4-FFF2-40B4-BE49-F238E27FC236}">
                    <a16:creationId xmlns:a16="http://schemas.microsoft.com/office/drawing/2014/main" id="{2DFB6F55-DE35-43AA-97AD-2BF92E4B4426}"/>
                  </a:ext>
                </a:extLst>
              </p:cNvPr>
              <p:cNvSpPr>
                <a:spLocks noChangeShapeType="1"/>
              </p:cNvSpPr>
              <p:nvPr userDrawn="1"/>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6" name="Line 178">
                <a:extLst>
                  <a:ext uri="{FF2B5EF4-FFF2-40B4-BE49-F238E27FC236}">
                    <a16:creationId xmlns:a16="http://schemas.microsoft.com/office/drawing/2014/main" id="{56FC69C6-A15A-4ACD-A2E4-4F23C3FD4775}"/>
                  </a:ext>
                </a:extLst>
              </p:cNvPr>
              <p:cNvSpPr>
                <a:spLocks noChangeShapeType="1"/>
              </p:cNvSpPr>
              <p:nvPr userDrawn="1"/>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7" name="Line 180">
                <a:extLst>
                  <a:ext uri="{FF2B5EF4-FFF2-40B4-BE49-F238E27FC236}">
                    <a16:creationId xmlns:a16="http://schemas.microsoft.com/office/drawing/2014/main" id="{166F7718-C015-46FA-89DB-BE7AF5511FF2}"/>
                  </a:ext>
                </a:extLst>
              </p:cNvPr>
              <p:cNvSpPr>
                <a:spLocks noChangeShapeType="1"/>
              </p:cNvSpPr>
              <p:nvPr userDrawn="1"/>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8" name="Line 182">
                <a:extLst>
                  <a:ext uri="{FF2B5EF4-FFF2-40B4-BE49-F238E27FC236}">
                    <a16:creationId xmlns:a16="http://schemas.microsoft.com/office/drawing/2014/main" id="{5AE4A7B4-FFCA-451E-8427-FEE58E2E7448}"/>
                  </a:ext>
                </a:extLst>
              </p:cNvPr>
              <p:cNvSpPr>
                <a:spLocks noChangeShapeType="1"/>
              </p:cNvSpPr>
              <p:nvPr userDrawn="1"/>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9" name="Line 184">
                <a:extLst>
                  <a:ext uri="{FF2B5EF4-FFF2-40B4-BE49-F238E27FC236}">
                    <a16:creationId xmlns:a16="http://schemas.microsoft.com/office/drawing/2014/main" id="{53530B0A-D0E7-4B3C-8D43-7503581CA354}"/>
                  </a:ext>
                </a:extLst>
              </p:cNvPr>
              <p:cNvSpPr>
                <a:spLocks noChangeShapeType="1"/>
              </p:cNvSpPr>
              <p:nvPr userDrawn="1"/>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0" name="Line 186">
                <a:extLst>
                  <a:ext uri="{FF2B5EF4-FFF2-40B4-BE49-F238E27FC236}">
                    <a16:creationId xmlns:a16="http://schemas.microsoft.com/office/drawing/2014/main" id="{369D2FC5-B907-43C5-BF78-9FD5F9E57ECB}"/>
                  </a:ext>
                </a:extLst>
              </p:cNvPr>
              <p:cNvSpPr>
                <a:spLocks noChangeShapeType="1"/>
              </p:cNvSpPr>
              <p:nvPr userDrawn="1"/>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1" name="Line 188">
                <a:extLst>
                  <a:ext uri="{FF2B5EF4-FFF2-40B4-BE49-F238E27FC236}">
                    <a16:creationId xmlns:a16="http://schemas.microsoft.com/office/drawing/2014/main" id="{7B80EBF7-719B-4227-8D99-4869089BCE40}"/>
                  </a:ext>
                </a:extLst>
              </p:cNvPr>
              <p:cNvSpPr>
                <a:spLocks noChangeShapeType="1"/>
              </p:cNvSpPr>
              <p:nvPr userDrawn="1"/>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2" name="Line 190">
                <a:extLst>
                  <a:ext uri="{FF2B5EF4-FFF2-40B4-BE49-F238E27FC236}">
                    <a16:creationId xmlns:a16="http://schemas.microsoft.com/office/drawing/2014/main" id="{A2638CD3-237C-443B-B186-EEAF2A535FBD}"/>
                  </a:ext>
                </a:extLst>
              </p:cNvPr>
              <p:cNvSpPr>
                <a:spLocks noChangeShapeType="1"/>
              </p:cNvSpPr>
              <p:nvPr userDrawn="1"/>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3" name="Line 192">
                <a:extLst>
                  <a:ext uri="{FF2B5EF4-FFF2-40B4-BE49-F238E27FC236}">
                    <a16:creationId xmlns:a16="http://schemas.microsoft.com/office/drawing/2014/main" id="{1498D676-7763-4715-9643-E20FD3AB08B6}"/>
                  </a:ext>
                </a:extLst>
              </p:cNvPr>
              <p:cNvSpPr>
                <a:spLocks noChangeShapeType="1"/>
              </p:cNvSpPr>
              <p:nvPr userDrawn="1"/>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4" name="Line 194">
                <a:extLst>
                  <a:ext uri="{FF2B5EF4-FFF2-40B4-BE49-F238E27FC236}">
                    <a16:creationId xmlns:a16="http://schemas.microsoft.com/office/drawing/2014/main" id="{82874175-6B82-4D39-9AF1-8BA670CE982E}"/>
                  </a:ext>
                </a:extLst>
              </p:cNvPr>
              <p:cNvSpPr>
                <a:spLocks noChangeShapeType="1"/>
              </p:cNvSpPr>
              <p:nvPr userDrawn="1"/>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5" name="Line 196">
                <a:extLst>
                  <a:ext uri="{FF2B5EF4-FFF2-40B4-BE49-F238E27FC236}">
                    <a16:creationId xmlns:a16="http://schemas.microsoft.com/office/drawing/2014/main" id="{15AA7E37-503F-4680-897D-E2718FED870D}"/>
                  </a:ext>
                </a:extLst>
              </p:cNvPr>
              <p:cNvSpPr>
                <a:spLocks noChangeShapeType="1"/>
              </p:cNvSpPr>
              <p:nvPr userDrawn="1"/>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6" name="Line 198">
                <a:extLst>
                  <a:ext uri="{FF2B5EF4-FFF2-40B4-BE49-F238E27FC236}">
                    <a16:creationId xmlns:a16="http://schemas.microsoft.com/office/drawing/2014/main" id="{2BCA7CDE-39AA-4250-9E7D-B33A206A3227}"/>
                  </a:ext>
                </a:extLst>
              </p:cNvPr>
              <p:cNvSpPr>
                <a:spLocks noChangeShapeType="1"/>
              </p:cNvSpPr>
              <p:nvPr userDrawn="1"/>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7" name="Line 200">
                <a:extLst>
                  <a:ext uri="{FF2B5EF4-FFF2-40B4-BE49-F238E27FC236}">
                    <a16:creationId xmlns:a16="http://schemas.microsoft.com/office/drawing/2014/main" id="{E051EE80-E767-4ED1-ADBF-3F88BD5A030F}"/>
                  </a:ext>
                </a:extLst>
              </p:cNvPr>
              <p:cNvSpPr>
                <a:spLocks noChangeShapeType="1"/>
              </p:cNvSpPr>
              <p:nvPr userDrawn="1"/>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8" name="Line 202">
                <a:extLst>
                  <a:ext uri="{FF2B5EF4-FFF2-40B4-BE49-F238E27FC236}">
                    <a16:creationId xmlns:a16="http://schemas.microsoft.com/office/drawing/2014/main" id="{EDE86BC0-4A04-4E82-867E-8AE6129491D6}"/>
                  </a:ext>
                </a:extLst>
              </p:cNvPr>
              <p:cNvSpPr>
                <a:spLocks noChangeShapeType="1"/>
              </p:cNvSpPr>
              <p:nvPr userDrawn="1"/>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9" name="Line 204">
                <a:extLst>
                  <a:ext uri="{FF2B5EF4-FFF2-40B4-BE49-F238E27FC236}">
                    <a16:creationId xmlns:a16="http://schemas.microsoft.com/office/drawing/2014/main" id="{1B8F881E-CF43-4DE0-8083-836762CD704A}"/>
                  </a:ext>
                </a:extLst>
              </p:cNvPr>
              <p:cNvSpPr>
                <a:spLocks noChangeShapeType="1"/>
              </p:cNvSpPr>
              <p:nvPr userDrawn="1"/>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0" name="Line 206">
                <a:extLst>
                  <a:ext uri="{FF2B5EF4-FFF2-40B4-BE49-F238E27FC236}">
                    <a16:creationId xmlns:a16="http://schemas.microsoft.com/office/drawing/2014/main" id="{9D25848A-9628-459A-B329-FECEEE852595}"/>
                  </a:ext>
                </a:extLst>
              </p:cNvPr>
              <p:cNvSpPr>
                <a:spLocks noChangeShapeType="1"/>
              </p:cNvSpPr>
              <p:nvPr userDrawn="1"/>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1" name="Line 208">
                <a:extLst>
                  <a:ext uri="{FF2B5EF4-FFF2-40B4-BE49-F238E27FC236}">
                    <a16:creationId xmlns:a16="http://schemas.microsoft.com/office/drawing/2014/main" id="{A7BE8304-5FB4-4881-9042-E98F5112D4B5}"/>
                  </a:ext>
                </a:extLst>
              </p:cNvPr>
              <p:cNvSpPr>
                <a:spLocks noChangeShapeType="1"/>
              </p:cNvSpPr>
              <p:nvPr userDrawn="1"/>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2" name="Line 210">
                <a:extLst>
                  <a:ext uri="{FF2B5EF4-FFF2-40B4-BE49-F238E27FC236}">
                    <a16:creationId xmlns:a16="http://schemas.microsoft.com/office/drawing/2014/main" id="{4B622D8E-7C94-4D75-B282-98B32FAE10A6}"/>
                  </a:ext>
                </a:extLst>
              </p:cNvPr>
              <p:cNvSpPr>
                <a:spLocks noChangeShapeType="1"/>
              </p:cNvSpPr>
              <p:nvPr userDrawn="1"/>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3" name="Line 212">
                <a:extLst>
                  <a:ext uri="{FF2B5EF4-FFF2-40B4-BE49-F238E27FC236}">
                    <a16:creationId xmlns:a16="http://schemas.microsoft.com/office/drawing/2014/main" id="{E1B969EC-7152-4CBB-81FC-5C9AB736041F}"/>
                  </a:ext>
                </a:extLst>
              </p:cNvPr>
              <p:cNvSpPr>
                <a:spLocks noChangeShapeType="1"/>
              </p:cNvSpPr>
              <p:nvPr userDrawn="1"/>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4" name="Line 214">
                <a:extLst>
                  <a:ext uri="{FF2B5EF4-FFF2-40B4-BE49-F238E27FC236}">
                    <a16:creationId xmlns:a16="http://schemas.microsoft.com/office/drawing/2014/main" id="{2024DC70-2F23-40A9-8302-E425F548BB5D}"/>
                  </a:ext>
                </a:extLst>
              </p:cNvPr>
              <p:cNvSpPr>
                <a:spLocks noChangeShapeType="1"/>
              </p:cNvSpPr>
              <p:nvPr userDrawn="1"/>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5" name="Line 216">
                <a:extLst>
                  <a:ext uri="{FF2B5EF4-FFF2-40B4-BE49-F238E27FC236}">
                    <a16:creationId xmlns:a16="http://schemas.microsoft.com/office/drawing/2014/main" id="{F0EDFE13-ED0E-4637-BE6B-81724527D445}"/>
                  </a:ext>
                </a:extLst>
              </p:cNvPr>
              <p:cNvSpPr>
                <a:spLocks noChangeShapeType="1"/>
              </p:cNvSpPr>
              <p:nvPr userDrawn="1"/>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6" name="Line 218">
                <a:extLst>
                  <a:ext uri="{FF2B5EF4-FFF2-40B4-BE49-F238E27FC236}">
                    <a16:creationId xmlns:a16="http://schemas.microsoft.com/office/drawing/2014/main" id="{782E4CBE-8F03-434E-AF17-AA34C570DBA6}"/>
                  </a:ext>
                </a:extLst>
              </p:cNvPr>
              <p:cNvSpPr>
                <a:spLocks noChangeShapeType="1"/>
              </p:cNvSpPr>
              <p:nvPr userDrawn="1"/>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7" name="Line 220">
                <a:extLst>
                  <a:ext uri="{FF2B5EF4-FFF2-40B4-BE49-F238E27FC236}">
                    <a16:creationId xmlns:a16="http://schemas.microsoft.com/office/drawing/2014/main" id="{3E38E435-BF57-44DB-B04F-2A90FB3CAA07}"/>
                  </a:ext>
                </a:extLst>
              </p:cNvPr>
              <p:cNvSpPr>
                <a:spLocks noChangeShapeType="1"/>
              </p:cNvSpPr>
              <p:nvPr userDrawn="1"/>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8" name="Line 222">
                <a:extLst>
                  <a:ext uri="{FF2B5EF4-FFF2-40B4-BE49-F238E27FC236}">
                    <a16:creationId xmlns:a16="http://schemas.microsoft.com/office/drawing/2014/main" id="{30ADE9FB-CBAF-47C0-B938-E3E994BFCEE0}"/>
                  </a:ext>
                </a:extLst>
              </p:cNvPr>
              <p:cNvSpPr>
                <a:spLocks noChangeShapeType="1"/>
              </p:cNvSpPr>
              <p:nvPr userDrawn="1"/>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9" name="Line 224">
                <a:extLst>
                  <a:ext uri="{FF2B5EF4-FFF2-40B4-BE49-F238E27FC236}">
                    <a16:creationId xmlns:a16="http://schemas.microsoft.com/office/drawing/2014/main" id="{B98ECBC9-AA3A-46CE-BAFB-CEEF6EC86123}"/>
                  </a:ext>
                </a:extLst>
              </p:cNvPr>
              <p:cNvSpPr>
                <a:spLocks noChangeShapeType="1"/>
              </p:cNvSpPr>
              <p:nvPr userDrawn="1"/>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0" name="Line 226">
                <a:extLst>
                  <a:ext uri="{FF2B5EF4-FFF2-40B4-BE49-F238E27FC236}">
                    <a16:creationId xmlns:a16="http://schemas.microsoft.com/office/drawing/2014/main" id="{9D9801BA-79AF-4A3A-A791-EA215220D0AD}"/>
                  </a:ext>
                </a:extLst>
              </p:cNvPr>
              <p:cNvSpPr>
                <a:spLocks noChangeShapeType="1"/>
              </p:cNvSpPr>
              <p:nvPr userDrawn="1"/>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1" name="Line 228">
                <a:extLst>
                  <a:ext uri="{FF2B5EF4-FFF2-40B4-BE49-F238E27FC236}">
                    <a16:creationId xmlns:a16="http://schemas.microsoft.com/office/drawing/2014/main" id="{A6E31887-B482-427B-B66D-5A9A7A513830}"/>
                  </a:ext>
                </a:extLst>
              </p:cNvPr>
              <p:cNvSpPr>
                <a:spLocks noChangeShapeType="1"/>
              </p:cNvSpPr>
              <p:nvPr userDrawn="1"/>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2" name="Line 146">
                <a:extLst>
                  <a:ext uri="{FF2B5EF4-FFF2-40B4-BE49-F238E27FC236}">
                    <a16:creationId xmlns:a16="http://schemas.microsoft.com/office/drawing/2014/main" id="{7F049F3D-CDDD-424C-8F1A-B1CD08AD224D}"/>
                  </a:ext>
                </a:extLst>
              </p:cNvPr>
              <p:cNvSpPr>
                <a:spLocks noChangeShapeType="1"/>
              </p:cNvSpPr>
              <p:nvPr userDrawn="1"/>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3" name="Line 204">
                <a:extLst>
                  <a:ext uri="{FF2B5EF4-FFF2-40B4-BE49-F238E27FC236}">
                    <a16:creationId xmlns:a16="http://schemas.microsoft.com/office/drawing/2014/main" id="{51038B7D-C3E4-4B81-88D0-C80A1F1730BA}"/>
                  </a:ext>
                </a:extLst>
              </p:cNvPr>
              <p:cNvSpPr>
                <a:spLocks noChangeShapeType="1"/>
              </p:cNvSpPr>
              <p:nvPr userDrawn="1"/>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grpSp>
          <p:nvGrpSpPr>
            <p:cNvPr id="14" name="Group 13">
              <a:extLst>
                <a:ext uri="{FF2B5EF4-FFF2-40B4-BE49-F238E27FC236}">
                  <a16:creationId xmlns:a16="http://schemas.microsoft.com/office/drawing/2014/main" id="{7DF6A5F4-77EE-4651-8EB2-95CA239E498A}"/>
                </a:ext>
              </a:extLst>
            </p:cNvPr>
            <p:cNvGrpSpPr/>
            <p:nvPr userDrawn="1"/>
          </p:nvGrpSpPr>
          <p:grpSpPr bwMode="gray">
            <a:xfrm>
              <a:off x="12276481" y="0"/>
              <a:ext cx="240289" cy="6858000"/>
              <a:chOff x="-319714" y="0"/>
              <a:chExt cx="240289" cy="6858000"/>
            </a:xfrm>
          </p:grpSpPr>
          <p:sp>
            <p:nvSpPr>
              <p:cNvPr id="15" name="Line 230">
                <a:extLst>
                  <a:ext uri="{FF2B5EF4-FFF2-40B4-BE49-F238E27FC236}">
                    <a16:creationId xmlns:a16="http://schemas.microsoft.com/office/drawing/2014/main" id="{E1A05490-C735-4276-B4D0-607C433DF9B2}"/>
                  </a:ext>
                </a:extLst>
              </p:cNvPr>
              <p:cNvSpPr>
                <a:spLocks noChangeShapeType="1"/>
              </p:cNvSpPr>
              <p:nvPr userDrawn="1"/>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 name="Line 232">
                <a:extLst>
                  <a:ext uri="{FF2B5EF4-FFF2-40B4-BE49-F238E27FC236}">
                    <a16:creationId xmlns:a16="http://schemas.microsoft.com/office/drawing/2014/main" id="{409780CC-C6EA-4AC9-9D69-392CD831D8E5}"/>
                  </a:ext>
                </a:extLst>
              </p:cNvPr>
              <p:cNvSpPr>
                <a:spLocks noChangeShapeType="1"/>
              </p:cNvSpPr>
              <p:nvPr userDrawn="1"/>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 name="Line 234">
                <a:extLst>
                  <a:ext uri="{FF2B5EF4-FFF2-40B4-BE49-F238E27FC236}">
                    <a16:creationId xmlns:a16="http://schemas.microsoft.com/office/drawing/2014/main" id="{08044627-72FD-4FBE-BDB9-F960506DE3AB}"/>
                  </a:ext>
                </a:extLst>
              </p:cNvPr>
              <p:cNvSpPr>
                <a:spLocks noChangeShapeType="1"/>
              </p:cNvSpPr>
              <p:nvPr userDrawn="1"/>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18" name="Line 236">
                <a:extLst>
                  <a:ext uri="{FF2B5EF4-FFF2-40B4-BE49-F238E27FC236}">
                    <a16:creationId xmlns:a16="http://schemas.microsoft.com/office/drawing/2014/main" id="{DC2EEE1B-96FA-42B2-9AF5-8EFF0EB249BC}"/>
                  </a:ext>
                </a:extLst>
              </p:cNvPr>
              <p:cNvSpPr>
                <a:spLocks noChangeShapeType="1"/>
              </p:cNvSpPr>
              <p:nvPr userDrawn="1"/>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 name="Line 238">
                <a:extLst>
                  <a:ext uri="{FF2B5EF4-FFF2-40B4-BE49-F238E27FC236}">
                    <a16:creationId xmlns:a16="http://schemas.microsoft.com/office/drawing/2014/main" id="{87C933F1-9A32-47CD-BD54-77460354CEBA}"/>
                  </a:ext>
                </a:extLst>
              </p:cNvPr>
              <p:cNvSpPr>
                <a:spLocks noChangeShapeType="1"/>
              </p:cNvSpPr>
              <p:nvPr userDrawn="1"/>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 name="Line 240">
                <a:extLst>
                  <a:ext uri="{FF2B5EF4-FFF2-40B4-BE49-F238E27FC236}">
                    <a16:creationId xmlns:a16="http://schemas.microsoft.com/office/drawing/2014/main" id="{A9693FAC-3958-4AA1-AD63-B359FFAF0510}"/>
                  </a:ext>
                </a:extLst>
              </p:cNvPr>
              <p:cNvSpPr>
                <a:spLocks noChangeShapeType="1"/>
              </p:cNvSpPr>
              <p:nvPr userDrawn="1"/>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 name="Line 244">
                <a:extLst>
                  <a:ext uri="{FF2B5EF4-FFF2-40B4-BE49-F238E27FC236}">
                    <a16:creationId xmlns:a16="http://schemas.microsoft.com/office/drawing/2014/main" id="{D22DAFAF-9DA4-4548-9440-270AC7B32430}"/>
                  </a:ext>
                </a:extLst>
              </p:cNvPr>
              <p:cNvSpPr>
                <a:spLocks noChangeShapeType="1"/>
              </p:cNvSpPr>
              <p:nvPr userDrawn="1"/>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 name="Line 246">
                <a:extLst>
                  <a:ext uri="{FF2B5EF4-FFF2-40B4-BE49-F238E27FC236}">
                    <a16:creationId xmlns:a16="http://schemas.microsoft.com/office/drawing/2014/main" id="{635F430A-14FE-4F8E-AA19-AC00549FF879}"/>
                  </a:ext>
                </a:extLst>
              </p:cNvPr>
              <p:cNvSpPr>
                <a:spLocks noChangeShapeType="1"/>
              </p:cNvSpPr>
              <p:nvPr userDrawn="1"/>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 name="Line 250">
                <a:extLst>
                  <a:ext uri="{FF2B5EF4-FFF2-40B4-BE49-F238E27FC236}">
                    <a16:creationId xmlns:a16="http://schemas.microsoft.com/office/drawing/2014/main" id="{36F968CE-1ED8-440E-9F99-F8F6E58B9311}"/>
                  </a:ext>
                </a:extLst>
              </p:cNvPr>
              <p:cNvSpPr>
                <a:spLocks noChangeShapeType="1"/>
              </p:cNvSpPr>
              <p:nvPr userDrawn="1"/>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 name="Line 252">
                <a:extLst>
                  <a:ext uri="{FF2B5EF4-FFF2-40B4-BE49-F238E27FC236}">
                    <a16:creationId xmlns:a16="http://schemas.microsoft.com/office/drawing/2014/main" id="{8060FEC4-175E-42B8-AE20-D061341754FF}"/>
                  </a:ext>
                </a:extLst>
              </p:cNvPr>
              <p:cNvSpPr>
                <a:spLocks noChangeShapeType="1"/>
              </p:cNvSpPr>
              <p:nvPr userDrawn="1"/>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 name="Line 254">
                <a:extLst>
                  <a:ext uri="{FF2B5EF4-FFF2-40B4-BE49-F238E27FC236}">
                    <a16:creationId xmlns:a16="http://schemas.microsoft.com/office/drawing/2014/main" id="{666E6EE8-192D-4652-B02F-4BA06C55D0E1}"/>
                  </a:ext>
                </a:extLst>
              </p:cNvPr>
              <p:cNvSpPr>
                <a:spLocks noChangeShapeType="1"/>
              </p:cNvSpPr>
              <p:nvPr userDrawn="1"/>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 name="Line 256">
                <a:extLst>
                  <a:ext uri="{FF2B5EF4-FFF2-40B4-BE49-F238E27FC236}">
                    <a16:creationId xmlns:a16="http://schemas.microsoft.com/office/drawing/2014/main" id="{62A470B2-FFA5-40A5-A1C6-654922E49929}"/>
                  </a:ext>
                </a:extLst>
              </p:cNvPr>
              <p:cNvSpPr>
                <a:spLocks noChangeShapeType="1"/>
              </p:cNvSpPr>
              <p:nvPr userDrawn="1"/>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 name="Line 258">
                <a:extLst>
                  <a:ext uri="{FF2B5EF4-FFF2-40B4-BE49-F238E27FC236}">
                    <a16:creationId xmlns:a16="http://schemas.microsoft.com/office/drawing/2014/main" id="{8C690868-7AA4-425F-B9A3-B7BA6F5487B4}"/>
                  </a:ext>
                </a:extLst>
              </p:cNvPr>
              <p:cNvSpPr>
                <a:spLocks noChangeShapeType="1"/>
              </p:cNvSpPr>
              <p:nvPr userDrawn="1"/>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8" name="Line 260">
                <a:extLst>
                  <a:ext uri="{FF2B5EF4-FFF2-40B4-BE49-F238E27FC236}">
                    <a16:creationId xmlns:a16="http://schemas.microsoft.com/office/drawing/2014/main" id="{E26FABBE-6AB1-448A-98DF-C7FD4EE5C47F}"/>
                  </a:ext>
                </a:extLst>
              </p:cNvPr>
              <p:cNvSpPr>
                <a:spLocks noChangeShapeType="1"/>
              </p:cNvSpPr>
              <p:nvPr userDrawn="1"/>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9" name="Line 262">
                <a:extLst>
                  <a:ext uri="{FF2B5EF4-FFF2-40B4-BE49-F238E27FC236}">
                    <a16:creationId xmlns:a16="http://schemas.microsoft.com/office/drawing/2014/main" id="{6C4F99EC-64CD-4C76-8C15-3B1785E07FBC}"/>
                  </a:ext>
                </a:extLst>
              </p:cNvPr>
              <p:cNvSpPr>
                <a:spLocks noChangeShapeType="1"/>
              </p:cNvSpPr>
              <p:nvPr userDrawn="1"/>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0" name="Line 264">
                <a:extLst>
                  <a:ext uri="{FF2B5EF4-FFF2-40B4-BE49-F238E27FC236}">
                    <a16:creationId xmlns:a16="http://schemas.microsoft.com/office/drawing/2014/main" id="{1C064284-3840-4E12-A063-59F6E407B9AF}"/>
                  </a:ext>
                </a:extLst>
              </p:cNvPr>
              <p:cNvSpPr>
                <a:spLocks noChangeShapeType="1"/>
              </p:cNvSpPr>
              <p:nvPr userDrawn="1"/>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1" name="Line 266">
                <a:extLst>
                  <a:ext uri="{FF2B5EF4-FFF2-40B4-BE49-F238E27FC236}">
                    <a16:creationId xmlns:a16="http://schemas.microsoft.com/office/drawing/2014/main" id="{DB5203A4-EA1E-473E-80F6-51089409E578}"/>
                  </a:ext>
                </a:extLst>
              </p:cNvPr>
              <p:cNvSpPr>
                <a:spLocks noChangeShapeType="1"/>
              </p:cNvSpPr>
              <p:nvPr userDrawn="1"/>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2" name="Line 268">
                <a:extLst>
                  <a:ext uri="{FF2B5EF4-FFF2-40B4-BE49-F238E27FC236}">
                    <a16:creationId xmlns:a16="http://schemas.microsoft.com/office/drawing/2014/main" id="{A6B3E33F-364C-41CD-8391-5993F86601C9}"/>
                  </a:ext>
                </a:extLst>
              </p:cNvPr>
              <p:cNvSpPr>
                <a:spLocks noChangeShapeType="1"/>
              </p:cNvSpPr>
              <p:nvPr userDrawn="1"/>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3" name="Line 270">
                <a:extLst>
                  <a:ext uri="{FF2B5EF4-FFF2-40B4-BE49-F238E27FC236}">
                    <a16:creationId xmlns:a16="http://schemas.microsoft.com/office/drawing/2014/main" id="{BE4D4BD7-4814-4901-96C8-F9C9BFC096C2}"/>
                  </a:ext>
                </a:extLst>
              </p:cNvPr>
              <p:cNvSpPr>
                <a:spLocks noChangeShapeType="1"/>
              </p:cNvSpPr>
              <p:nvPr userDrawn="1"/>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4" name="Line 272">
                <a:extLst>
                  <a:ext uri="{FF2B5EF4-FFF2-40B4-BE49-F238E27FC236}">
                    <a16:creationId xmlns:a16="http://schemas.microsoft.com/office/drawing/2014/main" id="{3560E258-F0E6-4A97-A088-6DB1D740BCF6}"/>
                  </a:ext>
                </a:extLst>
              </p:cNvPr>
              <p:cNvSpPr>
                <a:spLocks noChangeShapeType="1"/>
              </p:cNvSpPr>
              <p:nvPr userDrawn="1"/>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5" name="Line 274">
                <a:extLst>
                  <a:ext uri="{FF2B5EF4-FFF2-40B4-BE49-F238E27FC236}">
                    <a16:creationId xmlns:a16="http://schemas.microsoft.com/office/drawing/2014/main" id="{0C1FE2C4-210F-410B-956D-2634FFA6CB0F}"/>
                  </a:ext>
                </a:extLst>
              </p:cNvPr>
              <p:cNvSpPr>
                <a:spLocks noChangeShapeType="1"/>
              </p:cNvSpPr>
              <p:nvPr userDrawn="1"/>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6" name="Line 276">
                <a:extLst>
                  <a:ext uri="{FF2B5EF4-FFF2-40B4-BE49-F238E27FC236}">
                    <a16:creationId xmlns:a16="http://schemas.microsoft.com/office/drawing/2014/main" id="{E4EB76AB-1AAA-48C4-AAEE-56AF966BADC4}"/>
                  </a:ext>
                </a:extLst>
              </p:cNvPr>
              <p:cNvSpPr>
                <a:spLocks noChangeShapeType="1"/>
              </p:cNvSpPr>
              <p:nvPr userDrawn="1"/>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7" name="Line 278">
                <a:extLst>
                  <a:ext uri="{FF2B5EF4-FFF2-40B4-BE49-F238E27FC236}">
                    <a16:creationId xmlns:a16="http://schemas.microsoft.com/office/drawing/2014/main" id="{E05DD6FE-E2BB-4BF2-9C65-228D9CD052DF}"/>
                  </a:ext>
                </a:extLst>
              </p:cNvPr>
              <p:cNvSpPr>
                <a:spLocks noChangeShapeType="1"/>
              </p:cNvSpPr>
              <p:nvPr userDrawn="1"/>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8" name="Line 256">
                <a:extLst>
                  <a:ext uri="{FF2B5EF4-FFF2-40B4-BE49-F238E27FC236}">
                    <a16:creationId xmlns:a16="http://schemas.microsoft.com/office/drawing/2014/main" id="{7BAE45AE-F105-4035-B390-BA1772490547}"/>
                  </a:ext>
                </a:extLst>
              </p:cNvPr>
              <p:cNvSpPr>
                <a:spLocks noChangeShapeType="1"/>
              </p:cNvSpPr>
              <p:nvPr userDrawn="1"/>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9" name="Line 234">
                <a:extLst>
                  <a:ext uri="{FF2B5EF4-FFF2-40B4-BE49-F238E27FC236}">
                    <a16:creationId xmlns:a16="http://schemas.microsoft.com/office/drawing/2014/main" id="{744AE21A-E58B-4C43-8D71-13D377DECB1E}"/>
                  </a:ext>
                </a:extLst>
              </p:cNvPr>
              <p:cNvSpPr>
                <a:spLocks noChangeShapeType="1"/>
              </p:cNvSpPr>
              <p:nvPr userDrawn="1"/>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grpSp>
      </p:grpSp>
      <p:sp>
        <p:nvSpPr>
          <p:cNvPr id="3" name="Content Placeholder 2">
            <a:extLst>
              <a:ext uri="{FF2B5EF4-FFF2-40B4-BE49-F238E27FC236}">
                <a16:creationId xmlns:a16="http://schemas.microsoft.com/office/drawing/2014/main" id="{DC389B5C-A374-46FA-89AC-805B0EEC7969}"/>
              </a:ext>
            </a:extLst>
          </p:cNvPr>
          <p:cNvSpPr>
            <a:spLocks noGrp="1"/>
          </p:cNvSpPr>
          <p:nvPr>
            <p:ph idx="1" hasCustomPrompt="1"/>
          </p:nvPr>
        </p:nvSpPr>
        <p:spPr bwMode="black">
          <a:xfrm>
            <a:off x="571500" y="1531939"/>
            <a:ext cx="11048400" cy="4564800"/>
          </a:xfrm>
          <a:prstGeom prst="rect">
            <a:avLst/>
          </a:prstGeom>
        </p:spPr>
        <p:txBody>
          <a:bodyPr/>
          <a:lstStyle>
            <a:lvl1pPr marL="0" indent="0">
              <a:buNone/>
              <a:defRPr>
                <a:solidFill>
                  <a:schemeClr val="bg1"/>
                </a:solidFill>
              </a:defRPr>
            </a:lvl1pPr>
            <a:lvl2pPr marL="180000">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err="1"/>
              <a:t>Niveau</a:t>
            </a:r>
            <a:r>
              <a:rPr lang="en-US" dirty="0"/>
              <a:t> 1</a:t>
            </a:r>
          </a:p>
          <a:p>
            <a:pPr lvl="1"/>
            <a:r>
              <a:rPr lang="en-US" dirty="0" err="1"/>
              <a:t>Niveau</a:t>
            </a:r>
            <a:r>
              <a:rPr lang="en-US" dirty="0"/>
              <a:t> 2</a:t>
            </a:r>
          </a:p>
        </p:txBody>
      </p:sp>
      <p:sp>
        <p:nvSpPr>
          <p:cNvPr id="153" name="Footer Placeholder 152">
            <a:extLst>
              <a:ext uri="{FF2B5EF4-FFF2-40B4-BE49-F238E27FC236}">
                <a16:creationId xmlns:a16="http://schemas.microsoft.com/office/drawing/2014/main" id="{33E7FA54-C741-4041-BA21-D12D615F8597}"/>
              </a:ext>
            </a:extLst>
          </p:cNvPr>
          <p:cNvSpPr>
            <a:spLocks noGrp="1"/>
          </p:cNvSpPr>
          <p:nvPr>
            <p:ph type="ftr" sz="quarter" idx="10"/>
          </p:nvPr>
        </p:nvSpPr>
        <p:spPr bwMode="black"/>
        <p:txBody>
          <a:bodyPr/>
          <a:lstStyle>
            <a:lvl1pPr>
              <a:defRPr>
                <a:solidFill>
                  <a:schemeClr val="bg1"/>
                </a:solidFill>
              </a:defRPr>
            </a:lvl1pPr>
          </a:lstStyle>
          <a:p>
            <a:endParaRPr lang="en-GB" dirty="0"/>
          </a:p>
        </p:txBody>
      </p:sp>
      <p:sp>
        <p:nvSpPr>
          <p:cNvPr id="154" name="Slide Number Placeholder 153">
            <a:extLst>
              <a:ext uri="{FF2B5EF4-FFF2-40B4-BE49-F238E27FC236}">
                <a16:creationId xmlns:a16="http://schemas.microsoft.com/office/drawing/2014/main" id="{AA93773E-9A1C-4054-84D7-809EADD7E125}"/>
              </a:ext>
            </a:extLst>
          </p:cNvPr>
          <p:cNvSpPr>
            <a:spLocks noGrp="1"/>
          </p:cNvSpPr>
          <p:nvPr>
            <p:ph type="sldNum" sz="quarter" idx="11"/>
          </p:nvPr>
        </p:nvSpPr>
        <p:spPr bwMode="black"/>
        <p:txBody>
          <a:bodyPr/>
          <a:lstStyle>
            <a:lvl1pPr>
              <a:defRPr>
                <a:solidFill>
                  <a:schemeClr val="bg1"/>
                </a:solidFill>
              </a:defRPr>
            </a:lvl1pPr>
          </a:lstStyle>
          <a:p>
            <a:fld id="{EEC0F82C-4994-47DA-8D9B-99D78D224F6D}" type="slidenum">
              <a:rPr lang="en-GB" smtClean="0"/>
              <a:pPr/>
              <a:t>‹nr.›</a:t>
            </a:fld>
            <a:endParaRPr lang="en-GB" dirty="0"/>
          </a:p>
        </p:txBody>
      </p:sp>
      <p:sp>
        <p:nvSpPr>
          <p:cNvPr id="156" name="Text Placeholder 3">
            <a:extLst>
              <a:ext uri="{FF2B5EF4-FFF2-40B4-BE49-F238E27FC236}">
                <a16:creationId xmlns:a16="http://schemas.microsoft.com/office/drawing/2014/main" id="{A2864367-333A-4CE1-9544-A372F07C2FB5}"/>
              </a:ext>
            </a:extLst>
          </p:cNvPr>
          <p:cNvSpPr txBox="1">
            <a:spLocks/>
          </p:cNvSpPr>
          <p:nvPr userDrawn="1"/>
        </p:nvSpPr>
        <p:spPr bwMode="gray">
          <a:xfrm>
            <a:off x="11047668" y="6285600"/>
            <a:ext cx="572400" cy="572400"/>
          </a:xfrm>
          <a:prstGeom prst="rect">
            <a:avLst/>
          </a:prstGeom>
          <a:blipFill>
            <a:blip r:embed="rId2"/>
            <a:stretch>
              <a:fillRect/>
            </a:stretch>
          </a:blipFill>
        </p:spPr>
        <p:txBody>
          <a:bodyPr/>
          <a:lstStyle>
            <a:lvl1pPr marL="0" indent="0" algn="l" defTabSz="914400" rtl="0" eaLnBrk="1" latinLnBrk="0" hangingPunct="1">
              <a:lnSpc>
                <a:spcPct val="110000"/>
              </a:lnSpc>
              <a:spcBef>
                <a:spcPts val="0"/>
              </a:spcBef>
              <a:spcAft>
                <a:spcPts val="300"/>
              </a:spcAft>
              <a:buClr>
                <a:schemeClr val="tx2"/>
              </a:buClr>
              <a:buFont typeface="Arial" panose="020B0604020202020204" pitchFamily="34" charset="0"/>
              <a:buNone/>
              <a:defRPr lang="nl-NL" sz="1200" kern="1200" dirty="0">
                <a:solidFill>
                  <a:schemeClr val="tx1"/>
                </a:solidFill>
                <a:latin typeface="+mn-lt"/>
                <a:ea typeface="+mn-ea"/>
                <a:cs typeface="+mn-cs"/>
              </a:defRPr>
            </a:lvl1pPr>
            <a:lvl2pPr marL="36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2pPr>
            <a:lvl3pPr marL="5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3pPr>
            <a:lvl4pPr marL="72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200" kern="1200">
                <a:solidFill>
                  <a:schemeClr val="tx1"/>
                </a:solidFill>
                <a:latin typeface="+mn-lt"/>
                <a:ea typeface="+mn-ea"/>
                <a:cs typeface="+mn-cs"/>
              </a:defRPr>
            </a:lvl4pPr>
            <a:lvl5pPr marL="90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5pPr>
            <a:lvl6pPr marL="108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600" kern="1200" dirty="0">
                <a:solidFill>
                  <a:schemeClr val="tx1"/>
                </a:solidFill>
                <a:latin typeface="+mn-lt"/>
                <a:ea typeface="+mn-ea"/>
                <a:cs typeface="+mn-cs"/>
              </a:defRPr>
            </a:lvl6pPr>
            <a:lvl7pPr marL="1257300" marR="0" indent="-179388" algn="l" defTabSz="914400" rtl="0" eaLnBrk="1" fontAlgn="auto" latinLnBrk="0" hangingPunct="1">
              <a:lnSpc>
                <a:spcPct val="110000"/>
              </a:lnSpc>
              <a:spcBef>
                <a:spcPts val="0"/>
              </a:spcBef>
              <a:spcAft>
                <a:spcPts val="300"/>
              </a:spcAft>
              <a:buClr>
                <a:schemeClr val="tx2"/>
              </a:buClr>
              <a:buSzTx/>
              <a:buFont typeface="Arial" panose="020B0604020202020204" pitchFamily="34" charset="0"/>
              <a:buChar char="–"/>
              <a:tabLst/>
              <a:defRPr sz="1400" kern="1200">
                <a:solidFill>
                  <a:schemeClr val="tx1"/>
                </a:solidFill>
                <a:latin typeface="+mn-lt"/>
                <a:ea typeface="+mn-ea"/>
                <a:cs typeface="+mn-cs"/>
              </a:defRPr>
            </a:lvl7pPr>
            <a:lvl8pPr marL="14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8pPr>
            <a:lvl9pPr marL="1619250" indent="-179388"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9pPr>
          </a:lstStyle>
          <a:p>
            <a:r>
              <a:rPr lang="en-US"/>
              <a:t>    </a:t>
            </a:r>
          </a:p>
        </p:txBody>
      </p:sp>
      <p:sp>
        <p:nvSpPr>
          <p:cNvPr id="2" name="Title 1">
            <a:extLst>
              <a:ext uri="{FF2B5EF4-FFF2-40B4-BE49-F238E27FC236}">
                <a16:creationId xmlns:a16="http://schemas.microsoft.com/office/drawing/2014/main" id="{00354CD4-FCCB-4E27-B842-1C25A4561DFA}"/>
              </a:ext>
            </a:extLst>
          </p:cNvPr>
          <p:cNvSpPr>
            <a:spLocks noGrp="1"/>
          </p:cNvSpPr>
          <p:nvPr>
            <p:ph type="title" hasCustomPrompt="1"/>
          </p:nvPr>
        </p:nvSpPr>
        <p:spPr bwMode="black">
          <a:xfrm>
            <a:off x="571500" y="285752"/>
            <a:ext cx="11049000" cy="1238248"/>
          </a:xfrm>
        </p:spPr>
        <p:txBody>
          <a:bodyPr/>
          <a:lstStyle>
            <a:lvl1pPr>
              <a:defRPr>
                <a:solidFill>
                  <a:schemeClr val="bg1"/>
                </a:solidFill>
              </a:defRPr>
            </a:lvl1pPr>
          </a:lstStyle>
          <a:p>
            <a:r>
              <a:rPr lang="nl-NL" dirty="0"/>
              <a:t>Klik om de titel aan te passen</a:t>
            </a:r>
          </a:p>
        </p:txBody>
      </p:sp>
    </p:spTree>
    <p:extLst>
      <p:ext uri="{BB962C8B-B14F-4D97-AF65-F5344CB8AC3E}">
        <p14:creationId xmlns:p14="http://schemas.microsoft.com/office/powerpoint/2010/main" val="13993888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Agenda dia 02">
    <p:bg bwMode="gray">
      <p:bgPr>
        <a:solidFill>
          <a:srgbClr val="B9E2FF"/>
        </a:solidFill>
        <a:effectLst/>
      </p:bgPr>
    </p:bg>
    <p:spTree>
      <p:nvGrpSpPr>
        <p:cNvPr id="1" name=""/>
        <p:cNvGrpSpPr/>
        <p:nvPr/>
      </p:nvGrpSpPr>
      <p:grpSpPr>
        <a:xfrm>
          <a:off x="0" y="0"/>
          <a:ext cx="0" cy="0"/>
          <a:chOff x="0" y="0"/>
          <a:chExt cx="0" cy="0"/>
        </a:xfrm>
      </p:grpSpPr>
      <p:sp>
        <p:nvSpPr>
          <p:cNvPr id="156" name="Rectangle 155">
            <a:extLst>
              <a:ext uri="{FF2B5EF4-FFF2-40B4-BE49-F238E27FC236}">
                <a16:creationId xmlns:a16="http://schemas.microsoft.com/office/drawing/2014/main" id="{73D3E045-F948-481C-9B2D-C1AD6A87C512}"/>
              </a:ext>
            </a:extLst>
          </p:cNvPr>
          <p:cNvSpPr/>
          <p:nvPr userDrawn="1"/>
        </p:nvSpPr>
        <p:spPr bwMode="gray">
          <a:xfrm>
            <a:off x="-3714750" y="-933450"/>
            <a:ext cx="19621500" cy="87249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9" name="Group 8">
            <a:extLst>
              <a:ext uri="{FF2B5EF4-FFF2-40B4-BE49-F238E27FC236}">
                <a16:creationId xmlns:a16="http://schemas.microsoft.com/office/drawing/2014/main" id="{EE167523-15D8-45DF-987B-5EAB7CD533E3}"/>
              </a:ext>
            </a:extLst>
          </p:cNvPr>
          <p:cNvGrpSpPr/>
          <p:nvPr userDrawn="1"/>
        </p:nvGrpSpPr>
        <p:grpSpPr bwMode="gray">
          <a:xfrm>
            <a:off x="-329239" y="-319423"/>
            <a:ext cx="12846009" cy="7500113"/>
            <a:chOff x="-329239" y="-319423"/>
            <a:chExt cx="12846009" cy="7500113"/>
          </a:xfrm>
        </p:grpSpPr>
        <p:grpSp>
          <p:nvGrpSpPr>
            <p:cNvPr id="10" name="Group 9">
              <a:extLst>
                <a:ext uri="{FF2B5EF4-FFF2-40B4-BE49-F238E27FC236}">
                  <a16:creationId xmlns:a16="http://schemas.microsoft.com/office/drawing/2014/main" id="{96F2AD05-35A7-4336-AEC1-CD85A27DAADF}"/>
                </a:ext>
              </a:extLst>
            </p:cNvPr>
            <p:cNvGrpSpPr/>
            <p:nvPr userDrawn="1"/>
          </p:nvGrpSpPr>
          <p:grpSpPr bwMode="gray">
            <a:xfrm>
              <a:off x="-329239" y="0"/>
              <a:ext cx="240289" cy="6858000"/>
              <a:chOff x="-319714" y="0"/>
              <a:chExt cx="240289" cy="6858000"/>
            </a:xfrm>
          </p:grpSpPr>
          <p:sp>
            <p:nvSpPr>
              <p:cNvPr id="128" name="Line 230">
                <a:extLst>
                  <a:ext uri="{FF2B5EF4-FFF2-40B4-BE49-F238E27FC236}">
                    <a16:creationId xmlns:a16="http://schemas.microsoft.com/office/drawing/2014/main" id="{23359A11-D99E-4186-88D0-5E242D030A55}"/>
                  </a:ext>
                </a:extLst>
              </p:cNvPr>
              <p:cNvSpPr>
                <a:spLocks noChangeShapeType="1"/>
              </p:cNvSpPr>
              <p:nvPr userDrawn="1"/>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9" name="Line 232">
                <a:extLst>
                  <a:ext uri="{FF2B5EF4-FFF2-40B4-BE49-F238E27FC236}">
                    <a16:creationId xmlns:a16="http://schemas.microsoft.com/office/drawing/2014/main" id="{CEC8A57E-D167-4DA4-BF13-4DA79D5296B9}"/>
                  </a:ext>
                </a:extLst>
              </p:cNvPr>
              <p:cNvSpPr>
                <a:spLocks noChangeShapeType="1"/>
              </p:cNvSpPr>
              <p:nvPr userDrawn="1"/>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0" name="Line 234">
                <a:extLst>
                  <a:ext uri="{FF2B5EF4-FFF2-40B4-BE49-F238E27FC236}">
                    <a16:creationId xmlns:a16="http://schemas.microsoft.com/office/drawing/2014/main" id="{19201F1B-4CFD-4292-AA47-02DFA70A24F3}"/>
                  </a:ext>
                </a:extLst>
              </p:cNvPr>
              <p:cNvSpPr>
                <a:spLocks noChangeShapeType="1"/>
              </p:cNvSpPr>
              <p:nvPr userDrawn="1"/>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131" name="Line 236">
                <a:extLst>
                  <a:ext uri="{FF2B5EF4-FFF2-40B4-BE49-F238E27FC236}">
                    <a16:creationId xmlns:a16="http://schemas.microsoft.com/office/drawing/2014/main" id="{CA47D2B9-8299-43ED-BC12-67BAA28D4BE9}"/>
                  </a:ext>
                </a:extLst>
              </p:cNvPr>
              <p:cNvSpPr>
                <a:spLocks noChangeShapeType="1"/>
              </p:cNvSpPr>
              <p:nvPr userDrawn="1"/>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2" name="Line 238">
                <a:extLst>
                  <a:ext uri="{FF2B5EF4-FFF2-40B4-BE49-F238E27FC236}">
                    <a16:creationId xmlns:a16="http://schemas.microsoft.com/office/drawing/2014/main" id="{FB44449B-0268-4D62-BD09-F7239FA02BCD}"/>
                  </a:ext>
                </a:extLst>
              </p:cNvPr>
              <p:cNvSpPr>
                <a:spLocks noChangeShapeType="1"/>
              </p:cNvSpPr>
              <p:nvPr userDrawn="1"/>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3" name="Line 240">
                <a:extLst>
                  <a:ext uri="{FF2B5EF4-FFF2-40B4-BE49-F238E27FC236}">
                    <a16:creationId xmlns:a16="http://schemas.microsoft.com/office/drawing/2014/main" id="{1D5A8F6D-E47E-499E-B0E6-F3DBE2C38BD5}"/>
                  </a:ext>
                </a:extLst>
              </p:cNvPr>
              <p:cNvSpPr>
                <a:spLocks noChangeShapeType="1"/>
              </p:cNvSpPr>
              <p:nvPr userDrawn="1"/>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4" name="Line 244">
                <a:extLst>
                  <a:ext uri="{FF2B5EF4-FFF2-40B4-BE49-F238E27FC236}">
                    <a16:creationId xmlns:a16="http://schemas.microsoft.com/office/drawing/2014/main" id="{043C99DB-D0F4-4846-92A1-E13A9201E91E}"/>
                  </a:ext>
                </a:extLst>
              </p:cNvPr>
              <p:cNvSpPr>
                <a:spLocks noChangeShapeType="1"/>
              </p:cNvSpPr>
              <p:nvPr userDrawn="1"/>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5" name="Line 246">
                <a:extLst>
                  <a:ext uri="{FF2B5EF4-FFF2-40B4-BE49-F238E27FC236}">
                    <a16:creationId xmlns:a16="http://schemas.microsoft.com/office/drawing/2014/main" id="{EF1E2691-997D-4549-BA5C-1B3056D109BC}"/>
                  </a:ext>
                </a:extLst>
              </p:cNvPr>
              <p:cNvSpPr>
                <a:spLocks noChangeShapeType="1"/>
              </p:cNvSpPr>
              <p:nvPr userDrawn="1"/>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6" name="Line 250">
                <a:extLst>
                  <a:ext uri="{FF2B5EF4-FFF2-40B4-BE49-F238E27FC236}">
                    <a16:creationId xmlns:a16="http://schemas.microsoft.com/office/drawing/2014/main" id="{227CDAF2-5355-4991-B462-11626F23B911}"/>
                  </a:ext>
                </a:extLst>
              </p:cNvPr>
              <p:cNvSpPr>
                <a:spLocks noChangeShapeType="1"/>
              </p:cNvSpPr>
              <p:nvPr userDrawn="1"/>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7" name="Line 252">
                <a:extLst>
                  <a:ext uri="{FF2B5EF4-FFF2-40B4-BE49-F238E27FC236}">
                    <a16:creationId xmlns:a16="http://schemas.microsoft.com/office/drawing/2014/main" id="{72048E59-E8FC-4CCC-AC5D-367009C9B9C2}"/>
                  </a:ext>
                </a:extLst>
              </p:cNvPr>
              <p:cNvSpPr>
                <a:spLocks noChangeShapeType="1"/>
              </p:cNvSpPr>
              <p:nvPr userDrawn="1"/>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8" name="Line 254">
                <a:extLst>
                  <a:ext uri="{FF2B5EF4-FFF2-40B4-BE49-F238E27FC236}">
                    <a16:creationId xmlns:a16="http://schemas.microsoft.com/office/drawing/2014/main" id="{ABA113C2-AAA8-4F52-A808-635C4EF22DD7}"/>
                  </a:ext>
                </a:extLst>
              </p:cNvPr>
              <p:cNvSpPr>
                <a:spLocks noChangeShapeType="1"/>
              </p:cNvSpPr>
              <p:nvPr userDrawn="1"/>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9" name="Line 256">
                <a:extLst>
                  <a:ext uri="{FF2B5EF4-FFF2-40B4-BE49-F238E27FC236}">
                    <a16:creationId xmlns:a16="http://schemas.microsoft.com/office/drawing/2014/main" id="{3BCB82C4-E9B8-4539-8D77-3419B0D12883}"/>
                  </a:ext>
                </a:extLst>
              </p:cNvPr>
              <p:cNvSpPr>
                <a:spLocks noChangeShapeType="1"/>
              </p:cNvSpPr>
              <p:nvPr userDrawn="1"/>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0" name="Line 258">
                <a:extLst>
                  <a:ext uri="{FF2B5EF4-FFF2-40B4-BE49-F238E27FC236}">
                    <a16:creationId xmlns:a16="http://schemas.microsoft.com/office/drawing/2014/main" id="{CA7D3FBA-55FE-4ED3-B4CC-A9A7EFB21BDB}"/>
                  </a:ext>
                </a:extLst>
              </p:cNvPr>
              <p:cNvSpPr>
                <a:spLocks noChangeShapeType="1"/>
              </p:cNvSpPr>
              <p:nvPr userDrawn="1"/>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1" name="Line 260">
                <a:extLst>
                  <a:ext uri="{FF2B5EF4-FFF2-40B4-BE49-F238E27FC236}">
                    <a16:creationId xmlns:a16="http://schemas.microsoft.com/office/drawing/2014/main" id="{1183BB63-6E47-49DE-ADF7-2765B7A4A1B4}"/>
                  </a:ext>
                </a:extLst>
              </p:cNvPr>
              <p:cNvSpPr>
                <a:spLocks noChangeShapeType="1"/>
              </p:cNvSpPr>
              <p:nvPr userDrawn="1"/>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2" name="Line 262">
                <a:extLst>
                  <a:ext uri="{FF2B5EF4-FFF2-40B4-BE49-F238E27FC236}">
                    <a16:creationId xmlns:a16="http://schemas.microsoft.com/office/drawing/2014/main" id="{43D3966A-4774-4E7F-B512-1600E6914631}"/>
                  </a:ext>
                </a:extLst>
              </p:cNvPr>
              <p:cNvSpPr>
                <a:spLocks noChangeShapeType="1"/>
              </p:cNvSpPr>
              <p:nvPr userDrawn="1"/>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3" name="Line 264">
                <a:extLst>
                  <a:ext uri="{FF2B5EF4-FFF2-40B4-BE49-F238E27FC236}">
                    <a16:creationId xmlns:a16="http://schemas.microsoft.com/office/drawing/2014/main" id="{F40C2D75-9BD9-4F67-B35F-F514A7FECDFD}"/>
                  </a:ext>
                </a:extLst>
              </p:cNvPr>
              <p:cNvSpPr>
                <a:spLocks noChangeShapeType="1"/>
              </p:cNvSpPr>
              <p:nvPr userDrawn="1"/>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4" name="Line 266">
                <a:extLst>
                  <a:ext uri="{FF2B5EF4-FFF2-40B4-BE49-F238E27FC236}">
                    <a16:creationId xmlns:a16="http://schemas.microsoft.com/office/drawing/2014/main" id="{2AB8BBB5-0B46-4680-97D4-E36E9504C92D}"/>
                  </a:ext>
                </a:extLst>
              </p:cNvPr>
              <p:cNvSpPr>
                <a:spLocks noChangeShapeType="1"/>
              </p:cNvSpPr>
              <p:nvPr userDrawn="1"/>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5" name="Line 268">
                <a:extLst>
                  <a:ext uri="{FF2B5EF4-FFF2-40B4-BE49-F238E27FC236}">
                    <a16:creationId xmlns:a16="http://schemas.microsoft.com/office/drawing/2014/main" id="{2EA25B26-822E-41AA-BB0C-285F684B6781}"/>
                  </a:ext>
                </a:extLst>
              </p:cNvPr>
              <p:cNvSpPr>
                <a:spLocks noChangeShapeType="1"/>
              </p:cNvSpPr>
              <p:nvPr userDrawn="1"/>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6" name="Line 270">
                <a:extLst>
                  <a:ext uri="{FF2B5EF4-FFF2-40B4-BE49-F238E27FC236}">
                    <a16:creationId xmlns:a16="http://schemas.microsoft.com/office/drawing/2014/main" id="{913DA6D4-14E6-48DE-AAFF-14CD4DB509C6}"/>
                  </a:ext>
                </a:extLst>
              </p:cNvPr>
              <p:cNvSpPr>
                <a:spLocks noChangeShapeType="1"/>
              </p:cNvSpPr>
              <p:nvPr userDrawn="1"/>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7" name="Line 272">
                <a:extLst>
                  <a:ext uri="{FF2B5EF4-FFF2-40B4-BE49-F238E27FC236}">
                    <a16:creationId xmlns:a16="http://schemas.microsoft.com/office/drawing/2014/main" id="{2824BD00-E4F6-4FF7-8EBB-D321FCF60F71}"/>
                  </a:ext>
                </a:extLst>
              </p:cNvPr>
              <p:cNvSpPr>
                <a:spLocks noChangeShapeType="1"/>
              </p:cNvSpPr>
              <p:nvPr userDrawn="1"/>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8" name="Line 274">
                <a:extLst>
                  <a:ext uri="{FF2B5EF4-FFF2-40B4-BE49-F238E27FC236}">
                    <a16:creationId xmlns:a16="http://schemas.microsoft.com/office/drawing/2014/main" id="{8C76C5B5-334E-4F8B-88BB-D282853CB496}"/>
                  </a:ext>
                </a:extLst>
              </p:cNvPr>
              <p:cNvSpPr>
                <a:spLocks noChangeShapeType="1"/>
              </p:cNvSpPr>
              <p:nvPr userDrawn="1"/>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9" name="Line 276">
                <a:extLst>
                  <a:ext uri="{FF2B5EF4-FFF2-40B4-BE49-F238E27FC236}">
                    <a16:creationId xmlns:a16="http://schemas.microsoft.com/office/drawing/2014/main" id="{C4D12AB0-491D-4407-802D-597203A1B289}"/>
                  </a:ext>
                </a:extLst>
              </p:cNvPr>
              <p:cNvSpPr>
                <a:spLocks noChangeShapeType="1"/>
              </p:cNvSpPr>
              <p:nvPr userDrawn="1"/>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0" name="Line 278">
                <a:extLst>
                  <a:ext uri="{FF2B5EF4-FFF2-40B4-BE49-F238E27FC236}">
                    <a16:creationId xmlns:a16="http://schemas.microsoft.com/office/drawing/2014/main" id="{994B7634-E0BE-450E-B442-EAA80434EF4B}"/>
                  </a:ext>
                </a:extLst>
              </p:cNvPr>
              <p:cNvSpPr>
                <a:spLocks noChangeShapeType="1"/>
              </p:cNvSpPr>
              <p:nvPr userDrawn="1"/>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1" name="Line 256">
                <a:extLst>
                  <a:ext uri="{FF2B5EF4-FFF2-40B4-BE49-F238E27FC236}">
                    <a16:creationId xmlns:a16="http://schemas.microsoft.com/office/drawing/2014/main" id="{8F92D4AD-A56E-4286-A320-1DB070BAA68B}"/>
                  </a:ext>
                </a:extLst>
              </p:cNvPr>
              <p:cNvSpPr>
                <a:spLocks noChangeShapeType="1"/>
              </p:cNvSpPr>
              <p:nvPr userDrawn="1"/>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2" name="Line 234">
                <a:extLst>
                  <a:ext uri="{FF2B5EF4-FFF2-40B4-BE49-F238E27FC236}">
                    <a16:creationId xmlns:a16="http://schemas.microsoft.com/office/drawing/2014/main" id="{0B64636F-A83C-481E-AE6F-1CBABCA5A0B8}"/>
                  </a:ext>
                </a:extLst>
              </p:cNvPr>
              <p:cNvSpPr>
                <a:spLocks noChangeShapeType="1"/>
              </p:cNvSpPr>
              <p:nvPr userDrawn="1"/>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grpSp>
        <p:grpSp>
          <p:nvGrpSpPr>
            <p:cNvPr id="12" name="Group 11">
              <a:extLst>
                <a:ext uri="{FF2B5EF4-FFF2-40B4-BE49-F238E27FC236}">
                  <a16:creationId xmlns:a16="http://schemas.microsoft.com/office/drawing/2014/main" id="{AED19570-D906-449F-9AD5-42F9BC0FADE6}"/>
                </a:ext>
              </a:extLst>
            </p:cNvPr>
            <p:cNvGrpSpPr/>
            <p:nvPr userDrawn="1"/>
          </p:nvGrpSpPr>
          <p:grpSpPr bwMode="gray">
            <a:xfrm>
              <a:off x="0" y="-319423"/>
              <a:ext cx="12192000" cy="232538"/>
              <a:chOff x="0" y="-319423"/>
              <a:chExt cx="12192000" cy="232538"/>
            </a:xfrm>
          </p:grpSpPr>
          <p:sp>
            <p:nvSpPr>
              <p:cNvPr id="84" name="Line 146">
                <a:extLst>
                  <a:ext uri="{FF2B5EF4-FFF2-40B4-BE49-F238E27FC236}">
                    <a16:creationId xmlns:a16="http://schemas.microsoft.com/office/drawing/2014/main" id="{A0651690-E6C1-4275-8332-0C6FB8BEFB61}"/>
                  </a:ext>
                </a:extLst>
              </p:cNvPr>
              <p:cNvSpPr>
                <a:spLocks noChangeShapeType="1"/>
              </p:cNvSpPr>
              <p:nvPr userDrawn="1"/>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5" name="Line 148">
                <a:extLst>
                  <a:ext uri="{FF2B5EF4-FFF2-40B4-BE49-F238E27FC236}">
                    <a16:creationId xmlns:a16="http://schemas.microsoft.com/office/drawing/2014/main" id="{3C41A501-F9D2-4B1C-BC54-7A150C0D74EF}"/>
                  </a:ext>
                </a:extLst>
              </p:cNvPr>
              <p:cNvSpPr>
                <a:spLocks noChangeShapeType="1"/>
              </p:cNvSpPr>
              <p:nvPr userDrawn="1"/>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6" name="Line 150">
                <a:extLst>
                  <a:ext uri="{FF2B5EF4-FFF2-40B4-BE49-F238E27FC236}">
                    <a16:creationId xmlns:a16="http://schemas.microsoft.com/office/drawing/2014/main" id="{CA19E596-33B6-4A9B-A9E2-2EF4B1503D46}"/>
                  </a:ext>
                </a:extLst>
              </p:cNvPr>
              <p:cNvSpPr>
                <a:spLocks noChangeShapeType="1"/>
              </p:cNvSpPr>
              <p:nvPr userDrawn="1"/>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7" name="Line 152">
                <a:extLst>
                  <a:ext uri="{FF2B5EF4-FFF2-40B4-BE49-F238E27FC236}">
                    <a16:creationId xmlns:a16="http://schemas.microsoft.com/office/drawing/2014/main" id="{14A8F140-C036-460B-8CAE-C07142B9DC4B}"/>
                  </a:ext>
                </a:extLst>
              </p:cNvPr>
              <p:cNvSpPr>
                <a:spLocks noChangeShapeType="1"/>
              </p:cNvSpPr>
              <p:nvPr userDrawn="1"/>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8" name="Line 154">
                <a:extLst>
                  <a:ext uri="{FF2B5EF4-FFF2-40B4-BE49-F238E27FC236}">
                    <a16:creationId xmlns:a16="http://schemas.microsoft.com/office/drawing/2014/main" id="{098123E1-9F93-4741-9EBD-B6AC7F065561}"/>
                  </a:ext>
                </a:extLst>
              </p:cNvPr>
              <p:cNvSpPr>
                <a:spLocks noChangeShapeType="1"/>
              </p:cNvSpPr>
              <p:nvPr userDrawn="1"/>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9" name="Line 156">
                <a:extLst>
                  <a:ext uri="{FF2B5EF4-FFF2-40B4-BE49-F238E27FC236}">
                    <a16:creationId xmlns:a16="http://schemas.microsoft.com/office/drawing/2014/main" id="{19C48198-2469-4190-9405-B12538396A9A}"/>
                  </a:ext>
                </a:extLst>
              </p:cNvPr>
              <p:cNvSpPr>
                <a:spLocks noChangeShapeType="1"/>
              </p:cNvSpPr>
              <p:nvPr userDrawn="1"/>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0" name="Line 158">
                <a:extLst>
                  <a:ext uri="{FF2B5EF4-FFF2-40B4-BE49-F238E27FC236}">
                    <a16:creationId xmlns:a16="http://schemas.microsoft.com/office/drawing/2014/main" id="{0D0DF9FB-C8A8-4B8A-9B63-558839EA1453}"/>
                  </a:ext>
                </a:extLst>
              </p:cNvPr>
              <p:cNvSpPr>
                <a:spLocks noChangeShapeType="1"/>
              </p:cNvSpPr>
              <p:nvPr userDrawn="1"/>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1" name="Line 160">
                <a:extLst>
                  <a:ext uri="{FF2B5EF4-FFF2-40B4-BE49-F238E27FC236}">
                    <a16:creationId xmlns:a16="http://schemas.microsoft.com/office/drawing/2014/main" id="{9368F0E3-A6B8-4303-B29C-12251C078AF8}"/>
                  </a:ext>
                </a:extLst>
              </p:cNvPr>
              <p:cNvSpPr>
                <a:spLocks noChangeShapeType="1"/>
              </p:cNvSpPr>
              <p:nvPr userDrawn="1"/>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2" name="Line 162">
                <a:extLst>
                  <a:ext uri="{FF2B5EF4-FFF2-40B4-BE49-F238E27FC236}">
                    <a16:creationId xmlns:a16="http://schemas.microsoft.com/office/drawing/2014/main" id="{12A79E62-A058-4277-ABE8-3390FAFB0476}"/>
                  </a:ext>
                </a:extLst>
              </p:cNvPr>
              <p:cNvSpPr>
                <a:spLocks noChangeShapeType="1"/>
              </p:cNvSpPr>
              <p:nvPr userDrawn="1"/>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3" name="Line 164">
                <a:extLst>
                  <a:ext uri="{FF2B5EF4-FFF2-40B4-BE49-F238E27FC236}">
                    <a16:creationId xmlns:a16="http://schemas.microsoft.com/office/drawing/2014/main" id="{64F937F7-E3FB-4B68-9E07-4482DCAF3892}"/>
                  </a:ext>
                </a:extLst>
              </p:cNvPr>
              <p:cNvSpPr>
                <a:spLocks noChangeShapeType="1"/>
              </p:cNvSpPr>
              <p:nvPr userDrawn="1"/>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4" name="Line 166">
                <a:extLst>
                  <a:ext uri="{FF2B5EF4-FFF2-40B4-BE49-F238E27FC236}">
                    <a16:creationId xmlns:a16="http://schemas.microsoft.com/office/drawing/2014/main" id="{EF0B533B-FB4C-42EE-95DE-1F063F45B33D}"/>
                  </a:ext>
                </a:extLst>
              </p:cNvPr>
              <p:cNvSpPr>
                <a:spLocks noChangeShapeType="1"/>
              </p:cNvSpPr>
              <p:nvPr userDrawn="1"/>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5" name="Line 168">
                <a:extLst>
                  <a:ext uri="{FF2B5EF4-FFF2-40B4-BE49-F238E27FC236}">
                    <a16:creationId xmlns:a16="http://schemas.microsoft.com/office/drawing/2014/main" id="{07F7B2D5-4C70-447B-A07F-6BB0E8D9F358}"/>
                  </a:ext>
                </a:extLst>
              </p:cNvPr>
              <p:cNvSpPr>
                <a:spLocks noChangeShapeType="1"/>
              </p:cNvSpPr>
              <p:nvPr userDrawn="1"/>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6" name="Line 170">
                <a:extLst>
                  <a:ext uri="{FF2B5EF4-FFF2-40B4-BE49-F238E27FC236}">
                    <a16:creationId xmlns:a16="http://schemas.microsoft.com/office/drawing/2014/main" id="{ADE073C8-E03F-4980-AF60-3DC3A9F7CD4B}"/>
                  </a:ext>
                </a:extLst>
              </p:cNvPr>
              <p:cNvSpPr>
                <a:spLocks noChangeShapeType="1"/>
              </p:cNvSpPr>
              <p:nvPr userDrawn="1"/>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7" name="Line 172">
                <a:extLst>
                  <a:ext uri="{FF2B5EF4-FFF2-40B4-BE49-F238E27FC236}">
                    <a16:creationId xmlns:a16="http://schemas.microsoft.com/office/drawing/2014/main" id="{D1558FA7-AEDF-4C1A-8C97-495A62BBB8D1}"/>
                  </a:ext>
                </a:extLst>
              </p:cNvPr>
              <p:cNvSpPr>
                <a:spLocks noChangeShapeType="1"/>
              </p:cNvSpPr>
              <p:nvPr userDrawn="1"/>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8" name="Line 174">
                <a:extLst>
                  <a:ext uri="{FF2B5EF4-FFF2-40B4-BE49-F238E27FC236}">
                    <a16:creationId xmlns:a16="http://schemas.microsoft.com/office/drawing/2014/main" id="{079F3F16-0BED-4890-9E22-D154C430FA14}"/>
                  </a:ext>
                </a:extLst>
              </p:cNvPr>
              <p:cNvSpPr>
                <a:spLocks noChangeShapeType="1"/>
              </p:cNvSpPr>
              <p:nvPr userDrawn="1"/>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9" name="Line 176">
                <a:extLst>
                  <a:ext uri="{FF2B5EF4-FFF2-40B4-BE49-F238E27FC236}">
                    <a16:creationId xmlns:a16="http://schemas.microsoft.com/office/drawing/2014/main" id="{6B9ABAA0-1B4B-4870-BDC6-80B3663FA387}"/>
                  </a:ext>
                </a:extLst>
              </p:cNvPr>
              <p:cNvSpPr>
                <a:spLocks noChangeShapeType="1"/>
              </p:cNvSpPr>
              <p:nvPr userDrawn="1"/>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0" name="Line 178">
                <a:extLst>
                  <a:ext uri="{FF2B5EF4-FFF2-40B4-BE49-F238E27FC236}">
                    <a16:creationId xmlns:a16="http://schemas.microsoft.com/office/drawing/2014/main" id="{A459ED7F-9803-4818-923A-976D979C97C3}"/>
                  </a:ext>
                </a:extLst>
              </p:cNvPr>
              <p:cNvSpPr>
                <a:spLocks noChangeShapeType="1"/>
              </p:cNvSpPr>
              <p:nvPr userDrawn="1"/>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1" name="Line 180">
                <a:extLst>
                  <a:ext uri="{FF2B5EF4-FFF2-40B4-BE49-F238E27FC236}">
                    <a16:creationId xmlns:a16="http://schemas.microsoft.com/office/drawing/2014/main" id="{C75B7ED3-CA72-45E0-9433-A8B8EE994C20}"/>
                  </a:ext>
                </a:extLst>
              </p:cNvPr>
              <p:cNvSpPr>
                <a:spLocks noChangeShapeType="1"/>
              </p:cNvSpPr>
              <p:nvPr userDrawn="1"/>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2" name="Line 182">
                <a:extLst>
                  <a:ext uri="{FF2B5EF4-FFF2-40B4-BE49-F238E27FC236}">
                    <a16:creationId xmlns:a16="http://schemas.microsoft.com/office/drawing/2014/main" id="{C3EC11E2-FB86-45D4-8841-D09AF795AE02}"/>
                  </a:ext>
                </a:extLst>
              </p:cNvPr>
              <p:cNvSpPr>
                <a:spLocks noChangeShapeType="1"/>
              </p:cNvSpPr>
              <p:nvPr userDrawn="1"/>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3" name="Line 184">
                <a:extLst>
                  <a:ext uri="{FF2B5EF4-FFF2-40B4-BE49-F238E27FC236}">
                    <a16:creationId xmlns:a16="http://schemas.microsoft.com/office/drawing/2014/main" id="{B55B1548-C441-4763-A63F-2B28D5D7B7FD}"/>
                  </a:ext>
                </a:extLst>
              </p:cNvPr>
              <p:cNvSpPr>
                <a:spLocks noChangeShapeType="1"/>
              </p:cNvSpPr>
              <p:nvPr userDrawn="1"/>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4" name="Line 186">
                <a:extLst>
                  <a:ext uri="{FF2B5EF4-FFF2-40B4-BE49-F238E27FC236}">
                    <a16:creationId xmlns:a16="http://schemas.microsoft.com/office/drawing/2014/main" id="{76C9561F-98F1-4251-97C3-F3013C4D2CBF}"/>
                  </a:ext>
                </a:extLst>
              </p:cNvPr>
              <p:cNvSpPr>
                <a:spLocks noChangeShapeType="1"/>
              </p:cNvSpPr>
              <p:nvPr userDrawn="1"/>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5" name="Line 188">
                <a:extLst>
                  <a:ext uri="{FF2B5EF4-FFF2-40B4-BE49-F238E27FC236}">
                    <a16:creationId xmlns:a16="http://schemas.microsoft.com/office/drawing/2014/main" id="{5C8CC2F1-D8DD-4937-9F02-3B183CB5FFC0}"/>
                  </a:ext>
                </a:extLst>
              </p:cNvPr>
              <p:cNvSpPr>
                <a:spLocks noChangeShapeType="1"/>
              </p:cNvSpPr>
              <p:nvPr userDrawn="1"/>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6" name="Line 190">
                <a:extLst>
                  <a:ext uri="{FF2B5EF4-FFF2-40B4-BE49-F238E27FC236}">
                    <a16:creationId xmlns:a16="http://schemas.microsoft.com/office/drawing/2014/main" id="{B3DC8681-B3CE-48F7-A2CC-1FBA5295F93A}"/>
                  </a:ext>
                </a:extLst>
              </p:cNvPr>
              <p:cNvSpPr>
                <a:spLocks noChangeShapeType="1"/>
              </p:cNvSpPr>
              <p:nvPr userDrawn="1"/>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7" name="Line 192">
                <a:extLst>
                  <a:ext uri="{FF2B5EF4-FFF2-40B4-BE49-F238E27FC236}">
                    <a16:creationId xmlns:a16="http://schemas.microsoft.com/office/drawing/2014/main" id="{0C98E150-AB1A-44EA-A00C-571E26FD88F4}"/>
                  </a:ext>
                </a:extLst>
              </p:cNvPr>
              <p:cNvSpPr>
                <a:spLocks noChangeShapeType="1"/>
              </p:cNvSpPr>
              <p:nvPr userDrawn="1"/>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8" name="Line 194">
                <a:extLst>
                  <a:ext uri="{FF2B5EF4-FFF2-40B4-BE49-F238E27FC236}">
                    <a16:creationId xmlns:a16="http://schemas.microsoft.com/office/drawing/2014/main" id="{858B03DA-5649-4A88-9525-611377F79D23}"/>
                  </a:ext>
                </a:extLst>
              </p:cNvPr>
              <p:cNvSpPr>
                <a:spLocks noChangeShapeType="1"/>
              </p:cNvSpPr>
              <p:nvPr userDrawn="1"/>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9" name="Line 196">
                <a:extLst>
                  <a:ext uri="{FF2B5EF4-FFF2-40B4-BE49-F238E27FC236}">
                    <a16:creationId xmlns:a16="http://schemas.microsoft.com/office/drawing/2014/main" id="{0A35C492-0275-4EBB-94AE-63566019BD23}"/>
                  </a:ext>
                </a:extLst>
              </p:cNvPr>
              <p:cNvSpPr>
                <a:spLocks noChangeShapeType="1"/>
              </p:cNvSpPr>
              <p:nvPr userDrawn="1"/>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0" name="Line 198">
                <a:extLst>
                  <a:ext uri="{FF2B5EF4-FFF2-40B4-BE49-F238E27FC236}">
                    <a16:creationId xmlns:a16="http://schemas.microsoft.com/office/drawing/2014/main" id="{BFC4A740-3847-447A-A211-91A7E8699506}"/>
                  </a:ext>
                </a:extLst>
              </p:cNvPr>
              <p:cNvSpPr>
                <a:spLocks noChangeShapeType="1"/>
              </p:cNvSpPr>
              <p:nvPr userDrawn="1"/>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1" name="Line 200">
                <a:extLst>
                  <a:ext uri="{FF2B5EF4-FFF2-40B4-BE49-F238E27FC236}">
                    <a16:creationId xmlns:a16="http://schemas.microsoft.com/office/drawing/2014/main" id="{5C33B12F-BF5F-4BB7-9C85-422C371F4BE7}"/>
                  </a:ext>
                </a:extLst>
              </p:cNvPr>
              <p:cNvSpPr>
                <a:spLocks noChangeShapeType="1"/>
              </p:cNvSpPr>
              <p:nvPr userDrawn="1"/>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2" name="Line 202">
                <a:extLst>
                  <a:ext uri="{FF2B5EF4-FFF2-40B4-BE49-F238E27FC236}">
                    <a16:creationId xmlns:a16="http://schemas.microsoft.com/office/drawing/2014/main" id="{84A35D5E-0E26-40FD-BF96-ED0299F2C680}"/>
                  </a:ext>
                </a:extLst>
              </p:cNvPr>
              <p:cNvSpPr>
                <a:spLocks noChangeShapeType="1"/>
              </p:cNvSpPr>
              <p:nvPr userDrawn="1"/>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3" name="Line 204">
                <a:extLst>
                  <a:ext uri="{FF2B5EF4-FFF2-40B4-BE49-F238E27FC236}">
                    <a16:creationId xmlns:a16="http://schemas.microsoft.com/office/drawing/2014/main" id="{47F045AC-F434-48BD-92EE-A83DE9ED0857}"/>
                  </a:ext>
                </a:extLst>
              </p:cNvPr>
              <p:cNvSpPr>
                <a:spLocks noChangeShapeType="1"/>
              </p:cNvSpPr>
              <p:nvPr userDrawn="1"/>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4" name="Line 206">
                <a:extLst>
                  <a:ext uri="{FF2B5EF4-FFF2-40B4-BE49-F238E27FC236}">
                    <a16:creationId xmlns:a16="http://schemas.microsoft.com/office/drawing/2014/main" id="{3C931936-7FAA-4D7D-8067-663AFE215C3E}"/>
                  </a:ext>
                </a:extLst>
              </p:cNvPr>
              <p:cNvSpPr>
                <a:spLocks noChangeShapeType="1"/>
              </p:cNvSpPr>
              <p:nvPr userDrawn="1"/>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5" name="Line 208">
                <a:extLst>
                  <a:ext uri="{FF2B5EF4-FFF2-40B4-BE49-F238E27FC236}">
                    <a16:creationId xmlns:a16="http://schemas.microsoft.com/office/drawing/2014/main" id="{48D8F41B-A7AB-4B4C-9184-E522CDB0CA0F}"/>
                  </a:ext>
                </a:extLst>
              </p:cNvPr>
              <p:cNvSpPr>
                <a:spLocks noChangeShapeType="1"/>
              </p:cNvSpPr>
              <p:nvPr userDrawn="1"/>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6" name="Line 210">
                <a:extLst>
                  <a:ext uri="{FF2B5EF4-FFF2-40B4-BE49-F238E27FC236}">
                    <a16:creationId xmlns:a16="http://schemas.microsoft.com/office/drawing/2014/main" id="{764CCF0D-AFBC-4B9A-A162-D93EA14390A7}"/>
                  </a:ext>
                </a:extLst>
              </p:cNvPr>
              <p:cNvSpPr>
                <a:spLocks noChangeShapeType="1"/>
              </p:cNvSpPr>
              <p:nvPr userDrawn="1"/>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7" name="Line 212">
                <a:extLst>
                  <a:ext uri="{FF2B5EF4-FFF2-40B4-BE49-F238E27FC236}">
                    <a16:creationId xmlns:a16="http://schemas.microsoft.com/office/drawing/2014/main" id="{61079BD5-B69C-4127-82C3-C173651C6496}"/>
                  </a:ext>
                </a:extLst>
              </p:cNvPr>
              <p:cNvSpPr>
                <a:spLocks noChangeShapeType="1"/>
              </p:cNvSpPr>
              <p:nvPr userDrawn="1"/>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8" name="Line 214">
                <a:extLst>
                  <a:ext uri="{FF2B5EF4-FFF2-40B4-BE49-F238E27FC236}">
                    <a16:creationId xmlns:a16="http://schemas.microsoft.com/office/drawing/2014/main" id="{925DBBB3-E814-4981-8238-93F0BE732A84}"/>
                  </a:ext>
                </a:extLst>
              </p:cNvPr>
              <p:cNvSpPr>
                <a:spLocks noChangeShapeType="1"/>
              </p:cNvSpPr>
              <p:nvPr userDrawn="1"/>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9" name="Line 216">
                <a:extLst>
                  <a:ext uri="{FF2B5EF4-FFF2-40B4-BE49-F238E27FC236}">
                    <a16:creationId xmlns:a16="http://schemas.microsoft.com/office/drawing/2014/main" id="{E08BDF0C-2C85-429D-A155-364B69D9042B}"/>
                  </a:ext>
                </a:extLst>
              </p:cNvPr>
              <p:cNvSpPr>
                <a:spLocks noChangeShapeType="1"/>
              </p:cNvSpPr>
              <p:nvPr userDrawn="1"/>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0" name="Line 218">
                <a:extLst>
                  <a:ext uri="{FF2B5EF4-FFF2-40B4-BE49-F238E27FC236}">
                    <a16:creationId xmlns:a16="http://schemas.microsoft.com/office/drawing/2014/main" id="{52811AD7-8B8D-4ADF-A1E6-74BBF857CCDE}"/>
                  </a:ext>
                </a:extLst>
              </p:cNvPr>
              <p:cNvSpPr>
                <a:spLocks noChangeShapeType="1"/>
              </p:cNvSpPr>
              <p:nvPr userDrawn="1"/>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1" name="Line 220">
                <a:extLst>
                  <a:ext uri="{FF2B5EF4-FFF2-40B4-BE49-F238E27FC236}">
                    <a16:creationId xmlns:a16="http://schemas.microsoft.com/office/drawing/2014/main" id="{A28ED4B1-93F5-481E-98F0-20DCE4B25895}"/>
                  </a:ext>
                </a:extLst>
              </p:cNvPr>
              <p:cNvSpPr>
                <a:spLocks noChangeShapeType="1"/>
              </p:cNvSpPr>
              <p:nvPr userDrawn="1"/>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2" name="Line 222">
                <a:extLst>
                  <a:ext uri="{FF2B5EF4-FFF2-40B4-BE49-F238E27FC236}">
                    <a16:creationId xmlns:a16="http://schemas.microsoft.com/office/drawing/2014/main" id="{C181D72B-33AA-428C-AA2A-0952BE9FAA26}"/>
                  </a:ext>
                </a:extLst>
              </p:cNvPr>
              <p:cNvSpPr>
                <a:spLocks noChangeShapeType="1"/>
              </p:cNvSpPr>
              <p:nvPr userDrawn="1"/>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3" name="Line 224">
                <a:extLst>
                  <a:ext uri="{FF2B5EF4-FFF2-40B4-BE49-F238E27FC236}">
                    <a16:creationId xmlns:a16="http://schemas.microsoft.com/office/drawing/2014/main" id="{7935DE74-D6AB-4D8A-B03E-35E3CE9863A9}"/>
                  </a:ext>
                </a:extLst>
              </p:cNvPr>
              <p:cNvSpPr>
                <a:spLocks noChangeShapeType="1"/>
              </p:cNvSpPr>
              <p:nvPr userDrawn="1"/>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4" name="Line 226">
                <a:extLst>
                  <a:ext uri="{FF2B5EF4-FFF2-40B4-BE49-F238E27FC236}">
                    <a16:creationId xmlns:a16="http://schemas.microsoft.com/office/drawing/2014/main" id="{6AB0E5B0-C978-4ABA-A21E-FDDBB34720DC}"/>
                  </a:ext>
                </a:extLst>
              </p:cNvPr>
              <p:cNvSpPr>
                <a:spLocks noChangeShapeType="1"/>
              </p:cNvSpPr>
              <p:nvPr userDrawn="1"/>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5" name="Line 228">
                <a:extLst>
                  <a:ext uri="{FF2B5EF4-FFF2-40B4-BE49-F238E27FC236}">
                    <a16:creationId xmlns:a16="http://schemas.microsoft.com/office/drawing/2014/main" id="{6795AF44-ABCC-44E1-B975-009157D4D91C}"/>
                  </a:ext>
                </a:extLst>
              </p:cNvPr>
              <p:cNvSpPr>
                <a:spLocks noChangeShapeType="1"/>
              </p:cNvSpPr>
              <p:nvPr userDrawn="1"/>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6" name="Line 146">
                <a:extLst>
                  <a:ext uri="{FF2B5EF4-FFF2-40B4-BE49-F238E27FC236}">
                    <a16:creationId xmlns:a16="http://schemas.microsoft.com/office/drawing/2014/main" id="{7B398D7E-0349-410D-BA26-ADCBDD19188D}"/>
                  </a:ext>
                </a:extLst>
              </p:cNvPr>
              <p:cNvSpPr>
                <a:spLocks noChangeShapeType="1"/>
              </p:cNvSpPr>
              <p:nvPr userDrawn="1"/>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7" name="Line 204">
                <a:extLst>
                  <a:ext uri="{FF2B5EF4-FFF2-40B4-BE49-F238E27FC236}">
                    <a16:creationId xmlns:a16="http://schemas.microsoft.com/office/drawing/2014/main" id="{05E27748-DFA1-43C6-BF34-8B25D3E5F57E}"/>
                  </a:ext>
                </a:extLst>
              </p:cNvPr>
              <p:cNvSpPr>
                <a:spLocks noChangeShapeType="1"/>
              </p:cNvSpPr>
              <p:nvPr userDrawn="1"/>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grpSp>
          <p:nvGrpSpPr>
            <p:cNvPr id="13" name="Group 12">
              <a:extLst>
                <a:ext uri="{FF2B5EF4-FFF2-40B4-BE49-F238E27FC236}">
                  <a16:creationId xmlns:a16="http://schemas.microsoft.com/office/drawing/2014/main" id="{C32C3921-6DF0-4499-B509-B1CA43367392}"/>
                </a:ext>
              </a:extLst>
            </p:cNvPr>
            <p:cNvGrpSpPr/>
            <p:nvPr userDrawn="1"/>
          </p:nvGrpSpPr>
          <p:grpSpPr bwMode="gray">
            <a:xfrm>
              <a:off x="0" y="6948152"/>
              <a:ext cx="12192000" cy="232538"/>
              <a:chOff x="0" y="-319423"/>
              <a:chExt cx="12192000" cy="232538"/>
            </a:xfrm>
          </p:grpSpPr>
          <p:sp>
            <p:nvSpPr>
              <p:cNvPr id="40" name="Line 146">
                <a:extLst>
                  <a:ext uri="{FF2B5EF4-FFF2-40B4-BE49-F238E27FC236}">
                    <a16:creationId xmlns:a16="http://schemas.microsoft.com/office/drawing/2014/main" id="{3051F23E-6AFF-4303-B42D-418EAAC96482}"/>
                  </a:ext>
                </a:extLst>
              </p:cNvPr>
              <p:cNvSpPr>
                <a:spLocks noChangeShapeType="1"/>
              </p:cNvSpPr>
              <p:nvPr userDrawn="1"/>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1" name="Line 148">
                <a:extLst>
                  <a:ext uri="{FF2B5EF4-FFF2-40B4-BE49-F238E27FC236}">
                    <a16:creationId xmlns:a16="http://schemas.microsoft.com/office/drawing/2014/main" id="{DE926B51-F388-46F1-ABAA-EFAD8543D0EB}"/>
                  </a:ext>
                </a:extLst>
              </p:cNvPr>
              <p:cNvSpPr>
                <a:spLocks noChangeShapeType="1"/>
              </p:cNvSpPr>
              <p:nvPr userDrawn="1"/>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2" name="Line 150">
                <a:extLst>
                  <a:ext uri="{FF2B5EF4-FFF2-40B4-BE49-F238E27FC236}">
                    <a16:creationId xmlns:a16="http://schemas.microsoft.com/office/drawing/2014/main" id="{B8679416-3158-41FB-AE9A-2ED3D40B5180}"/>
                  </a:ext>
                </a:extLst>
              </p:cNvPr>
              <p:cNvSpPr>
                <a:spLocks noChangeShapeType="1"/>
              </p:cNvSpPr>
              <p:nvPr userDrawn="1"/>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3" name="Line 152">
                <a:extLst>
                  <a:ext uri="{FF2B5EF4-FFF2-40B4-BE49-F238E27FC236}">
                    <a16:creationId xmlns:a16="http://schemas.microsoft.com/office/drawing/2014/main" id="{6D4809B7-24EF-4C92-AA39-9546E2808FDD}"/>
                  </a:ext>
                </a:extLst>
              </p:cNvPr>
              <p:cNvSpPr>
                <a:spLocks noChangeShapeType="1"/>
              </p:cNvSpPr>
              <p:nvPr userDrawn="1"/>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4" name="Line 154">
                <a:extLst>
                  <a:ext uri="{FF2B5EF4-FFF2-40B4-BE49-F238E27FC236}">
                    <a16:creationId xmlns:a16="http://schemas.microsoft.com/office/drawing/2014/main" id="{71F11503-511D-49D7-B079-455D1410823C}"/>
                  </a:ext>
                </a:extLst>
              </p:cNvPr>
              <p:cNvSpPr>
                <a:spLocks noChangeShapeType="1"/>
              </p:cNvSpPr>
              <p:nvPr userDrawn="1"/>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5" name="Line 156">
                <a:extLst>
                  <a:ext uri="{FF2B5EF4-FFF2-40B4-BE49-F238E27FC236}">
                    <a16:creationId xmlns:a16="http://schemas.microsoft.com/office/drawing/2014/main" id="{55230904-84EC-4BE8-A843-4850C37BF03C}"/>
                  </a:ext>
                </a:extLst>
              </p:cNvPr>
              <p:cNvSpPr>
                <a:spLocks noChangeShapeType="1"/>
              </p:cNvSpPr>
              <p:nvPr userDrawn="1"/>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6" name="Line 158">
                <a:extLst>
                  <a:ext uri="{FF2B5EF4-FFF2-40B4-BE49-F238E27FC236}">
                    <a16:creationId xmlns:a16="http://schemas.microsoft.com/office/drawing/2014/main" id="{D51A699A-4F6F-49F8-9B4D-03E90B5CA76C}"/>
                  </a:ext>
                </a:extLst>
              </p:cNvPr>
              <p:cNvSpPr>
                <a:spLocks noChangeShapeType="1"/>
              </p:cNvSpPr>
              <p:nvPr userDrawn="1"/>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7" name="Line 160">
                <a:extLst>
                  <a:ext uri="{FF2B5EF4-FFF2-40B4-BE49-F238E27FC236}">
                    <a16:creationId xmlns:a16="http://schemas.microsoft.com/office/drawing/2014/main" id="{BED16DB2-5A00-4E75-9276-32843FD0408C}"/>
                  </a:ext>
                </a:extLst>
              </p:cNvPr>
              <p:cNvSpPr>
                <a:spLocks noChangeShapeType="1"/>
              </p:cNvSpPr>
              <p:nvPr userDrawn="1"/>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8" name="Line 162">
                <a:extLst>
                  <a:ext uri="{FF2B5EF4-FFF2-40B4-BE49-F238E27FC236}">
                    <a16:creationId xmlns:a16="http://schemas.microsoft.com/office/drawing/2014/main" id="{1771A086-EE43-439E-9418-9C35B8842E30}"/>
                  </a:ext>
                </a:extLst>
              </p:cNvPr>
              <p:cNvSpPr>
                <a:spLocks noChangeShapeType="1"/>
              </p:cNvSpPr>
              <p:nvPr userDrawn="1"/>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9" name="Line 164">
                <a:extLst>
                  <a:ext uri="{FF2B5EF4-FFF2-40B4-BE49-F238E27FC236}">
                    <a16:creationId xmlns:a16="http://schemas.microsoft.com/office/drawing/2014/main" id="{E17CC11D-623E-448C-BE0C-1E2D64D4FCE5}"/>
                  </a:ext>
                </a:extLst>
              </p:cNvPr>
              <p:cNvSpPr>
                <a:spLocks noChangeShapeType="1"/>
              </p:cNvSpPr>
              <p:nvPr userDrawn="1"/>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0" name="Line 166">
                <a:extLst>
                  <a:ext uri="{FF2B5EF4-FFF2-40B4-BE49-F238E27FC236}">
                    <a16:creationId xmlns:a16="http://schemas.microsoft.com/office/drawing/2014/main" id="{54F3B892-17F1-40CC-8963-6E74D33F6A57}"/>
                  </a:ext>
                </a:extLst>
              </p:cNvPr>
              <p:cNvSpPr>
                <a:spLocks noChangeShapeType="1"/>
              </p:cNvSpPr>
              <p:nvPr userDrawn="1"/>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1" name="Line 168">
                <a:extLst>
                  <a:ext uri="{FF2B5EF4-FFF2-40B4-BE49-F238E27FC236}">
                    <a16:creationId xmlns:a16="http://schemas.microsoft.com/office/drawing/2014/main" id="{4021A450-FC7C-4702-9495-272EEF932BBD}"/>
                  </a:ext>
                </a:extLst>
              </p:cNvPr>
              <p:cNvSpPr>
                <a:spLocks noChangeShapeType="1"/>
              </p:cNvSpPr>
              <p:nvPr userDrawn="1"/>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2" name="Line 170">
                <a:extLst>
                  <a:ext uri="{FF2B5EF4-FFF2-40B4-BE49-F238E27FC236}">
                    <a16:creationId xmlns:a16="http://schemas.microsoft.com/office/drawing/2014/main" id="{EF720E9C-13E4-4141-A656-95D7EE48E4FA}"/>
                  </a:ext>
                </a:extLst>
              </p:cNvPr>
              <p:cNvSpPr>
                <a:spLocks noChangeShapeType="1"/>
              </p:cNvSpPr>
              <p:nvPr userDrawn="1"/>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3" name="Line 172">
                <a:extLst>
                  <a:ext uri="{FF2B5EF4-FFF2-40B4-BE49-F238E27FC236}">
                    <a16:creationId xmlns:a16="http://schemas.microsoft.com/office/drawing/2014/main" id="{60480E39-E07F-49F8-89C7-607E8DE7C767}"/>
                  </a:ext>
                </a:extLst>
              </p:cNvPr>
              <p:cNvSpPr>
                <a:spLocks noChangeShapeType="1"/>
              </p:cNvSpPr>
              <p:nvPr userDrawn="1"/>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4" name="Line 174">
                <a:extLst>
                  <a:ext uri="{FF2B5EF4-FFF2-40B4-BE49-F238E27FC236}">
                    <a16:creationId xmlns:a16="http://schemas.microsoft.com/office/drawing/2014/main" id="{6F9FEF41-2045-488E-A308-C02788C966C1}"/>
                  </a:ext>
                </a:extLst>
              </p:cNvPr>
              <p:cNvSpPr>
                <a:spLocks noChangeShapeType="1"/>
              </p:cNvSpPr>
              <p:nvPr userDrawn="1"/>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5" name="Line 176">
                <a:extLst>
                  <a:ext uri="{FF2B5EF4-FFF2-40B4-BE49-F238E27FC236}">
                    <a16:creationId xmlns:a16="http://schemas.microsoft.com/office/drawing/2014/main" id="{5590EB51-ED00-4E47-869B-726BC9266251}"/>
                  </a:ext>
                </a:extLst>
              </p:cNvPr>
              <p:cNvSpPr>
                <a:spLocks noChangeShapeType="1"/>
              </p:cNvSpPr>
              <p:nvPr userDrawn="1"/>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6" name="Line 178">
                <a:extLst>
                  <a:ext uri="{FF2B5EF4-FFF2-40B4-BE49-F238E27FC236}">
                    <a16:creationId xmlns:a16="http://schemas.microsoft.com/office/drawing/2014/main" id="{A0E49892-B680-4A94-B516-A45591500148}"/>
                  </a:ext>
                </a:extLst>
              </p:cNvPr>
              <p:cNvSpPr>
                <a:spLocks noChangeShapeType="1"/>
              </p:cNvSpPr>
              <p:nvPr userDrawn="1"/>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7" name="Line 180">
                <a:extLst>
                  <a:ext uri="{FF2B5EF4-FFF2-40B4-BE49-F238E27FC236}">
                    <a16:creationId xmlns:a16="http://schemas.microsoft.com/office/drawing/2014/main" id="{402361D0-7EA8-4163-B462-CACE3A1198E1}"/>
                  </a:ext>
                </a:extLst>
              </p:cNvPr>
              <p:cNvSpPr>
                <a:spLocks noChangeShapeType="1"/>
              </p:cNvSpPr>
              <p:nvPr userDrawn="1"/>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8" name="Line 182">
                <a:extLst>
                  <a:ext uri="{FF2B5EF4-FFF2-40B4-BE49-F238E27FC236}">
                    <a16:creationId xmlns:a16="http://schemas.microsoft.com/office/drawing/2014/main" id="{230D9405-C539-40D4-AA83-D385D30A24FF}"/>
                  </a:ext>
                </a:extLst>
              </p:cNvPr>
              <p:cNvSpPr>
                <a:spLocks noChangeShapeType="1"/>
              </p:cNvSpPr>
              <p:nvPr userDrawn="1"/>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9" name="Line 184">
                <a:extLst>
                  <a:ext uri="{FF2B5EF4-FFF2-40B4-BE49-F238E27FC236}">
                    <a16:creationId xmlns:a16="http://schemas.microsoft.com/office/drawing/2014/main" id="{98C1F4FA-8990-4B72-9100-F28AB828AC8E}"/>
                  </a:ext>
                </a:extLst>
              </p:cNvPr>
              <p:cNvSpPr>
                <a:spLocks noChangeShapeType="1"/>
              </p:cNvSpPr>
              <p:nvPr userDrawn="1"/>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0" name="Line 186">
                <a:extLst>
                  <a:ext uri="{FF2B5EF4-FFF2-40B4-BE49-F238E27FC236}">
                    <a16:creationId xmlns:a16="http://schemas.microsoft.com/office/drawing/2014/main" id="{246A124A-21E4-44E2-9957-E1AAF18D58EA}"/>
                  </a:ext>
                </a:extLst>
              </p:cNvPr>
              <p:cNvSpPr>
                <a:spLocks noChangeShapeType="1"/>
              </p:cNvSpPr>
              <p:nvPr userDrawn="1"/>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1" name="Line 188">
                <a:extLst>
                  <a:ext uri="{FF2B5EF4-FFF2-40B4-BE49-F238E27FC236}">
                    <a16:creationId xmlns:a16="http://schemas.microsoft.com/office/drawing/2014/main" id="{A8CB19A5-CF55-4164-A0AE-E9A447363BC3}"/>
                  </a:ext>
                </a:extLst>
              </p:cNvPr>
              <p:cNvSpPr>
                <a:spLocks noChangeShapeType="1"/>
              </p:cNvSpPr>
              <p:nvPr userDrawn="1"/>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2" name="Line 190">
                <a:extLst>
                  <a:ext uri="{FF2B5EF4-FFF2-40B4-BE49-F238E27FC236}">
                    <a16:creationId xmlns:a16="http://schemas.microsoft.com/office/drawing/2014/main" id="{CE61766A-FA33-44DE-B9B5-507CD29AA23B}"/>
                  </a:ext>
                </a:extLst>
              </p:cNvPr>
              <p:cNvSpPr>
                <a:spLocks noChangeShapeType="1"/>
              </p:cNvSpPr>
              <p:nvPr userDrawn="1"/>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3" name="Line 192">
                <a:extLst>
                  <a:ext uri="{FF2B5EF4-FFF2-40B4-BE49-F238E27FC236}">
                    <a16:creationId xmlns:a16="http://schemas.microsoft.com/office/drawing/2014/main" id="{70FDD65A-3EFB-410E-B7F4-A82A5957C96A}"/>
                  </a:ext>
                </a:extLst>
              </p:cNvPr>
              <p:cNvSpPr>
                <a:spLocks noChangeShapeType="1"/>
              </p:cNvSpPr>
              <p:nvPr userDrawn="1"/>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4" name="Line 194">
                <a:extLst>
                  <a:ext uri="{FF2B5EF4-FFF2-40B4-BE49-F238E27FC236}">
                    <a16:creationId xmlns:a16="http://schemas.microsoft.com/office/drawing/2014/main" id="{C33F92E0-5BC3-4895-913C-67CE42F8A30E}"/>
                  </a:ext>
                </a:extLst>
              </p:cNvPr>
              <p:cNvSpPr>
                <a:spLocks noChangeShapeType="1"/>
              </p:cNvSpPr>
              <p:nvPr userDrawn="1"/>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5" name="Line 196">
                <a:extLst>
                  <a:ext uri="{FF2B5EF4-FFF2-40B4-BE49-F238E27FC236}">
                    <a16:creationId xmlns:a16="http://schemas.microsoft.com/office/drawing/2014/main" id="{BF24C5C3-C488-49A8-B00A-40D0D064F559}"/>
                  </a:ext>
                </a:extLst>
              </p:cNvPr>
              <p:cNvSpPr>
                <a:spLocks noChangeShapeType="1"/>
              </p:cNvSpPr>
              <p:nvPr userDrawn="1"/>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6" name="Line 198">
                <a:extLst>
                  <a:ext uri="{FF2B5EF4-FFF2-40B4-BE49-F238E27FC236}">
                    <a16:creationId xmlns:a16="http://schemas.microsoft.com/office/drawing/2014/main" id="{D3AD992F-1BB3-43ED-B20F-771293D2CB31}"/>
                  </a:ext>
                </a:extLst>
              </p:cNvPr>
              <p:cNvSpPr>
                <a:spLocks noChangeShapeType="1"/>
              </p:cNvSpPr>
              <p:nvPr userDrawn="1"/>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7" name="Line 200">
                <a:extLst>
                  <a:ext uri="{FF2B5EF4-FFF2-40B4-BE49-F238E27FC236}">
                    <a16:creationId xmlns:a16="http://schemas.microsoft.com/office/drawing/2014/main" id="{CE888F2D-0E29-4BDB-8B57-212611ED49FE}"/>
                  </a:ext>
                </a:extLst>
              </p:cNvPr>
              <p:cNvSpPr>
                <a:spLocks noChangeShapeType="1"/>
              </p:cNvSpPr>
              <p:nvPr userDrawn="1"/>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8" name="Line 202">
                <a:extLst>
                  <a:ext uri="{FF2B5EF4-FFF2-40B4-BE49-F238E27FC236}">
                    <a16:creationId xmlns:a16="http://schemas.microsoft.com/office/drawing/2014/main" id="{05F25D64-C3B4-41C5-BA72-3BE72056F967}"/>
                  </a:ext>
                </a:extLst>
              </p:cNvPr>
              <p:cNvSpPr>
                <a:spLocks noChangeShapeType="1"/>
              </p:cNvSpPr>
              <p:nvPr userDrawn="1"/>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9" name="Line 204">
                <a:extLst>
                  <a:ext uri="{FF2B5EF4-FFF2-40B4-BE49-F238E27FC236}">
                    <a16:creationId xmlns:a16="http://schemas.microsoft.com/office/drawing/2014/main" id="{68DFA407-7095-4EF7-8AA6-46958682E00E}"/>
                  </a:ext>
                </a:extLst>
              </p:cNvPr>
              <p:cNvSpPr>
                <a:spLocks noChangeShapeType="1"/>
              </p:cNvSpPr>
              <p:nvPr userDrawn="1"/>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0" name="Line 206">
                <a:extLst>
                  <a:ext uri="{FF2B5EF4-FFF2-40B4-BE49-F238E27FC236}">
                    <a16:creationId xmlns:a16="http://schemas.microsoft.com/office/drawing/2014/main" id="{15281B6D-0F5C-468F-A67C-DB046F383556}"/>
                  </a:ext>
                </a:extLst>
              </p:cNvPr>
              <p:cNvSpPr>
                <a:spLocks noChangeShapeType="1"/>
              </p:cNvSpPr>
              <p:nvPr userDrawn="1"/>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1" name="Line 208">
                <a:extLst>
                  <a:ext uri="{FF2B5EF4-FFF2-40B4-BE49-F238E27FC236}">
                    <a16:creationId xmlns:a16="http://schemas.microsoft.com/office/drawing/2014/main" id="{A0245633-EB1D-4CBB-9ED1-4B346F84FA5C}"/>
                  </a:ext>
                </a:extLst>
              </p:cNvPr>
              <p:cNvSpPr>
                <a:spLocks noChangeShapeType="1"/>
              </p:cNvSpPr>
              <p:nvPr userDrawn="1"/>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2" name="Line 210">
                <a:extLst>
                  <a:ext uri="{FF2B5EF4-FFF2-40B4-BE49-F238E27FC236}">
                    <a16:creationId xmlns:a16="http://schemas.microsoft.com/office/drawing/2014/main" id="{8FA675A0-0C08-4349-85C7-DC4D04E3C772}"/>
                  </a:ext>
                </a:extLst>
              </p:cNvPr>
              <p:cNvSpPr>
                <a:spLocks noChangeShapeType="1"/>
              </p:cNvSpPr>
              <p:nvPr userDrawn="1"/>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3" name="Line 212">
                <a:extLst>
                  <a:ext uri="{FF2B5EF4-FFF2-40B4-BE49-F238E27FC236}">
                    <a16:creationId xmlns:a16="http://schemas.microsoft.com/office/drawing/2014/main" id="{558DA6D5-DC0E-47CA-BFDE-56F38E5FDC9D}"/>
                  </a:ext>
                </a:extLst>
              </p:cNvPr>
              <p:cNvSpPr>
                <a:spLocks noChangeShapeType="1"/>
              </p:cNvSpPr>
              <p:nvPr userDrawn="1"/>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4" name="Line 214">
                <a:extLst>
                  <a:ext uri="{FF2B5EF4-FFF2-40B4-BE49-F238E27FC236}">
                    <a16:creationId xmlns:a16="http://schemas.microsoft.com/office/drawing/2014/main" id="{BE1BBDB6-E438-4DCE-9BD9-6433CF6FEC67}"/>
                  </a:ext>
                </a:extLst>
              </p:cNvPr>
              <p:cNvSpPr>
                <a:spLocks noChangeShapeType="1"/>
              </p:cNvSpPr>
              <p:nvPr userDrawn="1"/>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5" name="Line 216">
                <a:extLst>
                  <a:ext uri="{FF2B5EF4-FFF2-40B4-BE49-F238E27FC236}">
                    <a16:creationId xmlns:a16="http://schemas.microsoft.com/office/drawing/2014/main" id="{59ACB492-8A5F-48E4-B226-2DAEE9B92033}"/>
                  </a:ext>
                </a:extLst>
              </p:cNvPr>
              <p:cNvSpPr>
                <a:spLocks noChangeShapeType="1"/>
              </p:cNvSpPr>
              <p:nvPr userDrawn="1"/>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6" name="Line 218">
                <a:extLst>
                  <a:ext uri="{FF2B5EF4-FFF2-40B4-BE49-F238E27FC236}">
                    <a16:creationId xmlns:a16="http://schemas.microsoft.com/office/drawing/2014/main" id="{9708A34D-2C67-4196-93F6-BB9AF0EC24A3}"/>
                  </a:ext>
                </a:extLst>
              </p:cNvPr>
              <p:cNvSpPr>
                <a:spLocks noChangeShapeType="1"/>
              </p:cNvSpPr>
              <p:nvPr userDrawn="1"/>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7" name="Line 220">
                <a:extLst>
                  <a:ext uri="{FF2B5EF4-FFF2-40B4-BE49-F238E27FC236}">
                    <a16:creationId xmlns:a16="http://schemas.microsoft.com/office/drawing/2014/main" id="{BE2C44DC-A694-4CF8-A55E-1B61CCD85CFD}"/>
                  </a:ext>
                </a:extLst>
              </p:cNvPr>
              <p:cNvSpPr>
                <a:spLocks noChangeShapeType="1"/>
              </p:cNvSpPr>
              <p:nvPr userDrawn="1"/>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8" name="Line 222">
                <a:extLst>
                  <a:ext uri="{FF2B5EF4-FFF2-40B4-BE49-F238E27FC236}">
                    <a16:creationId xmlns:a16="http://schemas.microsoft.com/office/drawing/2014/main" id="{2A2B77F9-F3C5-494D-AA7E-667BAE5DA6A7}"/>
                  </a:ext>
                </a:extLst>
              </p:cNvPr>
              <p:cNvSpPr>
                <a:spLocks noChangeShapeType="1"/>
              </p:cNvSpPr>
              <p:nvPr userDrawn="1"/>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9" name="Line 224">
                <a:extLst>
                  <a:ext uri="{FF2B5EF4-FFF2-40B4-BE49-F238E27FC236}">
                    <a16:creationId xmlns:a16="http://schemas.microsoft.com/office/drawing/2014/main" id="{087E13D9-F871-4AC2-9AB1-8C6A34CC49E7}"/>
                  </a:ext>
                </a:extLst>
              </p:cNvPr>
              <p:cNvSpPr>
                <a:spLocks noChangeShapeType="1"/>
              </p:cNvSpPr>
              <p:nvPr userDrawn="1"/>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0" name="Line 226">
                <a:extLst>
                  <a:ext uri="{FF2B5EF4-FFF2-40B4-BE49-F238E27FC236}">
                    <a16:creationId xmlns:a16="http://schemas.microsoft.com/office/drawing/2014/main" id="{C63A1DE9-D7B4-4075-973F-3C7DBDAA56AF}"/>
                  </a:ext>
                </a:extLst>
              </p:cNvPr>
              <p:cNvSpPr>
                <a:spLocks noChangeShapeType="1"/>
              </p:cNvSpPr>
              <p:nvPr userDrawn="1"/>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1" name="Line 228">
                <a:extLst>
                  <a:ext uri="{FF2B5EF4-FFF2-40B4-BE49-F238E27FC236}">
                    <a16:creationId xmlns:a16="http://schemas.microsoft.com/office/drawing/2014/main" id="{054ED991-DD5E-4A5D-8497-895F4EA5A938}"/>
                  </a:ext>
                </a:extLst>
              </p:cNvPr>
              <p:cNvSpPr>
                <a:spLocks noChangeShapeType="1"/>
              </p:cNvSpPr>
              <p:nvPr userDrawn="1"/>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2" name="Line 146">
                <a:extLst>
                  <a:ext uri="{FF2B5EF4-FFF2-40B4-BE49-F238E27FC236}">
                    <a16:creationId xmlns:a16="http://schemas.microsoft.com/office/drawing/2014/main" id="{991FC6A0-A7D5-4709-832C-E524927EF92A}"/>
                  </a:ext>
                </a:extLst>
              </p:cNvPr>
              <p:cNvSpPr>
                <a:spLocks noChangeShapeType="1"/>
              </p:cNvSpPr>
              <p:nvPr userDrawn="1"/>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3" name="Line 204">
                <a:extLst>
                  <a:ext uri="{FF2B5EF4-FFF2-40B4-BE49-F238E27FC236}">
                    <a16:creationId xmlns:a16="http://schemas.microsoft.com/office/drawing/2014/main" id="{C51B17CF-0281-4A43-9079-78304ED3E268}"/>
                  </a:ext>
                </a:extLst>
              </p:cNvPr>
              <p:cNvSpPr>
                <a:spLocks noChangeShapeType="1"/>
              </p:cNvSpPr>
              <p:nvPr userDrawn="1"/>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grpSp>
          <p:nvGrpSpPr>
            <p:cNvPr id="14" name="Group 13">
              <a:extLst>
                <a:ext uri="{FF2B5EF4-FFF2-40B4-BE49-F238E27FC236}">
                  <a16:creationId xmlns:a16="http://schemas.microsoft.com/office/drawing/2014/main" id="{338BF484-F7DE-43E4-8D3C-EA7B5DE8F582}"/>
                </a:ext>
              </a:extLst>
            </p:cNvPr>
            <p:cNvGrpSpPr/>
            <p:nvPr userDrawn="1"/>
          </p:nvGrpSpPr>
          <p:grpSpPr bwMode="gray">
            <a:xfrm>
              <a:off x="12276481" y="0"/>
              <a:ext cx="240289" cy="6858000"/>
              <a:chOff x="-319714" y="0"/>
              <a:chExt cx="240289" cy="6858000"/>
            </a:xfrm>
          </p:grpSpPr>
          <p:sp>
            <p:nvSpPr>
              <p:cNvPr id="15" name="Line 230">
                <a:extLst>
                  <a:ext uri="{FF2B5EF4-FFF2-40B4-BE49-F238E27FC236}">
                    <a16:creationId xmlns:a16="http://schemas.microsoft.com/office/drawing/2014/main" id="{E607298D-E175-48A5-A33A-EA3F3D18DA77}"/>
                  </a:ext>
                </a:extLst>
              </p:cNvPr>
              <p:cNvSpPr>
                <a:spLocks noChangeShapeType="1"/>
              </p:cNvSpPr>
              <p:nvPr userDrawn="1"/>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 name="Line 232">
                <a:extLst>
                  <a:ext uri="{FF2B5EF4-FFF2-40B4-BE49-F238E27FC236}">
                    <a16:creationId xmlns:a16="http://schemas.microsoft.com/office/drawing/2014/main" id="{0FAA0CC8-295F-4B9B-B166-E4B110C248D5}"/>
                  </a:ext>
                </a:extLst>
              </p:cNvPr>
              <p:cNvSpPr>
                <a:spLocks noChangeShapeType="1"/>
              </p:cNvSpPr>
              <p:nvPr userDrawn="1"/>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 name="Line 234">
                <a:extLst>
                  <a:ext uri="{FF2B5EF4-FFF2-40B4-BE49-F238E27FC236}">
                    <a16:creationId xmlns:a16="http://schemas.microsoft.com/office/drawing/2014/main" id="{4493DE9E-1A3C-4216-A905-5CE9F01FBC07}"/>
                  </a:ext>
                </a:extLst>
              </p:cNvPr>
              <p:cNvSpPr>
                <a:spLocks noChangeShapeType="1"/>
              </p:cNvSpPr>
              <p:nvPr userDrawn="1"/>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18" name="Line 236">
                <a:extLst>
                  <a:ext uri="{FF2B5EF4-FFF2-40B4-BE49-F238E27FC236}">
                    <a16:creationId xmlns:a16="http://schemas.microsoft.com/office/drawing/2014/main" id="{E100301F-2319-48F1-A1A3-E09EC4730B90}"/>
                  </a:ext>
                </a:extLst>
              </p:cNvPr>
              <p:cNvSpPr>
                <a:spLocks noChangeShapeType="1"/>
              </p:cNvSpPr>
              <p:nvPr userDrawn="1"/>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 name="Line 238">
                <a:extLst>
                  <a:ext uri="{FF2B5EF4-FFF2-40B4-BE49-F238E27FC236}">
                    <a16:creationId xmlns:a16="http://schemas.microsoft.com/office/drawing/2014/main" id="{9F8D59B2-ACFC-405B-B947-0133413A5A3E}"/>
                  </a:ext>
                </a:extLst>
              </p:cNvPr>
              <p:cNvSpPr>
                <a:spLocks noChangeShapeType="1"/>
              </p:cNvSpPr>
              <p:nvPr userDrawn="1"/>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 name="Line 240">
                <a:extLst>
                  <a:ext uri="{FF2B5EF4-FFF2-40B4-BE49-F238E27FC236}">
                    <a16:creationId xmlns:a16="http://schemas.microsoft.com/office/drawing/2014/main" id="{30CEAC1C-E022-4CB8-9B0E-B5EE235D01F3}"/>
                  </a:ext>
                </a:extLst>
              </p:cNvPr>
              <p:cNvSpPr>
                <a:spLocks noChangeShapeType="1"/>
              </p:cNvSpPr>
              <p:nvPr userDrawn="1"/>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 name="Line 244">
                <a:extLst>
                  <a:ext uri="{FF2B5EF4-FFF2-40B4-BE49-F238E27FC236}">
                    <a16:creationId xmlns:a16="http://schemas.microsoft.com/office/drawing/2014/main" id="{A7A0483A-9ABA-4F80-BBB6-8A08854B3EF2}"/>
                  </a:ext>
                </a:extLst>
              </p:cNvPr>
              <p:cNvSpPr>
                <a:spLocks noChangeShapeType="1"/>
              </p:cNvSpPr>
              <p:nvPr userDrawn="1"/>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 name="Line 246">
                <a:extLst>
                  <a:ext uri="{FF2B5EF4-FFF2-40B4-BE49-F238E27FC236}">
                    <a16:creationId xmlns:a16="http://schemas.microsoft.com/office/drawing/2014/main" id="{9FA55C8A-1A8D-4E17-92C1-9D045E90F05D}"/>
                  </a:ext>
                </a:extLst>
              </p:cNvPr>
              <p:cNvSpPr>
                <a:spLocks noChangeShapeType="1"/>
              </p:cNvSpPr>
              <p:nvPr userDrawn="1"/>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 name="Line 250">
                <a:extLst>
                  <a:ext uri="{FF2B5EF4-FFF2-40B4-BE49-F238E27FC236}">
                    <a16:creationId xmlns:a16="http://schemas.microsoft.com/office/drawing/2014/main" id="{FD539FF3-BCFE-44CE-9E2D-E0E82F6CB82E}"/>
                  </a:ext>
                </a:extLst>
              </p:cNvPr>
              <p:cNvSpPr>
                <a:spLocks noChangeShapeType="1"/>
              </p:cNvSpPr>
              <p:nvPr userDrawn="1"/>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 name="Line 252">
                <a:extLst>
                  <a:ext uri="{FF2B5EF4-FFF2-40B4-BE49-F238E27FC236}">
                    <a16:creationId xmlns:a16="http://schemas.microsoft.com/office/drawing/2014/main" id="{3C9C8295-A03F-455E-8D76-400FA48B51DE}"/>
                  </a:ext>
                </a:extLst>
              </p:cNvPr>
              <p:cNvSpPr>
                <a:spLocks noChangeShapeType="1"/>
              </p:cNvSpPr>
              <p:nvPr userDrawn="1"/>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 name="Line 254">
                <a:extLst>
                  <a:ext uri="{FF2B5EF4-FFF2-40B4-BE49-F238E27FC236}">
                    <a16:creationId xmlns:a16="http://schemas.microsoft.com/office/drawing/2014/main" id="{486881BE-152B-4956-BDB8-07DC36BCFBA0}"/>
                  </a:ext>
                </a:extLst>
              </p:cNvPr>
              <p:cNvSpPr>
                <a:spLocks noChangeShapeType="1"/>
              </p:cNvSpPr>
              <p:nvPr userDrawn="1"/>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 name="Line 256">
                <a:extLst>
                  <a:ext uri="{FF2B5EF4-FFF2-40B4-BE49-F238E27FC236}">
                    <a16:creationId xmlns:a16="http://schemas.microsoft.com/office/drawing/2014/main" id="{6DE2C0B4-97C2-48DE-8865-FB25A6FD79E5}"/>
                  </a:ext>
                </a:extLst>
              </p:cNvPr>
              <p:cNvSpPr>
                <a:spLocks noChangeShapeType="1"/>
              </p:cNvSpPr>
              <p:nvPr userDrawn="1"/>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 name="Line 258">
                <a:extLst>
                  <a:ext uri="{FF2B5EF4-FFF2-40B4-BE49-F238E27FC236}">
                    <a16:creationId xmlns:a16="http://schemas.microsoft.com/office/drawing/2014/main" id="{5FBF2699-33DD-4796-97AF-7152139ADBEC}"/>
                  </a:ext>
                </a:extLst>
              </p:cNvPr>
              <p:cNvSpPr>
                <a:spLocks noChangeShapeType="1"/>
              </p:cNvSpPr>
              <p:nvPr userDrawn="1"/>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8" name="Line 260">
                <a:extLst>
                  <a:ext uri="{FF2B5EF4-FFF2-40B4-BE49-F238E27FC236}">
                    <a16:creationId xmlns:a16="http://schemas.microsoft.com/office/drawing/2014/main" id="{1C6261CF-E54F-49B9-BC84-59EA48934B17}"/>
                  </a:ext>
                </a:extLst>
              </p:cNvPr>
              <p:cNvSpPr>
                <a:spLocks noChangeShapeType="1"/>
              </p:cNvSpPr>
              <p:nvPr userDrawn="1"/>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9" name="Line 262">
                <a:extLst>
                  <a:ext uri="{FF2B5EF4-FFF2-40B4-BE49-F238E27FC236}">
                    <a16:creationId xmlns:a16="http://schemas.microsoft.com/office/drawing/2014/main" id="{5D15D2CC-50A7-42FC-8D7F-C804AFE18997}"/>
                  </a:ext>
                </a:extLst>
              </p:cNvPr>
              <p:cNvSpPr>
                <a:spLocks noChangeShapeType="1"/>
              </p:cNvSpPr>
              <p:nvPr userDrawn="1"/>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0" name="Line 264">
                <a:extLst>
                  <a:ext uri="{FF2B5EF4-FFF2-40B4-BE49-F238E27FC236}">
                    <a16:creationId xmlns:a16="http://schemas.microsoft.com/office/drawing/2014/main" id="{4ED4E6BA-3735-46A7-867D-7F3F51CBCD0C}"/>
                  </a:ext>
                </a:extLst>
              </p:cNvPr>
              <p:cNvSpPr>
                <a:spLocks noChangeShapeType="1"/>
              </p:cNvSpPr>
              <p:nvPr userDrawn="1"/>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1" name="Line 266">
                <a:extLst>
                  <a:ext uri="{FF2B5EF4-FFF2-40B4-BE49-F238E27FC236}">
                    <a16:creationId xmlns:a16="http://schemas.microsoft.com/office/drawing/2014/main" id="{3862A41B-C006-4B65-90D7-9C2F687CA111}"/>
                  </a:ext>
                </a:extLst>
              </p:cNvPr>
              <p:cNvSpPr>
                <a:spLocks noChangeShapeType="1"/>
              </p:cNvSpPr>
              <p:nvPr userDrawn="1"/>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2" name="Line 268">
                <a:extLst>
                  <a:ext uri="{FF2B5EF4-FFF2-40B4-BE49-F238E27FC236}">
                    <a16:creationId xmlns:a16="http://schemas.microsoft.com/office/drawing/2014/main" id="{6E11108E-EB91-485A-973E-FBAED050CE0D}"/>
                  </a:ext>
                </a:extLst>
              </p:cNvPr>
              <p:cNvSpPr>
                <a:spLocks noChangeShapeType="1"/>
              </p:cNvSpPr>
              <p:nvPr userDrawn="1"/>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3" name="Line 270">
                <a:extLst>
                  <a:ext uri="{FF2B5EF4-FFF2-40B4-BE49-F238E27FC236}">
                    <a16:creationId xmlns:a16="http://schemas.microsoft.com/office/drawing/2014/main" id="{8ECC69CC-2E5D-48A1-8169-E871F9E3F072}"/>
                  </a:ext>
                </a:extLst>
              </p:cNvPr>
              <p:cNvSpPr>
                <a:spLocks noChangeShapeType="1"/>
              </p:cNvSpPr>
              <p:nvPr userDrawn="1"/>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4" name="Line 272">
                <a:extLst>
                  <a:ext uri="{FF2B5EF4-FFF2-40B4-BE49-F238E27FC236}">
                    <a16:creationId xmlns:a16="http://schemas.microsoft.com/office/drawing/2014/main" id="{C1A90C61-B2C9-4F09-BB2E-93BF0BDDF93E}"/>
                  </a:ext>
                </a:extLst>
              </p:cNvPr>
              <p:cNvSpPr>
                <a:spLocks noChangeShapeType="1"/>
              </p:cNvSpPr>
              <p:nvPr userDrawn="1"/>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5" name="Line 274">
                <a:extLst>
                  <a:ext uri="{FF2B5EF4-FFF2-40B4-BE49-F238E27FC236}">
                    <a16:creationId xmlns:a16="http://schemas.microsoft.com/office/drawing/2014/main" id="{BB68AAB4-8D4F-4757-8116-BFB22F2ACCE4}"/>
                  </a:ext>
                </a:extLst>
              </p:cNvPr>
              <p:cNvSpPr>
                <a:spLocks noChangeShapeType="1"/>
              </p:cNvSpPr>
              <p:nvPr userDrawn="1"/>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6" name="Line 276">
                <a:extLst>
                  <a:ext uri="{FF2B5EF4-FFF2-40B4-BE49-F238E27FC236}">
                    <a16:creationId xmlns:a16="http://schemas.microsoft.com/office/drawing/2014/main" id="{2D5511C0-9CEF-4F70-8054-797FBD483BD0}"/>
                  </a:ext>
                </a:extLst>
              </p:cNvPr>
              <p:cNvSpPr>
                <a:spLocks noChangeShapeType="1"/>
              </p:cNvSpPr>
              <p:nvPr userDrawn="1"/>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7" name="Line 278">
                <a:extLst>
                  <a:ext uri="{FF2B5EF4-FFF2-40B4-BE49-F238E27FC236}">
                    <a16:creationId xmlns:a16="http://schemas.microsoft.com/office/drawing/2014/main" id="{21987BD8-A143-4D72-81AD-7B81572CFAB3}"/>
                  </a:ext>
                </a:extLst>
              </p:cNvPr>
              <p:cNvSpPr>
                <a:spLocks noChangeShapeType="1"/>
              </p:cNvSpPr>
              <p:nvPr userDrawn="1"/>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8" name="Line 256">
                <a:extLst>
                  <a:ext uri="{FF2B5EF4-FFF2-40B4-BE49-F238E27FC236}">
                    <a16:creationId xmlns:a16="http://schemas.microsoft.com/office/drawing/2014/main" id="{E5156AC1-71A4-42A7-BABE-76D6F764C7A7}"/>
                  </a:ext>
                </a:extLst>
              </p:cNvPr>
              <p:cNvSpPr>
                <a:spLocks noChangeShapeType="1"/>
              </p:cNvSpPr>
              <p:nvPr userDrawn="1"/>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9" name="Line 234">
                <a:extLst>
                  <a:ext uri="{FF2B5EF4-FFF2-40B4-BE49-F238E27FC236}">
                    <a16:creationId xmlns:a16="http://schemas.microsoft.com/office/drawing/2014/main" id="{AD35C812-EC5C-402E-8D80-62A34413D4A7}"/>
                  </a:ext>
                </a:extLst>
              </p:cNvPr>
              <p:cNvSpPr>
                <a:spLocks noChangeShapeType="1"/>
              </p:cNvSpPr>
              <p:nvPr userDrawn="1"/>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grpSp>
      </p:grpSp>
      <p:sp>
        <p:nvSpPr>
          <p:cNvPr id="3" name="Content Placeholder 2">
            <a:extLst>
              <a:ext uri="{FF2B5EF4-FFF2-40B4-BE49-F238E27FC236}">
                <a16:creationId xmlns:a16="http://schemas.microsoft.com/office/drawing/2014/main" id="{DC389B5C-A374-46FA-89AC-805B0EEC7969}"/>
              </a:ext>
            </a:extLst>
          </p:cNvPr>
          <p:cNvSpPr>
            <a:spLocks noGrp="1"/>
          </p:cNvSpPr>
          <p:nvPr>
            <p:ph idx="1" hasCustomPrompt="1"/>
          </p:nvPr>
        </p:nvSpPr>
        <p:spPr bwMode="black">
          <a:xfrm>
            <a:off x="571500" y="1531939"/>
            <a:ext cx="11048400" cy="4564800"/>
          </a:xfrm>
          <a:prstGeom prst="rect">
            <a:avLst/>
          </a:prstGeom>
        </p:spPr>
        <p:txBody>
          <a:bodyPr/>
          <a:lstStyle>
            <a:lvl1pPr marL="0" indent="0">
              <a:buNone/>
              <a:defRPr>
                <a:solidFill>
                  <a:schemeClr val="tx2"/>
                </a:solidFill>
              </a:defRPr>
            </a:lvl1pPr>
            <a:lvl2pPr marL="180000">
              <a:buClr>
                <a:schemeClr val="tx2"/>
              </a:buClr>
              <a:defRPr>
                <a:solidFill>
                  <a:schemeClr val="tx2"/>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err="1"/>
              <a:t>Niveau</a:t>
            </a:r>
            <a:r>
              <a:rPr lang="en-US" dirty="0"/>
              <a:t> 1</a:t>
            </a:r>
          </a:p>
          <a:p>
            <a:pPr lvl="1"/>
            <a:r>
              <a:rPr lang="en-US" dirty="0" err="1"/>
              <a:t>Niveau</a:t>
            </a:r>
            <a:r>
              <a:rPr lang="en-US" dirty="0"/>
              <a:t> 2</a:t>
            </a:r>
          </a:p>
        </p:txBody>
      </p:sp>
      <p:sp>
        <p:nvSpPr>
          <p:cNvPr id="7" name="Footer Placeholder 6">
            <a:extLst>
              <a:ext uri="{FF2B5EF4-FFF2-40B4-BE49-F238E27FC236}">
                <a16:creationId xmlns:a16="http://schemas.microsoft.com/office/drawing/2014/main" id="{B2B1BA5E-282E-469B-8A36-ED8EC1EA1ED7}"/>
              </a:ext>
            </a:extLst>
          </p:cNvPr>
          <p:cNvSpPr>
            <a:spLocks noGrp="1"/>
          </p:cNvSpPr>
          <p:nvPr>
            <p:ph type="ftr" sz="quarter" idx="10"/>
          </p:nvPr>
        </p:nvSpPr>
        <p:spPr bwMode="black"/>
        <p:txBody>
          <a:bodyPr/>
          <a:lstStyle/>
          <a:p>
            <a:endParaRPr lang="en-GB" dirty="0"/>
          </a:p>
        </p:txBody>
      </p:sp>
      <p:sp>
        <p:nvSpPr>
          <p:cNvPr id="153" name="Slide Number Placeholder 152">
            <a:extLst>
              <a:ext uri="{FF2B5EF4-FFF2-40B4-BE49-F238E27FC236}">
                <a16:creationId xmlns:a16="http://schemas.microsoft.com/office/drawing/2014/main" id="{36E3B2CA-6AA2-46CE-AF8E-D4A073598E74}"/>
              </a:ext>
            </a:extLst>
          </p:cNvPr>
          <p:cNvSpPr>
            <a:spLocks noGrp="1"/>
          </p:cNvSpPr>
          <p:nvPr>
            <p:ph type="sldNum" sz="quarter" idx="11"/>
          </p:nvPr>
        </p:nvSpPr>
        <p:spPr bwMode="black"/>
        <p:txBody>
          <a:bodyPr/>
          <a:lstStyle/>
          <a:p>
            <a:fld id="{EEC0F82C-4994-47DA-8D9B-99D78D224F6D}" type="slidenum">
              <a:rPr lang="en-GB" smtClean="0"/>
              <a:pPr/>
              <a:t>‹nr.›</a:t>
            </a:fld>
            <a:endParaRPr lang="en-GB" dirty="0"/>
          </a:p>
        </p:txBody>
      </p:sp>
      <p:sp>
        <p:nvSpPr>
          <p:cNvPr id="155" name="Text Placeholder 3">
            <a:extLst>
              <a:ext uri="{FF2B5EF4-FFF2-40B4-BE49-F238E27FC236}">
                <a16:creationId xmlns:a16="http://schemas.microsoft.com/office/drawing/2014/main" id="{DF6AD37D-E8BC-4CDD-BFA9-469E11D4CA20}"/>
              </a:ext>
            </a:extLst>
          </p:cNvPr>
          <p:cNvSpPr txBox="1">
            <a:spLocks/>
          </p:cNvSpPr>
          <p:nvPr userDrawn="1"/>
        </p:nvSpPr>
        <p:spPr bwMode="gray">
          <a:xfrm>
            <a:off x="11047668" y="6285600"/>
            <a:ext cx="572400" cy="572400"/>
          </a:xfrm>
          <a:prstGeom prst="rect">
            <a:avLst/>
          </a:prstGeom>
          <a:blipFill>
            <a:blip r:embed="rId2"/>
            <a:stretch>
              <a:fillRect/>
            </a:stretch>
          </a:blipFill>
        </p:spPr>
        <p:txBody>
          <a:bodyPr/>
          <a:lstStyle>
            <a:lvl1pPr marL="0" indent="0" algn="l" defTabSz="914400" rtl="0" eaLnBrk="1" latinLnBrk="0" hangingPunct="1">
              <a:lnSpc>
                <a:spcPct val="110000"/>
              </a:lnSpc>
              <a:spcBef>
                <a:spcPts val="0"/>
              </a:spcBef>
              <a:spcAft>
                <a:spcPts val="300"/>
              </a:spcAft>
              <a:buClr>
                <a:schemeClr val="tx2"/>
              </a:buClr>
              <a:buFont typeface="Arial" panose="020B0604020202020204" pitchFamily="34" charset="0"/>
              <a:buNone/>
              <a:defRPr lang="nl-NL" sz="1200" kern="1200" dirty="0">
                <a:solidFill>
                  <a:schemeClr val="tx1"/>
                </a:solidFill>
                <a:latin typeface="+mn-lt"/>
                <a:ea typeface="+mn-ea"/>
                <a:cs typeface="+mn-cs"/>
              </a:defRPr>
            </a:lvl1pPr>
            <a:lvl2pPr marL="36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2pPr>
            <a:lvl3pPr marL="5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3pPr>
            <a:lvl4pPr marL="72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200" kern="1200">
                <a:solidFill>
                  <a:schemeClr val="tx1"/>
                </a:solidFill>
                <a:latin typeface="+mn-lt"/>
                <a:ea typeface="+mn-ea"/>
                <a:cs typeface="+mn-cs"/>
              </a:defRPr>
            </a:lvl4pPr>
            <a:lvl5pPr marL="90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5pPr>
            <a:lvl6pPr marL="108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600" kern="1200" dirty="0">
                <a:solidFill>
                  <a:schemeClr val="tx1"/>
                </a:solidFill>
                <a:latin typeface="+mn-lt"/>
                <a:ea typeface="+mn-ea"/>
                <a:cs typeface="+mn-cs"/>
              </a:defRPr>
            </a:lvl6pPr>
            <a:lvl7pPr marL="1257300" marR="0" indent="-179388" algn="l" defTabSz="914400" rtl="0" eaLnBrk="1" fontAlgn="auto" latinLnBrk="0" hangingPunct="1">
              <a:lnSpc>
                <a:spcPct val="110000"/>
              </a:lnSpc>
              <a:spcBef>
                <a:spcPts val="0"/>
              </a:spcBef>
              <a:spcAft>
                <a:spcPts val="300"/>
              </a:spcAft>
              <a:buClr>
                <a:schemeClr val="tx2"/>
              </a:buClr>
              <a:buSzTx/>
              <a:buFont typeface="Arial" panose="020B0604020202020204" pitchFamily="34" charset="0"/>
              <a:buChar char="–"/>
              <a:tabLst/>
              <a:defRPr sz="1400" kern="1200">
                <a:solidFill>
                  <a:schemeClr val="tx1"/>
                </a:solidFill>
                <a:latin typeface="+mn-lt"/>
                <a:ea typeface="+mn-ea"/>
                <a:cs typeface="+mn-cs"/>
              </a:defRPr>
            </a:lvl7pPr>
            <a:lvl8pPr marL="14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8pPr>
            <a:lvl9pPr marL="1619250" indent="-179388"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9pPr>
          </a:lstStyle>
          <a:p>
            <a:r>
              <a:rPr lang="en-US"/>
              <a:t>    </a:t>
            </a:r>
          </a:p>
        </p:txBody>
      </p:sp>
      <p:sp>
        <p:nvSpPr>
          <p:cNvPr id="4" name="Title 3">
            <a:extLst>
              <a:ext uri="{FF2B5EF4-FFF2-40B4-BE49-F238E27FC236}">
                <a16:creationId xmlns:a16="http://schemas.microsoft.com/office/drawing/2014/main" id="{BE7D6050-2078-4E93-B4C4-47591C4F87CC}"/>
              </a:ext>
            </a:extLst>
          </p:cNvPr>
          <p:cNvSpPr>
            <a:spLocks noGrp="1"/>
          </p:cNvSpPr>
          <p:nvPr>
            <p:ph type="title" hasCustomPrompt="1"/>
          </p:nvPr>
        </p:nvSpPr>
        <p:spPr bwMode="black">
          <a:xfrm>
            <a:off x="571500" y="285752"/>
            <a:ext cx="11049000" cy="1238248"/>
          </a:xfrm>
        </p:spPr>
        <p:txBody>
          <a:bodyPr/>
          <a:lstStyle>
            <a:lvl1pPr>
              <a:defRPr>
                <a:solidFill>
                  <a:schemeClr val="tx2"/>
                </a:solidFill>
              </a:defRPr>
            </a:lvl1pPr>
          </a:lstStyle>
          <a:p>
            <a:r>
              <a:rPr lang="nl-NL" dirty="0"/>
              <a:t>Klik om de titel aan te passen</a:t>
            </a:r>
          </a:p>
        </p:txBody>
      </p:sp>
    </p:spTree>
    <p:extLst>
      <p:ext uri="{BB962C8B-B14F-4D97-AF65-F5344CB8AC3E}">
        <p14:creationId xmlns:p14="http://schemas.microsoft.com/office/powerpoint/2010/main" val="2998945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dia 01">
    <p:bg bwMode="ltGray">
      <p:bgPr>
        <a:solidFill>
          <a:srgbClr val="003383"/>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5611A4E-C33F-4BA7-8223-6028B57B910E}"/>
              </a:ext>
            </a:extLst>
          </p:cNvPr>
          <p:cNvGrpSpPr/>
          <p:nvPr userDrawn="1"/>
        </p:nvGrpSpPr>
        <p:grpSpPr bwMode="gray">
          <a:xfrm>
            <a:off x="-329239" y="-319423"/>
            <a:ext cx="12846009" cy="7500113"/>
            <a:chOff x="-329239" y="-319423"/>
            <a:chExt cx="12846009" cy="7500113"/>
          </a:xfrm>
        </p:grpSpPr>
        <p:grpSp>
          <p:nvGrpSpPr>
            <p:cNvPr id="10" name="Group 9">
              <a:extLst>
                <a:ext uri="{FF2B5EF4-FFF2-40B4-BE49-F238E27FC236}">
                  <a16:creationId xmlns:a16="http://schemas.microsoft.com/office/drawing/2014/main" id="{8E614B9E-7EFA-43C7-84D2-53496331F855}"/>
                </a:ext>
              </a:extLst>
            </p:cNvPr>
            <p:cNvGrpSpPr/>
            <p:nvPr userDrawn="1"/>
          </p:nvGrpSpPr>
          <p:grpSpPr bwMode="gray">
            <a:xfrm>
              <a:off x="-329239" y="0"/>
              <a:ext cx="240289" cy="6858000"/>
              <a:chOff x="-319714" y="0"/>
              <a:chExt cx="240289" cy="6858000"/>
            </a:xfrm>
          </p:grpSpPr>
          <p:sp>
            <p:nvSpPr>
              <p:cNvPr id="128" name="Line 230">
                <a:extLst>
                  <a:ext uri="{FF2B5EF4-FFF2-40B4-BE49-F238E27FC236}">
                    <a16:creationId xmlns:a16="http://schemas.microsoft.com/office/drawing/2014/main" id="{0336D41F-6A73-469E-9F3A-196A81AA1F87}"/>
                  </a:ext>
                </a:extLst>
              </p:cNvPr>
              <p:cNvSpPr>
                <a:spLocks noChangeShapeType="1"/>
              </p:cNvSpPr>
              <p:nvPr userDrawn="1"/>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9" name="Line 232">
                <a:extLst>
                  <a:ext uri="{FF2B5EF4-FFF2-40B4-BE49-F238E27FC236}">
                    <a16:creationId xmlns:a16="http://schemas.microsoft.com/office/drawing/2014/main" id="{BC38D79D-B1A7-4004-B9FD-E54CFC23227D}"/>
                  </a:ext>
                </a:extLst>
              </p:cNvPr>
              <p:cNvSpPr>
                <a:spLocks noChangeShapeType="1"/>
              </p:cNvSpPr>
              <p:nvPr userDrawn="1"/>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0" name="Line 234">
                <a:extLst>
                  <a:ext uri="{FF2B5EF4-FFF2-40B4-BE49-F238E27FC236}">
                    <a16:creationId xmlns:a16="http://schemas.microsoft.com/office/drawing/2014/main" id="{856AD897-E1C5-46DB-BB45-D55D25C4101C}"/>
                  </a:ext>
                </a:extLst>
              </p:cNvPr>
              <p:cNvSpPr>
                <a:spLocks noChangeShapeType="1"/>
              </p:cNvSpPr>
              <p:nvPr userDrawn="1"/>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131" name="Line 236">
                <a:extLst>
                  <a:ext uri="{FF2B5EF4-FFF2-40B4-BE49-F238E27FC236}">
                    <a16:creationId xmlns:a16="http://schemas.microsoft.com/office/drawing/2014/main" id="{3E128C36-09A3-466F-B94F-680C82361EA9}"/>
                  </a:ext>
                </a:extLst>
              </p:cNvPr>
              <p:cNvSpPr>
                <a:spLocks noChangeShapeType="1"/>
              </p:cNvSpPr>
              <p:nvPr userDrawn="1"/>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2" name="Line 238">
                <a:extLst>
                  <a:ext uri="{FF2B5EF4-FFF2-40B4-BE49-F238E27FC236}">
                    <a16:creationId xmlns:a16="http://schemas.microsoft.com/office/drawing/2014/main" id="{F30C43D2-FE37-4376-859F-8A9621EE159E}"/>
                  </a:ext>
                </a:extLst>
              </p:cNvPr>
              <p:cNvSpPr>
                <a:spLocks noChangeShapeType="1"/>
              </p:cNvSpPr>
              <p:nvPr userDrawn="1"/>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3" name="Line 240">
                <a:extLst>
                  <a:ext uri="{FF2B5EF4-FFF2-40B4-BE49-F238E27FC236}">
                    <a16:creationId xmlns:a16="http://schemas.microsoft.com/office/drawing/2014/main" id="{F4319022-AD04-47B3-B269-D23CBA5B1B60}"/>
                  </a:ext>
                </a:extLst>
              </p:cNvPr>
              <p:cNvSpPr>
                <a:spLocks noChangeShapeType="1"/>
              </p:cNvSpPr>
              <p:nvPr userDrawn="1"/>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4" name="Line 244">
                <a:extLst>
                  <a:ext uri="{FF2B5EF4-FFF2-40B4-BE49-F238E27FC236}">
                    <a16:creationId xmlns:a16="http://schemas.microsoft.com/office/drawing/2014/main" id="{3F588A13-104A-4DEC-AFB7-38D407020D05}"/>
                  </a:ext>
                </a:extLst>
              </p:cNvPr>
              <p:cNvSpPr>
                <a:spLocks noChangeShapeType="1"/>
              </p:cNvSpPr>
              <p:nvPr userDrawn="1"/>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5" name="Line 246">
                <a:extLst>
                  <a:ext uri="{FF2B5EF4-FFF2-40B4-BE49-F238E27FC236}">
                    <a16:creationId xmlns:a16="http://schemas.microsoft.com/office/drawing/2014/main" id="{C994FACE-7818-4108-B75A-C60B4CCEBC7F}"/>
                  </a:ext>
                </a:extLst>
              </p:cNvPr>
              <p:cNvSpPr>
                <a:spLocks noChangeShapeType="1"/>
              </p:cNvSpPr>
              <p:nvPr userDrawn="1"/>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6" name="Line 250">
                <a:extLst>
                  <a:ext uri="{FF2B5EF4-FFF2-40B4-BE49-F238E27FC236}">
                    <a16:creationId xmlns:a16="http://schemas.microsoft.com/office/drawing/2014/main" id="{1C421379-F086-4881-ACD3-2CD1B7D74DE7}"/>
                  </a:ext>
                </a:extLst>
              </p:cNvPr>
              <p:cNvSpPr>
                <a:spLocks noChangeShapeType="1"/>
              </p:cNvSpPr>
              <p:nvPr userDrawn="1"/>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7" name="Line 252">
                <a:extLst>
                  <a:ext uri="{FF2B5EF4-FFF2-40B4-BE49-F238E27FC236}">
                    <a16:creationId xmlns:a16="http://schemas.microsoft.com/office/drawing/2014/main" id="{D1D8254B-E987-4042-9A91-3E8F5EB16510}"/>
                  </a:ext>
                </a:extLst>
              </p:cNvPr>
              <p:cNvSpPr>
                <a:spLocks noChangeShapeType="1"/>
              </p:cNvSpPr>
              <p:nvPr userDrawn="1"/>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8" name="Line 254">
                <a:extLst>
                  <a:ext uri="{FF2B5EF4-FFF2-40B4-BE49-F238E27FC236}">
                    <a16:creationId xmlns:a16="http://schemas.microsoft.com/office/drawing/2014/main" id="{0A172581-491F-467A-BA92-CDAC73F8864A}"/>
                  </a:ext>
                </a:extLst>
              </p:cNvPr>
              <p:cNvSpPr>
                <a:spLocks noChangeShapeType="1"/>
              </p:cNvSpPr>
              <p:nvPr userDrawn="1"/>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9" name="Line 256">
                <a:extLst>
                  <a:ext uri="{FF2B5EF4-FFF2-40B4-BE49-F238E27FC236}">
                    <a16:creationId xmlns:a16="http://schemas.microsoft.com/office/drawing/2014/main" id="{12EDF8B1-2B91-4D58-8ABF-60DFBE3D9433}"/>
                  </a:ext>
                </a:extLst>
              </p:cNvPr>
              <p:cNvSpPr>
                <a:spLocks noChangeShapeType="1"/>
              </p:cNvSpPr>
              <p:nvPr userDrawn="1"/>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0" name="Line 258">
                <a:extLst>
                  <a:ext uri="{FF2B5EF4-FFF2-40B4-BE49-F238E27FC236}">
                    <a16:creationId xmlns:a16="http://schemas.microsoft.com/office/drawing/2014/main" id="{58DE958B-FCFB-48DE-9BEC-A7280F8F615A}"/>
                  </a:ext>
                </a:extLst>
              </p:cNvPr>
              <p:cNvSpPr>
                <a:spLocks noChangeShapeType="1"/>
              </p:cNvSpPr>
              <p:nvPr userDrawn="1"/>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1" name="Line 260">
                <a:extLst>
                  <a:ext uri="{FF2B5EF4-FFF2-40B4-BE49-F238E27FC236}">
                    <a16:creationId xmlns:a16="http://schemas.microsoft.com/office/drawing/2014/main" id="{D85C3CF6-6141-4CDF-91F1-8355C96DDD5C}"/>
                  </a:ext>
                </a:extLst>
              </p:cNvPr>
              <p:cNvSpPr>
                <a:spLocks noChangeShapeType="1"/>
              </p:cNvSpPr>
              <p:nvPr userDrawn="1"/>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2" name="Line 262">
                <a:extLst>
                  <a:ext uri="{FF2B5EF4-FFF2-40B4-BE49-F238E27FC236}">
                    <a16:creationId xmlns:a16="http://schemas.microsoft.com/office/drawing/2014/main" id="{36323773-A2E6-40E0-B824-7DD9F7A31C1E}"/>
                  </a:ext>
                </a:extLst>
              </p:cNvPr>
              <p:cNvSpPr>
                <a:spLocks noChangeShapeType="1"/>
              </p:cNvSpPr>
              <p:nvPr userDrawn="1"/>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3" name="Line 264">
                <a:extLst>
                  <a:ext uri="{FF2B5EF4-FFF2-40B4-BE49-F238E27FC236}">
                    <a16:creationId xmlns:a16="http://schemas.microsoft.com/office/drawing/2014/main" id="{77F00F89-F5D2-4916-BB6E-CD6383003334}"/>
                  </a:ext>
                </a:extLst>
              </p:cNvPr>
              <p:cNvSpPr>
                <a:spLocks noChangeShapeType="1"/>
              </p:cNvSpPr>
              <p:nvPr userDrawn="1"/>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4" name="Line 266">
                <a:extLst>
                  <a:ext uri="{FF2B5EF4-FFF2-40B4-BE49-F238E27FC236}">
                    <a16:creationId xmlns:a16="http://schemas.microsoft.com/office/drawing/2014/main" id="{02EB819C-0662-4C0B-B643-29140DF42E20}"/>
                  </a:ext>
                </a:extLst>
              </p:cNvPr>
              <p:cNvSpPr>
                <a:spLocks noChangeShapeType="1"/>
              </p:cNvSpPr>
              <p:nvPr userDrawn="1"/>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5" name="Line 268">
                <a:extLst>
                  <a:ext uri="{FF2B5EF4-FFF2-40B4-BE49-F238E27FC236}">
                    <a16:creationId xmlns:a16="http://schemas.microsoft.com/office/drawing/2014/main" id="{B922892D-3A48-485C-A592-598192D520A9}"/>
                  </a:ext>
                </a:extLst>
              </p:cNvPr>
              <p:cNvSpPr>
                <a:spLocks noChangeShapeType="1"/>
              </p:cNvSpPr>
              <p:nvPr userDrawn="1"/>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6" name="Line 270">
                <a:extLst>
                  <a:ext uri="{FF2B5EF4-FFF2-40B4-BE49-F238E27FC236}">
                    <a16:creationId xmlns:a16="http://schemas.microsoft.com/office/drawing/2014/main" id="{88028F0A-D0E0-4F9D-BEA5-BE8785C5F689}"/>
                  </a:ext>
                </a:extLst>
              </p:cNvPr>
              <p:cNvSpPr>
                <a:spLocks noChangeShapeType="1"/>
              </p:cNvSpPr>
              <p:nvPr userDrawn="1"/>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7" name="Line 272">
                <a:extLst>
                  <a:ext uri="{FF2B5EF4-FFF2-40B4-BE49-F238E27FC236}">
                    <a16:creationId xmlns:a16="http://schemas.microsoft.com/office/drawing/2014/main" id="{E4187A63-7E69-4CD5-A576-B825CAC13CB1}"/>
                  </a:ext>
                </a:extLst>
              </p:cNvPr>
              <p:cNvSpPr>
                <a:spLocks noChangeShapeType="1"/>
              </p:cNvSpPr>
              <p:nvPr userDrawn="1"/>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8" name="Line 274">
                <a:extLst>
                  <a:ext uri="{FF2B5EF4-FFF2-40B4-BE49-F238E27FC236}">
                    <a16:creationId xmlns:a16="http://schemas.microsoft.com/office/drawing/2014/main" id="{659FE515-D593-4DA2-A200-30DF89F26F81}"/>
                  </a:ext>
                </a:extLst>
              </p:cNvPr>
              <p:cNvSpPr>
                <a:spLocks noChangeShapeType="1"/>
              </p:cNvSpPr>
              <p:nvPr userDrawn="1"/>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9" name="Line 276">
                <a:extLst>
                  <a:ext uri="{FF2B5EF4-FFF2-40B4-BE49-F238E27FC236}">
                    <a16:creationId xmlns:a16="http://schemas.microsoft.com/office/drawing/2014/main" id="{EB891A88-0B92-49CA-9E11-320271CB8239}"/>
                  </a:ext>
                </a:extLst>
              </p:cNvPr>
              <p:cNvSpPr>
                <a:spLocks noChangeShapeType="1"/>
              </p:cNvSpPr>
              <p:nvPr userDrawn="1"/>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0" name="Line 278">
                <a:extLst>
                  <a:ext uri="{FF2B5EF4-FFF2-40B4-BE49-F238E27FC236}">
                    <a16:creationId xmlns:a16="http://schemas.microsoft.com/office/drawing/2014/main" id="{9D412D7A-401A-4302-A662-479A8B03170D}"/>
                  </a:ext>
                </a:extLst>
              </p:cNvPr>
              <p:cNvSpPr>
                <a:spLocks noChangeShapeType="1"/>
              </p:cNvSpPr>
              <p:nvPr userDrawn="1"/>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1" name="Line 256">
                <a:extLst>
                  <a:ext uri="{FF2B5EF4-FFF2-40B4-BE49-F238E27FC236}">
                    <a16:creationId xmlns:a16="http://schemas.microsoft.com/office/drawing/2014/main" id="{6C2542D0-264C-401E-BE42-1DA239417026}"/>
                  </a:ext>
                </a:extLst>
              </p:cNvPr>
              <p:cNvSpPr>
                <a:spLocks noChangeShapeType="1"/>
              </p:cNvSpPr>
              <p:nvPr userDrawn="1"/>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2" name="Line 234">
                <a:extLst>
                  <a:ext uri="{FF2B5EF4-FFF2-40B4-BE49-F238E27FC236}">
                    <a16:creationId xmlns:a16="http://schemas.microsoft.com/office/drawing/2014/main" id="{E080169B-4E6B-43C5-A077-7A90876C5412}"/>
                  </a:ext>
                </a:extLst>
              </p:cNvPr>
              <p:cNvSpPr>
                <a:spLocks noChangeShapeType="1"/>
              </p:cNvSpPr>
              <p:nvPr userDrawn="1"/>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grpSp>
        <p:grpSp>
          <p:nvGrpSpPr>
            <p:cNvPr id="12" name="Group 11">
              <a:extLst>
                <a:ext uri="{FF2B5EF4-FFF2-40B4-BE49-F238E27FC236}">
                  <a16:creationId xmlns:a16="http://schemas.microsoft.com/office/drawing/2014/main" id="{8099C527-A1C7-4B75-AF50-9F554E096FCA}"/>
                </a:ext>
              </a:extLst>
            </p:cNvPr>
            <p:cNvGrpSpPr/>
            <p:nvPr userDrawn="1"/>
          </p:nvGrpSpPr>
          <p:grpSpPr bwMode="gray">
            <a:xfrm>
              <a:off x="0" y="-319423"/>
              <a:ext cx="12192000" cy="232538"/>
              <a:chOff x="0" y="-319423"/>
              <a:chExt cx="12192000" cy="232538"/>
            </a:xfrm>
          </p:grpSpPr>
          <p:sp>
            <p:nvSpPr>
              <p:cNvPr id="84" name="Line 146">
                <a:extLst>
                  <a:ext uri="{FF2B5EF4-FFF2-40B4-BE49-F238E27FC236}">
                    <a16:creationId xmlns:a16="http://schemas.microsoft.com/office/drawing/2014/main" id="{1DF44DC1-1C35-4EA6-A97C-F10D29125AA9}"/>
                  </a:ext>
                </a:extLst>
              </p:cNvPr>
              <p:cNvSpPr>
                <a:spLocks noChangeShapeType="1"/>
              </p:cNvSpPr>
              <p:nvPr userDrawn="1"/>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5" name="Line 148">
                <a:extLst>
                  <a:ext uri="{FF2B5EF4-FFF2-40B4-BE49-F238E27FC236}">
                    <a16:creationId xmlns:a16="http://schemas.microsoft.com/office/drawing/2014/main" id="{26195EF6-422F-4036-B343-2647793A2516}"/>
                  </a:ext>
                </a:extLst>
              </p:cNvPr>
              <p:cNvSpPr>
                <a:spLocks noChangeShapeType="1"/>
              </p:cNvSpPr>
              <p:nvPr userDrawn="1"/>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6" name="Line 150">
                <a:extLst>
                  <a:ext uri="{FF2B5EF4-FFF2-40B4-BE49-F238E27FC236}">
                    <a16:creationId xmlns:a16="http://schemas.microsoft.com/office/drawing/2014/main" id="{28339977-5A9E-46E0-966B-FE7FCD5D09DB}"/>
                  </a:ext>
                </a:extLst>
              </p:cNvPr>
              <p:cNvSpPr>
                <a:spLocks noChangeShapeType="1"/>
              </p:cNvSpPr>
              <p:nvPr userDrawn="1"/>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7" name="Line 152">
                <a:extLst>
                  <a:ext uri="{FF2B5EF4-FFF2-40B4-BE49-F238E27FC236}">
                    <a16:creationId xmlns:a16="http://schemas.microsoft.com/office/drawing/2014/main" id="{64011324-F307-410E-8ED3-9B9FED8E46C3}"/>
                  </a:ext>
                </a:extLst>
              </p:cNvPr>
              <p:cNvSpPr>
                <a:spLocks noChangeShapeType="1"/>
              </p:cNvSpPr>
              <p:nvPr userDrawn="1"/>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8" name="Line 154">
                <a:extLst>
                  <a:ext uri="{FF2B5EF4-FFF2-40B4-BE49-F238E27FC236}">
                    <a16:creationId xmlns:a16="http://schemas.microsoft.com/office/drawing/2014/main" id="{54351987-888E-496B-8B5B-8D335B6FD73F}"/>
                  </a:ext>
                </a:extLst>
              </p:cNvPr>
              <p:cNvSpPr>
                <a:spLocks noChangeShapeType="1"/>
              </p:cNvSpPr>
              <p:nvPr userDrawn="1"/>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9" name="Line 156">
                <a:extLst>
                  <a:ext uri="{FF2B5EF4-FFF2-40B4-BE49-F238E27FC236}">
                    <a16:creationId xmlns:a16="http://schemas.microsoft.com/office/drawing/2014/main" id="{8847D08B-E869-4644-9B7F-84E77069A3A6}"/>
                  </a:ext>
                </a:extLst>
              </p:cNvPr>
              <p:cNvSpPr>
                <a:spLocks noChangeShapeType="1"/>
              </p:cNvSpPr>
              <p:nvPr userDrawn="1"/>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0" name="Line 158">
                <a:extLst>
                  <a:ext uri="{FF2B5EF4-FFF2-40B4-BE49-F238E27FC236}">
                    <a16:creationId xmlns:a16="http://schemas.microsoft.com/office/drawing/2014/main" id="{39F12501-1D7B-4F88-AD3F-A514771A2229}"/>
                  </a:ext>
                </a:extLst>
              </p:cNvPr>
              <p:cNvSpPr>
                <a:spLocks noChangeShapeType="1"/>
              </p:cNvSpPr>
              <p:nvPr userDrawn="1"/>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1" name="Line 160">
                <a:extLst>
                  <a:ext uri="{FF2B5EF4-FFF2-40B4-BE49-F238E27FC236}">
                    <a16:creationId xmlns:a16="http://schemas.microsoft.com/office/drawing/2014/main" id="{4F8D943D-2EF8-4360-B684-51B32FE3B037}"/>
                  </a:ext>
                </a:extLst>
              </p:cNvPr>
              <p:cNvSpPr>
                <a:spLocks noChangeShapeType="1"/>
              </p:cNvSpPr>
              <p:nvPr userDrawn="1"/>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2" name="Line 162">
                <a:extLst>
                  <a:ext uri="{FF2B5EF4-FFF2-40B4-BE49-F238E27FC236}">
                    <a16:creationId xmlns:a16="http://schemas.microsoft.com/office/drawing/2014/main" id="{26A604DD-7EE3-490A-A2D4-871D10DEAC1E}"/>
                  </a:ext>
                </a:extLst>
              </p:cNvPr>
              <p:cNvSpPr>
                <a:spLocks noChangeShapeType="1"/>
              </p:cNvSpPr>
              <p:nvPr userDrawn="1"/>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3" name="Line 164">
                <a:extLst>
                  <a:ext uri="{FF2B5EF4-FFF2-40B4-BE49-F238E27FC236}">
                    <a16:creationId xmlns:a16="http://schemas.microsoft.com/office/drawing/2014/main" id="{36421FBF-FF1B-4B25-87DA-F44AB8E5DB2A}"/>
                  </a:ext>
                </a:extLst>
              </p:cNvPr>
              <p:cNvSpPr>
                <a:spLocks noChangeShapeType="1"/>
              </p:cNvSpPr>
              <p:nvPr userDrawn="1"/>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4" name="Line 166">
                <a:extLst>
                  <a:ext uri="{FF2B5EF4-FFF2-40B4-BE49-F238E27FC236}">
                    <a16:creationId xmlns:a16="http://schemas.microsoft.com/office/drawing/2014/main" id="{2F3BEDB8-7D09-4509-AE93-07285C8B1207}"/>
                  </a:ext>
                </a:extLst>
              </p:cNvPr>
              <p:cNvSpPr>
                <a:spLocks noChangeShapeType="1"/>
              </p:cNvSpPr>
              <p:nvPr userDrawn="1"/>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5" name="Line 168">
                <a:extLst>
                  <a:ext uri="{FF2B5EF4-FFF2-40B4-BE49-F238E27FC236}">
                    <a16:creationId xmlns:a16="http://schemas.microsoft.com/office/drawing/2014/main" id="{E3854520-BE93-47C0-8F13-8D1AEC8D0748}"/>
                  </a:ext>
                </a:extLst>
              </p:cNvPr>
              <p:cNvSpPr>
                <a:spLocks noChangeShapeType="1"/>
              </p:cNvSpPr>
              <p:nvPr userDrawn="1"/>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6" name="Line 170">
                <a:extLst>
                  <a:ext uri="{FF2B5EF4-FFF2-40B4-BE49-F238E27FC236}">
                    <a16:creationId xmlns:a16="http://schemas.microsoft.com/office/drawing/2014/main" id="{41AE4CFB-248A-4D70-8983-5F859F343C66}"/>
                  </a:ext>
                </a:extLst>
              </p:cNvPr>
              <p:cNvSpPr>
                <a:spLocks noChangeShapeType="1"/>
              </p:cNvSpPr>
              <p:nvPr userDrawn="1"/>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7" name="Line 172">
                <a:extLst>
                  <a:ext uri="{FF2B5EF4-FFF2-40B4-BE49-F238E27FC236}">
                    <a16:creationId xmlns:a16="http://schemas.microsoft.com/office/drawing/2014/main" id="{3B27AC73-1E31-43CF-8F39-6FD2EFD4EF61}"/>
                  </a:ext>
                </a:extLst>
              </p:cNvPr>
              <p:cNvSpPr>
                <a:spLocks noChangeShapeType="1"/>
              </p:cNvSpPr>
              <p:nvPr userDrawn="1"/>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8" name="Line 174">
                <a:extLst>
                  <a:ext uri="{FF2B5EF4-FFF2-40B4-BE49-F238E27FC236}">
                    <a16:creationId xmlns:a16="http://schemas.microsoft.com/office/drawing/2014/main" id="{9ED36DAF-926F-4276-8DF6-ACC46CA4D9FA}"/>
                  </a:ext>
                </a:extLst>
              </p:cNvPr>
              <p:cNvSpPr>
                <a:spLocks noChangeShapeType="1"/>
              </p:cNvSpPr>
              <p:nvPr userDrawn="1"/>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9" name="Line 176">
                <a:extLst>
                  <a:ext uri="{FF2B5EF4-FFF2-40B4-BE49-F238E27FC236}">
                    <a16:creationId xmlns:a16="http://schemas.microsoft.com/office/drawing/2014/main" id="{B94541E1-35B6-458E-886D-7326D9985169}"/>
                  </a:ext>
                </a:extLst>
              </p:cNvPr>
              <p:cNvSpPr>
                <a:spLocks noChangeShapeType="1"/>
              </p:cNvSpPr>
              <p:nvPr userDrawn="1"/>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0" name="Line 178">
                <a:extLst>
                  <a:ext uri="{FF2B5EF4-FFF2-40B4-BE49-F238E27FC236}">
                    <a16:creationId xmlns:a16="http://schemas.microsoft.com/office/drawing/2014/main" id="{3F076E14-B6AB-4A0B-B07E-E6FA728C299A}"/>
                  </a:ext>
                </a:extLst>
              </p:cNvPr>
              <p:cNvSpPr>
                <a:spLocks noChangeShapeType="1"/>
              </p:cNvSpPr>
              <p:nvPr userDrawn="1"/>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1" name="Line 180">
                <a:extLst>
                  <a:ext uri="{FF2B5EF4-FFF2-40B4-BE49-F238E27FC236}">
                    <a16:creationId xmlns:a16="http://schemas.microsoft.com/office/drawing/2014/main" id="{17CC6C76-4339-4F2D-A8EE-0F514AD78B09}"/>
                  </a:ext>
                </a:extLst>
              </p:cNvPr>
              <p:cNvSpPr>
                <a:spLocks noChangeShapeType="1"/>
              </p:cNvSpPr>
              <p:nvPr userDrawn="1"/>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2" name="Line 182">
                <a:extLst>
                  <a:ext uri="{FF2B5EF4-FFF2-40B4-BE49-F238E27FC236}">
                    <a16:creationId xmlns:a16="http://schemas.microsoft.com/office/drawing/2014/main" id="{6660A315-DA49-457A-988B-3318EDF36C3A}"/>
                  </a:ext>
                </a:extLst>
              </p:cNvPr>
              <p:cNvSpPr>
                <a:spLocks noChangeShapeType="1"/>
              </p:cNvSpPr>
              <p:nvPr userDrawn="1"/>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3" name="Line 184">
                <a:extLst>
                  <a:ext uri="{FF2B5EF4-FFF2-40B4-BE49-F238E27FC236}">
                    <a16:creationId xmlns:a16="http://schemas.microsoft.com/office/drawing/2014/main" id="{08492DCF-B213-4B26-A5B6-0C00B5F01B78}"/>
                  </a:ext>
                </a:extLst>
              </p:cNvPr>
              <p:cNvSpPr>
                <a:spLocks noChangeShapeType="1"/>
              </p:cNvSpPr>
              <p:nvPr userDrawn="1"/>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4" name="Line 186">
                <a:extLst>
                  <a:ext uri="{FF2B5EF4-FFF2-40B4-BE49-F238E27FC236}">
                    <a16:creationId xmlns:a16="http://schemas.microsoft.com/office/drawing/2014/main" id="{707EE00D-BA16-4680-9748-A2091B8876B1}"/>
                  </a:ext>
                </a:extLst>
              </p:cNvPr>
              <p:cNvSpPr>
                <a:spLocks noChangeShapeType="1"/>
              </p:cNvSpPr>
              <p:nvPr userDrawn="1"/>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5" name="Line 188">
                <a:extLst>
                  <a:ext uri="{FF2B5EF4-FFF2-40B4-BE49-F238E27FC236}">
                    <a16:creationId xmlns:a16="http://schemas.microsoft.com/office/drawing/2014/main" id="{48F61EFB-9FB6-4E14-88BE-55C3DEBE35EA}"/>
                  </a:ext>
                </a:extLst>
              </p:cNvPr>
              <p:cNvSpPr>
                <a:spLocks noChangeShapeType="1"/>
              </p:cNvSpPr>
              <p:nvPr userDrawn="1"/>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6" name="Line 190">
                <a:extLst>
                  <a:ext uri="{FF2B5EF4-FFF2-40B4-BE49-F238E27FC236}">
                    <a16:creationId xmlns:a16="http://schemas.microsoft.com/office/drawing/2014/main" id="{3D0E033B-F15B-4A06-AE7B-268436D28B36}"/>
                  </a:ext>
                </a:extLst>
              </p:cNvPr>
              <p:cNvSpPr>
                <a:spLocks noChangeShapeType="1"/>
              </p:cNvSpPr>
              <p:nvPr userDrawn="1"/>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7" name="Line 192">
                <a:extLst>
                  <a:ext uri="{FF2B5EF4-FFF2-40B4-BE49-F238E27FC236}">
                    <a16:creationId xmlns:a16="http://schemas.microsoft.com/office/drawing/2014/main" id="{68BF6BD9-4368-4145-A422-FBE8EE46E19D}"/>
                  </a:ext>
                </a:extLst>
              </p:cNvPr>
              <p:cNvSpPr>
                <a:spLocks noChangeShapeType="1"/>
              </p:cNvSpPr>
              <p:nvPr userDrawn="1"/>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8" name="Line 194">
                <a:extLst>
                  <a:ext uri="{FF2B5EF4-FFF2-40B4-BE49-F238E27FC236}">
                    <a16:creationId xmlns:a16="http://schemas.microsoft.com/office/drawing/2014/main" id="{4291B233-4EB5-4AD8-BBF4-7C3CE934E245}"/>
                  </a:ext>
                </a:extLst>
              </p:cNvPr>
              <p:cNvSpPr>
                <a:spLocks noChangeShapeType="1"/>
              </p:cNvSpPr>
              <p:nvPr userDrawn="1"/>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9" name="Line 196">
                <a:extLst>
                  <a:ext uri="{FF2B5EF4-FFF2-40B4-BE49-F238E27FC236}">
                    <a16:creationId xmlns:a16="http://schemas.microsoft.com/office/drawing/2014/main" id="{6D1C4B87-7D7F-4D6C-A8A3-B892ABA3A5F1}"/>
                  </a:ext>
                </a:extLst>
              </p:cNvPr>
              <p:cNvSpPr>
                <a:spLocks noChangeShapeType="1"/>
              </p:cNvSpPr>
              <p:nvPr userDrawn="1"/>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0" name="Line 198">
                <a:extLst>
                  <a:ext uri="{FF2B5EF4-FFF2-40B4-BE49-F238E27FC236}">
                    <a16:creationId xmlns:a16="http://schemas.microsoft.com/office/drawing/2014/main" id="{2218D927-FCD2-4A4A-978A-4478563CAC20}"/>
                  </a:ext>
                </a:extLst>
              </p:cNvPr>
              <p:cNvSpPr>
                <a:spLocks noChangeShapeType="1"/>
              </p:cNvSpPr>
              <p:nvPr userDrawn="1"/>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1" name="Line 200">
                <a:extLst>
                  <a:ext uri="{FF2B5EF4-FFF2-40B4-BE49-F238E27FC236}">
                    <a16:creationId xmlns:a16="http://schemas.microsoft.com/office/drawing/2014/main" id="{794989D4-4DCE-467C-995E-4077E9141C75}"/>
                  </a:ext>
                </a:extLst>
              </p:cNvPr>
              <p:cNvSpPr>
                <a:spLocks noChangeShapeType="1"/>
              </p:cNvSpPr>
              <p:nvPr userDrawn="1"/>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2" name="Line 202">
                <a:extLst>
                  <a:ext uri="{FF2B5EF4-FFF2-40B4-BE49-F238E27FC236}">
                    <a16:creationId xmlns:a16="http://schemas.microsoft.com/office/drawing/2014/main" id="{E1843C1C-F13D-4A91-A1B3-A42E596FE9BE}"/>
                  </a:ext>
                </a:extLst>
              </p:cNvPr>
              <p:cNvSpPr>
                <a:spLocks noChangeShapeType="1"/>
              </p:cNvSpPr>
              <p:nvPr userDrawn="1"/>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3" name="Line 204">
                <a:extLst>
                  <a:ext uri="{FF2B5EF4-FFF2-40B4-BE49-F238E27FC236}">
                    <a16:creationId xmlns:a16="http://schemas.microsoft.com/office/drawing/2014/main" id="{4E30EBB2-C59A-425B-B035-869F153895E6}"/>
                  </a:ext>
                </a:extLst>
              </p:cNvPr>
              <p:cNvSpPr>
                <a:spLocks noChangeShapeType="1"/>
              </p:cNvSpPr>
              <p:nvPr userDrawn="1"/>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4" name="Line 206">
                <a:extLst>
                  <a:ext uri="{FF2B5EF4-FFF2-40B4-BE49-F238E27FC236}">
                    <a16:creationId xmlns:a16="http://schemas.microsoft.com/office/drawing/2014/main" id="{E196C358-DAA9-4D53-ABBE-88BEBCF4BD04}"/>
                  </a:ext>
                </a:extLst>
              </p:cNvPr>
              <p:cNvSpPr>
                <a:spLocks noChangeShapeType="1"/>
              </p:cNvSpPr>
              <p:nvPr userDrawn="1"/>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5" name="Line 208">
                <a:extLst>
                  <a:ext uri="{FF2B5EF4-FFF2-40B4-BE49-F238E27FC236}">
                    <a16:creationId xmlns:a16="http://schemas.microsoft.com/office/drawing/2014/main" id="{2E554D47-5A63-48C8-BA82-96AC045F5695}"/>
                  </a:ext>
                </a:extLst>
              </p:cNvPr>
              <p:cNvSpPr>
                <a:spLocks noChangeShapeType="1"/>
              </p:cNvSpPr>
              <p:nvPr userDrawn="1"/>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6" name="Line 210">
                <a:extLst>
                  <a:ext uri="{FF2B5EF4-FFF2-40B4-BE49-F238E27FC236}">
                    <a16:creationId xmlns:a16="http://schemas.microsoft.com/office/drawing/2014/main" id="{3FD88537-1CB7-4D5A-BB81-B7B440CA6192}"/>
                  </a:ext>
                </a:extLst>
              </p:cNvPr>
              <p:cNvSpPr>
                <a:spLocks noChangeShapeType="1"/>
              </p:cNvSpPr>
              <p:nvPr userDrawn="1"/>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7" name="Line 212">
                <a:extLst>
                  <a:ext uri="{FF2B5EF4-FFF2-40B4-BE49-F238E27FC236}">
                    <a16:creationId xmlns:a16="http://schemas.microsoft.com/office/drawing/2014/main" id="{3430CB36-DD20-487F-AADE-8B5338647BAD}"/>
                  </a:ext>
                </a:extLst>
              </p:cNvPr>
              <p:cNvSpPr>
                <a:spLocks noChangeShapeType="1"/>
              </p:cNvSpPr>
              <p:nvPr userDrawn="1"/>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8" name="Line 214">
                <a:extLst>
                  <a:ext uri="{FF2B5EF4-FFF2-40B4-BE49-F238E27FC236}">
                    <a16:creationId xmlns:a16="http://schemas.microsoft.com/office/drawing/2014/main" id="{43BDE1CD-FCF4-4298-95B6-6F475E420B67}"/>
                  </a:ext>
                </a:extLst>
              </p:cNvPr>
              <p:cNvSpPr>
                <a:spLocks noChangeShapeType="1"/>
              </p:cNvSpPr>
              <p:nvPr userDrawn="1"/>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9" name="Line 216">
                <a:extLst>
                  <a:ext uri="{FF2B5EF4-FFF2-40B4-BE49-F238E27FC236}">
                    <a16:creationId xmlns:a16="http://schemas.microsoft.com/office/drawing/2014/main" id="{B760AD48-BC42-4626-8B88-C641DE32526C}"/>
                  </a:ext>
                </a:extLst>
              </p:cNvPr>
              <p:cNvSpPr>
                <a:spLocks noChangeShapeType="1"/>
              </p:cNvSpPr>
              <p:nvPr userDrawn="1"/>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0" name="Line 218">
                <a:extLst>
                  <a:ext uri="{FF2B5EF4-FFF2-40B4-BE49-F238E27FC236}">
                    <a16:creationId xmlns:a16="http://schemas.microsoft.com/office/drawing/2014/main" id="{97B116AF-ECAC-41F8-BBBA-1F09792CC71D}"/>
                  </a:ext>
                </a:extLst>
              </p:cNvPr>
              <p:cNvSpPr>
                <a:spLocks noChangeShapeType="1"/>
              </p:cNvSpPr>
              <p:nvPr userDrawn="1"/>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1" name="Line 220">
                <a:extLst>
                  <a:ext uri="{FF2B5EF4-FFF2-40B4-BE49-F238E27FC236}">
                    <a16:creationId xmlns:a16="http://schemas.microsoft.com/office/drawing/2014/main" id="{9B319E9C-08D3-44F3-9C75-13DF018D0238}"/>
                  </a:ext>
                </a:extLst>
              </p:cNvPr>
              <p:cNvSpPr>
                <a:spLocks noChangeShapeType="1"/>
              </p:cNvSpPr>
              <p:nvPr userDrawn="1"/>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2" name="Line 222">
                <a:extLst>
                  <a:ext uri="{FF2B5EF4-FFF2-40B4-BE49-F238E27FC236}">
                    <a16:creationId xmlns:a16="http://schemas.microsoft.com/office/drawing/2014/main" id="{56805DF1-6CE2-4128-9EDB-C4D6C4755A0B}"/>
                  </a:ext>
                </a:extLst>
              </p:cNvPr>
              <p:cNvSpPr>
                <a:spLocks noChangeShapeType="1"/>
              </p:cNvSpPr>
              <p:nvPr userDrawn="1"/>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3" name="Line 224">
                <a:extLst>
                  <a:ext uri="{FF2B5EF4-FFF2-40B4-BE49-F238E27FC236}">
                    <a16:creationId xmlns:a16="http://schemas.microsoft.com/office/drawing/2014/main" id="{52D3BCFD-ABAE-4FA3-BF52-B8BC97AF5F0A}"/>
                  </a:ext>
                </a:extLst>
              </p:cNvPr>
              <p:cNvSpPr>
                <a:spLocks noChangeShapeType="1"/>
              </p:cNvSpPr>
              <p:nvPr userDrawn="1"/>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4" name="Line 226">
                <a:extLst>
                  <a:ext uri="{FF2B5EF4-FFF2-40B4-BE49-F238E27FC236}">
                    <a16:creationId xmlns:a16="http://schemas.microsoft.com/office/drawing/2014/main" id="{8E869F57-5D47-41E2-876B-BC6B383EE17F}"/>
                  </a:ext>
                </a:extLst>
              </p:cNvPr>
              <p:cNvSpPr>
                <a:spLocks noChangeShapeType="1"/>
              </p:cNvSpPr>
              <p:nvPr userDrawn="1"/>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5" name="Line 228">
                <a:extLst>
                  <a:ext uri="{FF2B5EF4-FFF2-40B4-BE49-F238E27FC236}">
                    <a16:creationId xmlns:a16="http://schemas.microsoft.com/office/drawing/2014/main" id="{D211B250-1E66-4BC6-AA7E-75B588446F1C}"/>
                  </a:ext>
                </a:extLst>
              </p:cNvPr>
              <p:cNvSpPr>
                <a:spLocks noChangeShapeType="1"/>
              </p:cNvSpPr>
              <p:nvPr userDrawn="1"/>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6" name="Line 146">
                <a:extLst>
                  <a:ext uri="{FF2B5EF4-FFF2-40B4-BE49-F238E27FC236}">
                    <a16:creationId xmlns:a16="http://schemas.microsoft.com/office/drawing/2014/main" id="{ADC59C5E-433A-4092-A3C2-1C98A7E739D9}"/>
                  </a:ext>
                </a:extLst>
              </p:cNvPr>
              <p:cNvSpPr>
                <a:spLocks noChangeShapeType="1"/>
              </p:cNvSpPr>
              <p:nvPr userDrawn="1"/>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7" name="Line 204">
                <a:extLst>
                  <a:ext uri="{FF2B5EF4-FFF2-40B4-BE49-F238E27FC236}">
                    <a16:creationId xmlns:a16="http://schemas.microsoft.com/office/drawing/2014/main" id="{76E0D18C-D67C-4325-A081-58754141AE95}"/>
                  </a:ext>
                </a:extLst>
              </p:cNvPr>
              <p:cNvSpPr>
                <a:spLocks noChangeShapeType="1"/>
              </p:cNvSpPr>
              <p:nvPr userDrawn="1"/>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grpSp>
          <p:nvGrpSpPr>
            <p:cNvPr id="13" name="Group 12">
              <a:extLst>
                <a:ext uri="{FF2B5EF4-FFF2-40B4-BE49-F238E27FC236}">
                  <a16:creationId xmlns:a16="http://schemas.microsoft.com/office/drawing/2014/main" id="{80F3DB85-B38F-4E14-8678-A12B5B59939A}"/>
                </a:ext>
              </a:extLst>
            </p:cNvPr>
            <p:cNvGrpSpPr/>
            <p:nvPr userDrawn="1"/>
          </p:nvGrpSpPr>
          <p:grpSpPr bwMode="gray">
            <a:xfrm>
              <a:off x="0" y="6948152"/>
              <a:ext cx="12192000" cy="232538"/>
              <a:chOff x="0" y="-319423"/>
              <a:chExt cx="12192000" cy="232538"/>
            </a:xfrm>
          </p:grpSpPr>
          <p:sp>
            <p:nvSpPr>
              <p:cNvPr id="40" name="Line 146">
                <a:extLst>
                  <a:ext uri="{FF2B5EF4-FFF2-40B4-BE49-F238E27FC236}">
                    <a16:creationId xmlns:a16="http://schemas.microsoft.com/office/drawing/2014/main" id="{36B7AAE1-0C42-4053-A6EB-D066B72054A4}"/>
                  </a:ext>
                </a:extLst>
              </p:cNvPr>
              <p:cNvSpPr>
                <a:spLocks noChangeShapeType="1"/>
              </p:cNvSpPr>
              <p:nvPr userDrawn="1"/>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1" name="Line 148">
                <a:extLst>
                  <a:ext uri="{FF2B5EF4-FFF2-40B4-BE49-F238E27FC236}">
                    <a16:creationId xmlns:a16="http://schemas.microsoft.com/office/drawing/2014/main" id="{199DF070-A2F0-446D-8A70-B83FE67CC4D1}"/>
                  </a:ext>
                </a:extLst>
              </p:cNvPr>
              <p:cNvSpPr>
                <a:spLocks noChangeShapeType="1"/>
              </p:cNvSpPr>
              <p:nvPr userDrawn="1"/>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2" name="Line 150">
                <a:extLst>
                  <a:ext uri="{FF2B5EF4-FFF2-40B4-BE49-F238E27FC236}">
                    <a16:creationId xmlns:a16="http://schemas.microsoft.com/office/drawing/2014/main" id="{09A09BC4-9FC2-48C9-9B86-1E9F1B3E0681}"/>
                  </a:ext>
                </a:extLst>
              </p:cNvPr>
              <p:cNvSpPr>
                <a:spLocks noChangeShapeType="1"/>
              </p:cNvSpPr>
              <p:nvPr userDrawn="1"/>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3" name="Line 152">
                <a:extLst>
                  <a:ext uri="{FF2B5EF4-FFF2-40B4-BE49-F238E27FC236}">
                    <a16:creationId xmlns:a16="http://schemas.microsoft.com/office/drawing/2014/main" id="{AA54AB5A-6525-403D-88C0-AB88140598E2}"/>
                  </a:ext>
                </a:extLst>
              </p:cNvPr>
              <p:cNvSpPr>
                <a:spLocks noChangeShapeType="1"/>
              </p:cNvSpPr>
              <p:nvPr userDrawn="1"/>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4" name="Line 154">
                <a:extLst>
                  <a:ext uri="{FF2B5EF4-FFF2-40B4-BE49-F238E27FC236}">
                    <a16:creationId xmlns:a16="http://schemas.microsoft.com/office/drawing/2014/main" id="{9F535D5A-FDA1-4C7A-AFC8-BB81916C9526}"/>
                  </a:ext>
                </a:extLst>
              </p:cNvPr>
              <p:cNvSpPr>
                <a:spLocks noChangeShapeType="1"/>
              </p:cNvSpPr>
              <p:nvPr userDrawn="1"/>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5" name="Line 156">
                <a:extLst>
                  <a:ext uri="{FF2B5EF4-FFF2-40B4-BE49-F238E27FC236}">
                    <a16:creationId xmlns:a16="http://schemas.microsoft.com/office/drawing/2014/main" id="{0A500C4E-5D5B-44E2-B671-5F3BE756FA1B}"/>
                  </a:ext>
                </a:extLst>
              </p:cNvPr>
              <p:cNvSpPr>
                <a:spLocks noChangeShapeType="1"/>
              </p:cNvSpPr>
              <p:nvPr userDrawn="1"/>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6" name="Line 158">
                <a:extLst>
                  <a:ext uri="{FF2B5EF4-FFF2-40B4-BE49-F238E27FC236}">
                    <a16:creationId xmlns:a16="http://schemas.microsoft.com/office/drawing/2014/main" id="{8AEDEBBA-A114-439E-BF99-6DDCEC7ADE5F}"/>
                  </a:ext>
                </a:extLst>
              </p:cNvPr>
              <p:cNvSpPr>
                <a:spLocks noChangeShapeType="1"/>
              </p:cNvSpPr>
              <p:nvPr userDrawn="1"/>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7" name="Line 160">
                <a:extLst>
                  <a:ext uri="{FF2B5EF4-FFF2-40B4-BE49-F238E27FC236}">
                    <a16:creationId xmlns:a16="http://schemas.microsoft.com/office/drawing/2014/main" id="{E59125DE-DFF8-43F1-871B-00D53C56103B}"/>
                  </a:ext>
                </a:extLst>
              </p:cNvPr>
              <p:cNvSpPr>
                <a:spLocks noChangeShapeType="1"/>
              </p:cNvSpPr>
              <p:nvPr userDrawn="1"/>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8" name="Line 162">
                <a:extLst>
                  <a:ext uri="{FF2B5EF4-FFF2-40B4-BE49-F238E27FC236}">
                    <a16:creationId xmlns:a16="http://schemas.microsoft.com/office/drawing/2014/main" id="{EC71E1C8-F127-40F7-8507-7403292E0384}"/>
                  </a:ext>
                </a:extLst>
              </p:cNvPr>
              <p:cNvSpPr>
                <a:spLocks noChangeShapeType="1"/>
              </p:cNvSpPr>
              <p:nvPr userDrawn="1"/>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9" name="Line 164">
                <a:extLst>
                  <a:ext uri="{FF2B5EF4-FFF2-40B4-BE49-F238E27FC236}">
                    <a16:creationId xmlns:a16="http://schemas.microsoft.com/office/drawing/2014/main" id="{8512085F-29E9-4640-BB8C-46365562D78A}"/>
                  </a:ext>
                </a:extLst>
              </p:cNvPr>
              <p:cNvSpPr>
                <a:spLocks noChangeShapeType="1"/>
              </p:cNvSpPr>
              <p:nvPr userDrawn="1"/>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0" name="Line 166">
                <a:extLst>
                  <a:ext uri="{FF2B5EF4-FFF2-40B4-BE49-F238E27FC236}">
                    <a16:creationId xmlns:a16="http://schemas.microsoft.com/office/drawing/2014/main" id="{16AEC977-2FC1-4A31-8810-78B59EFE0E2F}"/>
                  </a:ext>
                </a:extLst>
              </p:cNvPr>
              <p:cNvSpPr>
                <a:spLocks noChangeShapeType="1"/>
              </p:cNvSpPr>
              <p:nvPr userDrawn="1"/>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1" name="Line 168">
                <a:extLst>
                  <a:ext uri="{FF2B5EF4-FFF2-40B4-BE49-F238E27FC236}">
                    <a16:creationId xmlns:a16="http://schemas.microsoft.com/office/drawing/2014/main" id="{578C5C29-7DF3-4E41-BA93-1AB3D16730E7}"/>
                  </a:ext>
                </a:extLst>
              </p:cNvPr>
              <p:cNvSpPr>
                <a:spLocks noChangeShapeType="1"/>
              </p:cNvSpPr>
              <p:nvPr userDrawn="1"/>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2" name="Line 170">
                <a:extLst>
                  <a:ext uri="{FF2B5EF4-FFF2-40B4-BE49-F238E27FC236}">
                    <a16:creationId xmlns:a16="http://schemas.microsoft.com/office/drawing/2014/main" id="{88886AAB-8AC7-437F-A4B4-272E79BB5D87}"/>
                  </a:ext>
                </a:extLst>
              </p:cNvPr>
              <p:cNvSpPr>
                <a:spLocks noChangeShapeType="1"/>
              </p:cNvSpPr>
              <p:nvPr userDrawn="1"/>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3" name="Line 172">
                <a:extLst>
                  <a:ext uri="{FF2B5EF4-FFF2-40B4-BE49-F238E27FC236}">
                    <a16:creationId xmlns:a16="http://schemas.microsoft.com/office/drawing/2014/main" id="{D89A5C1A-629F-4703-A7CD-418646F8F6AD}"/>
                  </a:ext>
                </a:extLst>
              </p:cNvPr>
              <p:cNvSpPr>
                <a:spLocks noChangeShapeType="1"/>
              </p:cNvSpPr>
              <p:nvPr userDrawn="1"/>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4" name="Line 174">
                <a:extLst>
                  <a:ext uri="{FF2B5EF4-FFF2-40B4-BE49-F238E27FC236}">
                    <a16:creationId xmlns:a16="http://schemas.microsoft.com/office/drawing/2014/main" id="{FCE4D3D0-1A84-482B-9BFA-F87F5B3AA0CB}"/>
                  </a:ext>
                </a:extLst>
              </p:cNvPr>
              <p:cNvSpPr>
                <a:spLocks noChangeShapeType="1"/>
              </p:cNvSpPr>
              <p:nvPr userDrawn="1"/>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5" name="Line 176">
                <a:extLst>
                  <a:ext uri="{FF2B5EF4-FFF2-40B4-BE49-F238E27FC236}">
                    <a16:creationId xmlns:a16="http://schemas.microsoft.com/office/drawing/2014/main" id="{2DFB6F55-DE35-43AA-97AD-2BF92E4B4426}"/>
                  </a:ext>
                </a:extLst>
              </p:cNvPr>
              <p:cNvSpPr>
                <a:spLocks noChangeShapeType="1"/>
              </p:cNvSpPr>
              <p:nvPr userDrawn="1"/>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6" name="Line 178">
                <a:extLst>
                  <a:ext uri="{FF2B5EF4-FFF2-40B4-BE49-F238E27FC236}">
                    <a16:creationId xmlns:a16="http://schemas.microsoft.com/office/drawing/2014/main" id="{56FC69C6-A15A-4ACD-A2E4-4F23C3FD4775}"/>
                  </a:ext>
                </a:extLst>
              </p:cNvPr>
              <p:cNvSpPr>
                <a:spLocks noChangeShapeType="1"/>
              </p:cNvSpPr>
              <p:nvPr userDrawn="1"/>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7" name="Line 180">
                <a:extLst>
                  <a:ext uri="{FF2B5EF4-FFF2-40B4-BE49-F238E27FC236}">
                    <a16:creationId xmlns:a16="http://schemas.microsoft.com/office/drawing/2014/main" id="{166F7718-C015-46FA-89DB-BE7AF5511FF2}"/>
                  </a:ext>
                </a:extLst>
              </p:cNvPr>
              <p:cNvSpPr>
                <a:spLocks noChangeShapeType="1"/>
              </p:cNvSpPr>
              <p:nvPr userDrawn="1"/>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8" name="Line 182">
                <a:extLst>
                  <a:ext uri="{FF2B5EF4-FFF2-40B4-BE49-F238E27FC236}">
                    <a16:creationId xmlns:a16="http://schemas.microsoft.com/office/drawing/2014/main" id="{5AE4A7B4-FFCA-451E-8427-FEE58E2E7448}"/>
                  </a:ext>
                </a:extLst>
              </p:cNvPr>
              <p:cNvSpPr>
                <a:spLocks noChangeShapeType="1"/>
              </p:cNvSpPr>
              <p:nvPr userDrawn="1"/>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9" name="Line 184">
                <a:extLst>
                  <a:ext uri="{FF2B5EF4-FFF2-40B4-BE49-F238E27FC236}">
                    <a16:creationId xmlns:a16="http://schemas.microsoft.com/office/drawing/2014/main" id="{53530B0A-D0E7-4B3C-8D43-7503581CA354}"/>
                  </a:ext>
                </a:extLst>
              </p:cNvPr>
              <p:cNvSpPr>
                <a:spLocks noChangeShapeType="1"/>
              </p:cNvSpPr>
              <p:nvPr userDrawn="1"/>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0" name="Line 186">
                <a:extLst>
                  <a:ext uri="{FF2B5EF4-FFF2-40B4-BE49-F238E27FC236}">
                    <a16:creationId xmlns:a16="http://schemas.microsoft.com/office/drawing/2014/main" id="{369D2FC5-B907-43C5-BF78-9FD5F9E57ECB}"/>
                  </a:ext>
                </a:extLst>
              </p:cNvPr>
              <p:cNvSpPr>
                <a:spLocks noChangeShapeType="1"/>
              </p:cNvSpPr>
              <p:nvPr userDrawn="1"/>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1" name="Line 188">
                <a:extLst>
                  <a:ext uri="{FF2B5EF4-FFF2-40B4-BE49-F238E27FC236}">
                    <a16:creationId xmlns:a16="http://schemas.microsoft.com/office/drawing/2014/main" id="{7B80EBF7-719B-4227-8D99-4869089BCE40}"/>
                  </a:ext>
                </a:extLst>
              </p:cNvPr>
              <p:cNvSpPr>
                <a:spLocks noChangeShapeType="1"/>
              </p:cNvSpPr>
              <p:nvPr userDrawn="1"/>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2" name="Line 190">
                <a:extLst>
                  <a:ext uri="{FF2B5EF4-FFF2-40B4-BE49-F238E27FC236}">
                    <a16:creationId xmlns:a16="http://schemas.microsoft.com/office/drawing/2014/main" id="{A2638CD3-237C-443B-B186-EEAF2A535FBD}"/>
                  </a:ext>
                </a:extLst>
              </p:cNvPr>
              <p:cNvSpPr>
                <a:spLocks noChangeShapeType="1"/>
              </p:cNvSpPr>
              <p:nvPr userDrawn="1"/>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3" name="Line 192">
                <a:extLst>
                  <a:ext uri="{FF2B5EF4-FFF2-40B4-BE49-F238E27FC236}">
                    <a16:creationId xmlns:a16="http://schemas.microsoft.com/office/drawing/2014/main" id="{1498D676-7763-4715-9643-E20FD3AB08B6}"/>
                  </a:ext>
                </a:extLst>
              </p:cNvPr>
              <p:cNvSpPr>
                <a:spLocks noChangeShapeType="1"/>
              </p:cNvSpPr>
              <p:nvPr userDrawn="1"/>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4" name="Line 194">
                <a:extLst>
                  <a:ext uri="{FF2B5EF4-FFF2-40B4-BE49-F238E27FC236}">
                    <a16:creationId xmlns:a16="http://schemas.microsoft.com/office/drawing/2014/main" id="{82874175-6B82-4D39-9AF1-8BA670CE982E}"/>
                  </a:ext>
                </a:extLst>
              </p:cNvPr>
              <p:cNvSpPr>
                <a:spLocks noChangeShapeType="1"/>
              </p:cNvSpPr>
              <p:nvPr userDrawn="1"/>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5" name="Line 196">
                <a:extLst>
                  <a:ext uri="{FF2B5EF4-FFF2-40B4-BE49-F238E27FC236}">
                    <a16:creationId xmlns:a16="http://schemas.microsoft.com/office/drawing/2014/main" id="{15AA7E37-503F-4680-897D-E2718FED870D}"/>
                  </a:ext>
                </a:extLst>
              </p:cNvPr>
              <p:cNvSpPr>
                <a:spLocks noChangeShapeType="1"/>
              </p:cNvSpPr>
              <p:nvPr userDrawn="1"/>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6" name="Line 198">
                <a:extLst>
                  <a:ext uri="{FF2B5EF4-FFF2-40B4-BE49-F238E27FC236}">
                    <a16:creationId xmlns:a16="http://schemas.microsoft.com/office/drawing/2014/main" id="{2BCA7CDE-39AA-4250-9E7D-B33A206A3227}"/>
                  </a:ext>
                </a:extLst>
              </p:cNvPr>
              <p:cNvSpPr>
                <a:spLocks noChangeShapeType="1"/>
              </p:cNvSpPr>
              <p:nvPr userDrawn="1"/>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7" name="Line 200">
                <a:extLst>
                  <a:ext uri="{FF2B5EF4-FFF2-40B4-BE49-F238E27FC236}">
                    <a16:creationId xmlns:a16="http://schemas.microsoft.com/office/drawing/2014/main" id="{E051EE80-E767-4ED1-ADBF-3F88BD5A030F}"/>
                  </a:ext>
                </a:extLst>
              </p:cNvPr>
              <p:cNvSpPr>
                <a:spLocks noChangeShapeType="1"/>
              </p:cNvSpPr>
              <p:nvPr userDrawn="1"/>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8" name="Line 202">
                <a:extLst>
                  <a:ext uri="{FF2B5EF4-FFF2-40B4-BE49-F238E27FC236}">
                    <a16:creationId xmlns:a16="http://schemas.microsoft.com/office/drawing/2014/main" id="{EDE86BC0-4A04-4E82-867E-8AE6129491D6}"/>
                  </a:ext>
                </a:extLst>
              </p:cNvPr>
              <p:cNvSpPr>
                <a:spLocks noChangeShapeType="1"/>
              </p:cNvSpPr>
              <p:nvPr userDrawn="1"/>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9" name="Line 204">
                <a:extLst>
                  <a:ext uri="{FF2B5EF4-FFF2-40B4-BE49-F238E27FC236}">
                    <a16:creationId xmlns:a16="http://schemas.microsoft.com/office/drawing/2014/main" id="{1B8F881E-CF43-4DE0-8083-836762CD704A}"/>
                  </a:ext>
                </a:extLst>
              </p:cNvPr>
              <p:cNvSpPr>
                <a:spLocks noChangeShapeType="1"/>
              </p:cNvSpPr>
              <p:nvPr userDrawn="1"/>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0" name="Line 206">
                <a:extLst>
                  <a:ext uri="{FF2B5EF4-FFF2-40B4-BE49-F238E27FC236}">
                    <a16:creationId xmlns:a16="http://schemas.microsoft.com/office/drawing/2014/main" id="{9D25848A-9628-459A-B329-FECEEE852595}"/>
                  </a:ext>
                </a:extLst>
              </p:cNvPr>
              <p:cNvSpPr>
                <a:spLocks noChangeShapeType="1"/>
              </p:cNvSpPr>
              <p:nvPr userDrawn="1"/>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1" name="Line 208">
                <a:extLst>
                  <a:ext uri="{FF2B5EF4-FFF2-40B4-BE49-F238E27FC236}">
                    <a16:creationId xmlns:a16="http://schemas.microsoft.com/office/drawing/2014/main" id="{A7BE8304-5FB4-4881-9042-E98F5112D4B5}"/>
                  </a:ext>
                </a:extLst>
              </p:cNvPr>
              <p:cNvSpPr>
                <a:spLocks noChangeShapeType="1"/>
              </p:cNvSpPr>
              <p:nvPr userDrawn="1"/>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2" name="Line 210">
                <a:extLst>
                  <a:ext uri="{FF2B5EF4-FFF2-40B4-BE49-F238E27FC236}">
                    <a16:creationId xmlns:a16="http://schemas.microsoft.com/office/drawing/2014/main" id="{4B622D8E-7C94-4D75-B282-98B32FAE10A6}"/>
                  </a:ext>
                </a:extLst>
              </p:cNvPr>
              <p:cNvSpPr>
                <a:spLocks noChangeShapeType="1"/>
              </p:cNvSpPr>
              <p:nvPr userDrawn="1"/>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3" name="Line 212">
                <a:extLst>
                  <a:ext uri="{FF2B5EF4-FFF2-40B4-BE49-F238E27FC236}">
                    <a16:creationId xmlns:a16="http://schemas.microsoft.com/office/drawing/2014/main" id="{E1B969EC-7152-4CBB-81FC-5C9AB736041F}"/>
                  </a:ext>
                </a:extLst>
              </p:cNvPr>
              <p:cNvSpPr>
                <a:spLocks noChangeShapeType="1"/>
              </p:cNvSpPr>
              <p:nvPr userDrawn="1"/>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4" name="Line 214">
                <a:extLst>
                  <a:ext uri="{FF2B5EF4-FFF2-40B4-BE49-F238E27FC236}">
                    <a16:creationId xmlns:a16="http://schemas.microsoft.com/office/drawing/2014/main" id="{2024DC70-2F23-40A9-8302-E425F548BB5D}"/>
                  </a:ext>
                </a:extLst>
              </p:cNvPr>
              <p:cNvSpPr>
                <a:spLocks noChangeShapeType="1"/>
              </p:cNvSpPr>
              <p:nvPr userDrawn="1"/>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5" name="Line 216">
                <a:extLst>
                  <a:ext uri="{FF2B5EF4-FFF2-40B4-BE49-F238E27FC236}">
                    <a16:creationId xmlns:a16="http://schemas.microsoft.com/office/drawing/2014/main" id="{F0EDFE13-ED0E-4637-BE6B-81724527D445}"/>
                  </a:ext>
                </a:extLst>
              </p:cNvPr>
              <p:cNvSpPr>
                <a:spLocks noChangeShapeType="1"/>
              </p:cNvSpPr>
              <p:nvPr userDrawn="1"/>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6" name="Line 218">
                <a:extLst>
                  <a:ext uri="{FF2B5EF4-FFF2-40B4-BE49-F238E27FC236}">
                    <a16:creationId xmlns:a16="http://schemas.microsoft.com/office/drawing/2014/main" id="{782E4CBE-8F03-434E-AF17-AA34C570DBA6}"/>
                  </a:ext>
                </a:extLst>
              </p:cNvPr>
              <p:cNvSpPr>
                <a:spLocks noChangeShapeType="1"/>
              </p:cNvSpPr>
              <p:nvPr userDrawn="1"/>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7" name="Line 220">
                <a:extLst>
                  <a:ext uri="{FF2B5EF4-FFF2-40B4-BE49-F238E27FC236}">
                    <a16:creationId xmlns:a16="http://schemas.microsoft.com/office/drawing/2014/main" id="{3E38E435-BF57-44DB-B04F-2A90FB3CAA07}"/>
                  </a:ext>
                </a:extLst>
              </p:cNvPr>
              <p:cNvSpPr>
                <a:spLocks noChangeShapeType="1"/>
              </p:cNvSpPr>
              <p:nvPr userDrawn="1"/>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8" name="Line 222">
                <a:extLst>
                  <a:ext uri="{FF2B5EF4-FFF2-40B4-BE49-F238E27FC236}">
                    <a16:creationId xmlns:a16="http://schemas.microsoft.com/office/drawing/2014/main" id="{30ADE9FB-CBAF-47C0-B938-E3E994BFCEE0}"/>
                  </a:ext>
                </a:extLst>
              </p:cNvPr>
              <p:cNvSpPr>
                <a:spLocks noChangeShapeType="1"/>
              </p:cNvSpPr>
              <p:nvPr userDrawn="1"/>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9" name="Line 224">
                <a:extLst>
                  <a:ext uri="{FF2B5EF4-FFF2-40B4-BE49-F238E27FC236}">
                    <a16:creationId xmlns:a16="http://schemas.microsoft.com/office/drawing/2014/main" id="{B98ECBC9-AA3A-46CE-BAFB-CEEF6EC86123}"/>
                  </a:ext>
                </a:extLst>
              </p:cNvPr>
              <p:cNvSpPr>
                <a:spLocks noChangeShapeType="1"/>
              </p:cNvSpPr>
              <p:nvPr userDrawn="1"/>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0" name="Line 226">
                <a:extLst>
                  <a:ext uri="{FF2B5EF4-FFF2-40B4-BE49-F238E27FC236}">
                    <a16:creationId xmlns:a16="http://schemas.microsoft.com/office/drawing/2014/main" id="{9D9801BA-79AF-4A3A-A791-EA215220D0AD}"/>
                  </a:ext>
                </a:extLst>
              </p:cNvPr>
              <p:cNvSpPr>
                <a:spLocks noChangeShapeType="1"/>
              </p:cNvSpPr>
              <p:nvPr userDrawn="1"/>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1" name="Line 228">
                <a:extLst>
                  <a:ext uri="{FF2B5EF4-FFF2-40B4-BE49-F238E27FC236}">
                    <a16:creationId xmlns:a16="http://schemas.microsoft.com/office/drawing/2014/main" id="{A6E31887-B482-427B-B66D-5A9A7A513830}"/>
                  </a:ext>
                </a:extLst>
              </p:cNvPr>
              <p:cNvSpPr>
                <a:spLocks noChangeShapeType="1"/>
              </p:cNvSpPr>
              <p:nvPr userDrawn="1"/>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2" name="Line 146">
                <a:extLst>
                  <a:ext uri="{FF2B5EF4-FFF2-40B4-BE49-F238E27FC236}">
                    <a16:creationId xmlns:a16="http://schemas.microsoft.com/office/drawing/2014/main" id="{7F049F3D-CDDD-424C-8F1A-B1CD08AD224D}"/>
                  </a:ext>
                </a:extLst>
              </p:cNvPr>
              <p:cNvSpPr>
                <a:spLocks noChangeShapeType="1"/>
              </p:cNvSpPr>
              <p:nvPr userDrawn="1"/>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3" name="Line 204">
                <a:extLst>
                  <a:ext uri="{FF2B5EF4-FFF2-40B4-BE49-F238E27FC236}">
                    <a16:creationId xmlns:a16="http://schemas.microsoft.com/office/drawing/2014/main" id="{51038B7D-C3E4-4B81-88D0-C80A1F1730BA}"/>
                  </a:ext>
                </a:extLst>
              </p:cNvPr>
              <p:cNvSpPr>
                <a:spLocks noChangeShapeType="1"/>
              </p:cNvSpPr>
              <p:nvPr userDrawn="1"/>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grpSp>
          <p:nvGrpSpPr>
            <p:cNvPr id="14" name="Group 13">
              <a:extLst>
                <a:ext uri="{FF2B5EF4-FFF2-40B4-BE49-F238E27FC236}">
                  <a16:creationId xmlns:a16="http://schemas.microsoft.com/office/drawing/2014/main" id="{7DF6A5F4-77EE-4651-8EB2-95CA239E498A}"/>
                </a:ext>
              </a:extLst>
            </p:cNvPr>
            <p:cNvGrpSpPr/>
            <p:nvPr userDrawn="1"/>
          </p:nvGrpSpPr>
          <p:grpSpPr bwMode="gray">
            <a:xfrm>
              <a:off x="12276481" y="0"/>
              <a:ext cx="240289" cy="6858000"/>
              <a:chOff x="-319714" y="0"/>
              <a:chExt cx="240289" cy="6858000"/>
            </a:xfrm>
          </p:grpSpPr>
          <p:sp>
            <p:nvSpPr>
              <p:cNvPr id="15" name="Line 230">
                <a:extLst>
                  <a:ext uri="{FF2B5EF4-FFF2-40B4-BE49-F238E27FC236}">
                    <a16:creationId xmlns:a16="http://schemas.microsoft.com/office/drawing/2014/main" id="{E1A05490-C735-4276-B4D0-607C433DF9B2}"/>
                  </a:ext>
                </a:extLst>
              </p:cNvPr>
              <p:cNvSpPr>
                <a:spLocks noChangeShapeType="1"/>
              </p:cNvSpPr>
              <p:nvPr userDrawn="1"/>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 name="Line 232">
                <a:extLst>
                  <a:ext uri="{FF2B5EF4-FFF2-40B4-BE49-F238E27FC236}">
                    <a16:creationId xmlns:a16="http://schemas.microsoft.com/office/drawing/2014/main" id="{409780CC-C6EA-4AC9-9D69-392CD831D8E5}"/>
                  </a:ext>
                </a:extLst>
              </p:cNvPr>
              <p:cNvSpPr>
                <a:spLocks noChangeShapeType="1"/>
              </p:cNvSpPr>
              <p:nvPr userDrawn="1"/>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 name="Line 234">
                <a:extLst>
                  <a:ext uri="{FF2B5EF4-FFF2-40B4-BE49-F238E27FC236}">
                    <a16:creationId xmlns:a16="http://schemas.microsoft.com/office/drawing/2014/main" id="{08044627-72FD-4FBE-BDB9-F960506DE3AB}"/>
                  </a:ext>
                </a:extLst>
              </p:cNvPr>
              <p:cNvSpPr>
                <a:spLocks noChangeShapeType="1"/>
              </p:cNvSpPr>
              <p:nvPr userDrawn="1"/>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18" name="Line 236">
                <a:extLst>
                  <a:ext uri="{FF2B5EF4-FFF2-40B4-BE49-F238E27FC236}">
                    <a16:creationId xmlns:a16="http://schemas.microsoft.com/office/drawing/2014/main" id="{DC2EEE1B-96FA-42B2-9AF5-8EFF0EB249BC}"/>
                  </a:ext>
                </a:extLst>
              </p:cNvPr>
              <p:cNvSpPr>
                <a:spLocks noChangeShapeType="1"/>
              </p:cNvSpPr>
              <p:nvPr userDrawn="1"/>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 name="Line 238">
                <a:extLst>
                  <a:ext uri="{FF2B5EF4-FFF2-40B4-BE49-F238E27FC236}">
                    <a16:creationId xmlns:a16="http://schemas.microsoft.com/office/drawing/2014/main" id="{87C933F1-9A32-47CD-BD54-77460354CEBA}"/>
                  </a:ext>
                </a:extLst>
              </p:cNvPr>
              <p:cNvSpPr>
                <a:spLocks noChangeShapeType="1"/>
              </p:cNvSpPr>
              <p:nvPr userDrawn="1"/>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 name="Line 240">
                <a:extLst>
                  <a:ext uri="{FF2B5EF4-FFF2-40B4-BE49-F238E27FC236}">
                    <a16:creationId xmlns:a16="http://schemas.microsoft.com/office/drawing/2014/main" id="{A9693FAC-3958-4AA1-AD63-B359FFAF0510}"/>
                  </a:ext>
                </a:extLst>
              </p:cNvPr>
              <p:cNvSpPr>
                <a:spLocks noChangeShapeType="1"/>
              </p:cNvSpPr>
              <p:nvPr userDrawn="1"/>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 name="Line 244">
                <a:extLst>
                  <a:ext uri="{FF2B5EF4-FFF2-40B4-BE49-F238E27FC236}">
                    <a16:creationId xmlns:a16="http://schemas.microsoft.com/office/drawing/2014/main" id="{D22DAFAF-9DA4-4548-9440-270AC7B32430}"/>
                  </a:ext>
                </a:extLst>
              </p:cNvPr>
              <p:cNvSpPr>
                <a:spLocks noChangeShapeType="1"/>
              </p:cNvSpPr>
              <p:nvPr userDrawn="1"/>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 name="Line 246">
                <a:extLst>
                  <a:ext uri="{FF2B5EF4-FFF2-40B4-BE49-F238E27FC236}">
                    <a16:creationId xmlns:a16="http://schemas.microsoft.com/office/drawing/2014/main" id="{635F430A-14FE-4F8E-AA19-AC00549FF879}"/>
                  </a:ext>
                </a:extLst>
              </p:cNvPr>
              <p:cNvSpPr>
                <a:spLocks noChangeShapeType="1"/>
              </p:cNvSpPr>
              <p:nvPr userDrawn="1"/>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 name="Line 250">
                <a:extLst>
                  <a:ext uri="{FF2B5EF4-FFF2-40B4-BE49-F238E27FC236}">
                    <a16:creationId xmlns:a16="http://schemas.microsoft.com/office/drawing/2014/main" id="{36F968CE-1ED8-440E-9F99-F8F6E58B9311}"/>
                  </a:ext>
                </a:extLst>
              </p:cNvPr>
              <p:cNvSpPr>
                <a:spLocks noChangeShapeType="1"/>
              </p:cNvSpPr>
              <p:nvPr userDrawn="1"/>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 name="Line 252">
                <a:extLst>
                  <a:ext uri="{FF2B5EF4-FFF2-40B4-BE49-F238E27FC236}">
                    <a16:creationId xmlns:a16="http://schemas.microsoft.com/office/drawing/2014/main" id="{8060FEC4-175E-42B8-AE20-D061341754FF}"/>
                  </a:ext>
                </a:extLst>
              </p:cNvPr>
              <p:cNvSpPr>
                <a:spLocks noChangeShapeType="1"/>
              </p:cNvSpPr>
              <p:nvPr userDrawn="1"/>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 name="Line 254">
                <a:extLst>
                  <a:ext uri="{FF2B5EF4-FFF2-40B4-BE49-F238E27FC236}">
                    <a16:creationId xmlns:a16="http://schemas.microsoft.com/office/drawing/2014/main" id="{666E6EE8-192D-4652-B02F-4BA06C55D0E1}"/>
                  </a:ext>
                </a:extLst>
              </p:cNvPr>
              <p:cNvSpPr>
                <a:spLocks noChangeShapeType="1"/>
              </p:cNvSpPr>
              <p:nvPr userDrawn="1"/>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 name="Line 256">
                <a:extLst>
                  <a:ext uri="{FF2B5EF4-FFF2-40B4-BE49-F238E27FC236}">
                    <a16:creationId xmlns:a16="http://schemas.microsoft.com/office/drawing/2014/main" id="{62A470B2-FFA5-40A5-A1C6-654922E49929}"/>
                  </a:ext>
                </a:extLst>
              </p:cNvPr>
              <p:cNvSpPr>
                <a:spLocks noChangeShapeType="1"/>
              </p:cNvSpPr>
              <p:nvPr userDrawn="1"/>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 name="Line 258">
                <a:extLst>
                  <a:ext uri="{FF2B5EF4-FFF2-40B4-BE49-F238E27FC236}">
                    <a16:creationId xmlns:a16="http://schemas.microsoft.com/office/drawing/2014/main" id="{8C690868-7AA4-425F-B9A3-B7BA6F5487B4}"/>
                  </a:ext>
                </a:extLst>
              </p:cNvPr>
              <p:cNvSpPr>
                <a:spLocks noChangeShapeType="1"/>
              </p:cNvSpPr>
              <p:nvPr userDrawn="1"/>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8" name="Line 260">
                <a:extLst>
                  <a:ext uri="{FF2B5EF4-FFF2-40B4-BE49-F238E27FC236}">
                    <a16:creationId xmlns:a16="http://schemas.microsoft.com/office/drawing/2014/main" id="{E26FABBE-6AB1-448A-98DF-C7FD4EE5C47F}"/>
                  </a:ext>
                </a:extLst>
              </p:cNvPr>
              <p:cNvSpPr>
                <a:spLocks noChangeShapeType="1"/>
              </p:cNvSpPr>
              <p:nvPr userDrawn="1"/>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9" name="Line 262">
                <a:extLst>
                  <a:ext uri="{FF2B5EF4-FFF2-40B4-BE49-F238E27FC236}">
                    <a16:creationId xmlns:a16="http://schemas.microsoft.com/office/drawing/2014/main" id="{6C4F99EC-64CD-4C76-8C15-3B1785E07FBC}"/>
                  </a:ext>
                </a:extLst>
              </p:cNvPr>
              <p:cNvSpPr>
                <a:spLocks noChangeShapeType="1"/>
              </p:cNvSpPr>
              <p:nvPr userDrawn="1"/>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0" name="Line 264">
                <a:extLst>
                  <a:ext uri="{FF2B5EF4-FFF2-40B4-BE49-F238E27FC236}">
                    <a16:creationId xmlns:a16="http://schemas.microsoft.com/office/drawing/2014/main" id="{1C064284-3840-4E12-A063-59F6E407B9AF}"/>
                  </a:ext>
                </a:extLst>
              </p:cNvPr>
              <p:cNvSpPr>
                <a:spLocks noChangeShapeType="1"/>
              </p:cNvSpPr>
              <p:nvPr userDrawn="1"/>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1" name="Line 266">
                <a:extLst>
                  <a:ext uri="{FF2B5EF4-FFF2-40B4-BE49-F238E27FC236}">
                    <a16:creationId xmlns:a16="http://schemas.microsoft.com/office/drawing/2014/main" id="{DB5203A4-EA1E-473E-80F6-51089409E578}"/>
                  </a:ext>
                </a:extLst>
              </p:cNvPr>
              <p:cNvSpPr>
                <a:spLocks noChangeShapeType="1"/>
              </p:cNvSpPr>
              <p:nvPr userDrawn="1"/>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2" name="Line 268">
                <a:extLst>
                  <a:ext uri="{FF2B5EF4-FFF2-40B4-BE49-F238E27FC236}">
                    <a16:creationId xmlns:a16="http://schemas.microsoft.com/office/drawing/2014/main" id="{A6B3E33F-364C-41CD-8391-5993F86601C9}"/>
                  </a:ext>
                </a:extLst>
              </p:cNvPr>
              <p:cNvSpPr>
                <a:spLocks noChangeShapeType="1"/>
              </p:cNvSpPr>
              <p:nvPr userDrawn="1"/>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3" name="Line 270">
                <a:extLst>
                  <a:ext uri="{FF2B5EF4-FFF2-40B4-BE49-F238E27FC236}">
                    <a16:creationId xmlns:a16="http://schemas.microsoft.com/office/drawing/2014/main" id="{BE4D4BD7-4814-4901-96C8-F9C9BFC096C2}"/>
                  </a:ext>
                </a:extLst>
              </p:cNvPr>
              <p:cNvSpPr>
                <a:spLocks noChangeShapeType="1"/>
              </p:cNvSpPr>
              <p:nvPr userDrawn="1"/>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4" name="Line 272">
                <a:extLst>
                  <a:ext uri="{FF2B5EF4-FFF2-40B4-BE49-F238E27FC236}">
                    <a16:creationId xmlns:a16="http://schemas.microsoft.com/office/drawing/2014/main" id="{3560E258-F0E6-4A97-A088-6DB1D740BCF6}"/>
                  </a:ext>
                </a:extLst>
              </p:cNvPr>
              <p:cNvSpPr>
                <a:spLocks noChangeShapeType="1"/>
              </p:cNvSpPr>
              <p:nvPr userDrawn="1"/>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5" name="Line 274">
                <a:extLst>
                  <a:ext uri="{FF2B5EF4-FFF2-40B4-BE49-F238E27FC236}">
                    <a16:creationId xmlns:a16="http://schemas.microsoft.com/office/drawing/2014/main" id="{0C1FE2C4-210F-410B-956D-2634FFA6CB0F}"/>
                  </a:ext>
                </a:extLst>
              </p:cNvPr>
              <p:cNvSpPr>
                <a:spLocks noChangeShapeType="1"/>
              </p:cNvSpPr>
              <p:nvPr userDrawn="1"/>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6" name="Line 276">
                <a:extLst>
                  <a:ext uri="{FF2B5EF4-FFF2-40B4-BE49-F238E27FC236}">
                    <a16:creationId xmlns:a16="http://schemas.microsoft.com/office/drawing/2014/main" id="{E4EB76AB-1AAA-48C4-AAEE-56AF966BADC4}"/>
                  </a:ext>
                </a:extLst>
              </p:cNvPr>
              <p:cNvSpPr>
                <a:spLocks noChangeShapeType="1"/>
              </p:cNvSpPr>
              <p:nvPr userDrawn="1"/>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7" name="Line 278">
                <a:extLst>
                  <a:ext uri="{FF2B5EF4-FFF2-40B4-BE49-F238E27FC236}">
                    <a16:creationId xmlns:a16="http://schemas.microsoft.com/office/drawing/2014/main" id="{E05DD6FE-E2BB-4BF2-9C65-228D9CD052DF}"/>
                  </a:ext>
                </a:extLst>
              </p:cNvPr>
              <p:cNvSpPr>
                <a:spLocks noChangeShapeType="1"/>
              </p:cNvSpPr>
              <p:nvPr userDrawn="1"/>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8" name="Line 256">
                <a:extLst>
                  <a:ext uri="{FF2B5EF4-FFF2-40B4-BE49-F238E27FC236}">
                    <a16:creationId xmlns:a16="http://schemas.microsoft.com/office/drawing/2014/main" id="{7BAE45AE-F105-4035-B390-BA1772490547}"/>
                  </a:ext>
                </a:extLst>
              </p:cNvPr>
              <p:cNvSpPr>
                <a:spLocks noChangeShapeType="1"/>
              </p:cNvSpPr>
              <p:nvPr userDrawn="1"/>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9" name="Line 234">
                <a:extLst>
                  <a:ext uri="{FF2B5EF4-FFF2-40B4-BE49-F238E27FC236}">
                    <a16:creationId xmlns:a16="http://schemas.microsoft.com/office/drawing/2014/main" id="{744AE21A-E58B-4C43-8D71-13D377DECB1E}"/>
                  </a:ext>
                </a:extLst>
              </p:cNvPr>
              <p:cNvSpPr>
                <a:spLocks noChangeShapeType="1"/>
              </p:cNvSpPr>
              <p:nvPr userDrawn="1"/>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grpSp>
      </p:grpSp>
      <p:sp>
        <p:nvSpPr>
          <p:cNvPr id="3" name="Content Placeholder 2">
            <a:extLst>
              <a:ext uri="{FF2B5EF4-FFF2-40B4-BE49-F238E27FC236}">
                <a16:creationId xmlns:a16="http://schemas.microsoft.com/office/drawing/2014/main" id="{DC389B5C-A374-46FA-89AC-805B0EEC7969}"/>
              </a:ext>
            </a:extLst>
          </p:cNvPr>
          <p:cNvSpPr>
            <a:spLocks noGrp="1"/>
          </p:cNvSpPr>
          <p:nvPr>
            <p:ph idx="1" hasCustomPrompt="1"/>
          </p:nvPr>
        </p:nvSpPr>
        <p:spPr bwMode="black">
          <a:xfrm>
            <a:off x="571500" y="1531939"/>
            <a:ext cx="11048400" cy="4564800"/>
          </a:xfrm>
          <a:prstGeom prst="rect">
            <a:avLst/>
          </a:prstGeom>
        </p:spPr>
        <p:txBody>
          <a:bodyPr/>
          <a:lstStyle>
            <a:lvl1pPr marL="0" indent="0">
              <a:buNone/>
              <a:defRPr>
                <a:solidFill>
                  <a:schemeClr val="bg1"/>
                </a:solidFill>
              </a:defRPr>
            </a:lvl1pPr>
            <a:lvl2pPr marL="180000">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err="1"/>
              <a:t>Niveau</a:t>
            </a:r>
            <a:r>
              <a:rPr lang="en-US" dirty="0"/>
              <a:t> 1</a:t>
            </a:r>
          </a:p>
          <a:p>
            <a:pPr lvl="1"/>
            <a:r>
              <a:rPr lang="en-US" dirty="0" err="1"/>
              <a:t>Niveau</a:t>
            </a:r>
            <a:r>
              <a:rPr lang="en-US" dirty="0"/>
              <a:t> 2</a:t>
            </a:r>
          </a:p>
        </p:txBody>
      </p:sp>
      <p:sp>
        <p:nvSpPr>
          <p:cNvPr id="153" name="Footer Placeholder 152">
            <a:extLst>
              <a:ext uri="{FF2B5EF4-FFF2-40B4-BE49-F238E27FC236}">
                <a16:creationId xmlns:a16="http://schemas.microsoft.com/office/drawing/2014/main" id="{33E7FA54-C741-4041-BA21-D12D615F8597}"/>
              </a:ext>
            </a:extLst>
          </p:cNvPr>
          <p:cNvSpPr>
            <a:spLocks noGrp="1"/>
          </p:cNvSpPr>
          <p:nvPr>
            <p:ph type="ftr" sz="quarter" idx="10"/>
          </p:nvPr>
        </p:nvSpPr>
        <p:spPr bwMode="black"/>
        <p:txBody>
          <a:bodyPr/>
          <a:lstStyle>
            <a:lvl1pPr>
              <a:defRPr>
                <a:solidFill>
                  <a:schemeClr val="bg1"/>
                </a:solidFill>
              </a:defRPr>
            </a:lvl1pPr>
          </a:lstStyle>
          <a:p>
            <a:endParaRPr lang="en-GB" dirty="0"/>
          </a:p>
        </p:txBody>
      </p:sp>
      <p:sp>
        <p:nvSpPr>
          <p:cNvPr id="154" name="Slide Number Placeholder 153">
            <a:extLst>
              <a:ext uri="{FF2B5EF4-FFF2-40B4-BE49-F238E27FC236}">
                <a16:creationId xmlns:a16="http://schemas.microsoft.com/office/drawing/2014/main" id="{AA93773E-9A1C-4054-84D7-809EADD7E125}"/>
              </a:ext>
            </a:extLst>
          </p:cNvPr>
          <p:cNvSpPr>
            <a:spLocks noGrp="1"/>
          </p:cNvSpPr>
          <p:nvPr>
            <p:ph type="sldNum" sz="quarter" idx="11"/>
          </p:nvPr>
        </p:nvSpPr>
        <p:spPr bwMode="black"/>
        <p:txBody>
          <a:bodyPr/>
          <a:lstStyle>
            <a:lvl1pPr>
              <a:defRPr>
                <a:solidFill>
                  <a:schemeClr val="bg1"/>
                </a:solidFill>
              </a:defRPr>
            </a:lvl1pPr>
          </a:lstStyle>
          <a:p>
            <a:fld id="{EEC0F82C-4994-47DA-8D9B-99D78D224F6D}" type="slidenum">
              <a:rPr lang="en-GB" smtClean="0"/>
              <a:pPr/>
              <a:t>‹nr.›</a:t>
            </a:fld>
            <a:endParaRPr lang="en-GB" dirty="0"/>
          </a:p>
        </p:txBody>
      </p:sp>
      <p:sp>
        <p:nvSpPr>
          <p:cNvPr id="2" name="Title 1">
            <a:extLst>
              <a:ext uri="{FF2B5EF4-FFF2-40B4-BE49-F238E27FC236}">
                <a16:creationId xmlns:a16="http://schemas.microsoft.com/office/drawing/2014/main" id="{00354CD4-FCCB-4E27-B842-1C25A4561DFA}"/>
              </a:ext>
            </a:extLst>
          </p:cNvPr>
          <p:cNvSpPr>
            <a:spLocks noGrp="1"/>
          </p:cNvSpPr>
          <p:nvPr>
            <p:ph type="title" hasCustomPrompt="1"/>
          </p:nvPr>
        </p:nvSpPr>
        <p:spPr bwMode="black">
          <a:xfrm>
            <a:off x="571500" y="285752"/>
            <a:ext cx="11049000" cy="1238248"/>
          </a:xfrm>
        </p:spPr>
        <p:txBody>
          <a:bodyPr/>
          <a:lstStyle>
            <a:lvl1pPr>
              <a:defRPr>
                <a:solidFill>
                  <a:schemeClr val="bg1"/>
                </a:solidFill>
              </a:defRPr>
            </a:lvl1pPr>
          </a:lstStyle>
          <a:p>
            <a:r>
              <a:rPr lang="nl-NL" dirty="0"/>
              <a:t>Klik om de titel aan te passen</a:t>
            </a:r>
          </a:p>
        </p:txBody>
      </p:sp>
    </p:spTree>
    <p:extLst>
      <p:ext uri="{BB962C8B-B14F-4D97-AF65-F5344CB8AC3E}">
        <p14:creationId xmlns:p14="http://schemas.microsoft.com/office/powerpoint/2010/main" val="11269092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dia">
    <p:bg bwMode="gray">
      <p:bgRef idx="1001">
        <a:schemeClr val="bg1"/>
      </p:bgRef>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8FEA9182-444B-47BE-8176-55B363FE1507}"/>
              </a:ext>
            </a:extLst>
          </p:cNvPr>
          <p:cNvSpPr>
            <a:spLocks noGrp="1"/>
          </p:cNvSpPr>
          <p:nvPr>
            <p:ph sz="quarter" idx="14" hasCustomPrompt="1"/>
          </p:nvPr>
        </p:nvSpPr>
        <p:spPr bwMode="gray">
          <a:xfrm>
            <a:off x="571500" y="1531939"/>
            <a:ext cx="11048400" cy="4573586"/>
          </a:xfrm>
        </p:spPr>
        <p:txBody>
          <a:bodyPr/>
          <a:lstStyle>
            <a:lvl1pPr>
              <a:defRPr/>
            </a:lvl1pPr>
            <a:lvl2pPr>
              <a:defRPr/>
            </a:lvl2pPr>
            <a:lvl3pPr>
              <a:defRPr/>
            </a:lvl3pPr>
            <a:lvl4pPr>
              <a:defRPr/>
            </a:lvl4pPr>
            <a:lvl5pPr>
              <a:defRPr/>
            </a:lvl5pPr>
          </a:lstStyle>
          <a:p>
            <a:pPr lvl="0"/>
            <a:r>
              <a:rPr lang="en-US" dirty="0" err="1"/>
              <a:t>Niveau</a:t>
            </a:r>
            <a:r>
              <a:rPr lang="en-US" dirty="0"/>
              <a:t> 1</a:t>
            </a:r>
          </a:p>
          <a:p>
            <a:pPr lvl="1"/>
            <a:r>
              <a:rPr lang="en-US" dirty="0" err="1"/>
              <a:t>Niveau</a:t>
            </a:r>
            <a:r>
              <a:rPr lang="en-US" dirty="0"/>
              <a:t> 2</a:t>
            </a:r>
          </a:p>
          <a:p>
            <a:pPr lvl="2"/>
            <a:r>
              <a:rPr lang="en-US" dirty="0" err="1"/>
              <a:t>Niveau</a:t>
            </a:r>
            <a:r>
              <a:rPr lang="en-US" dirty="0"/>
              <a:t> 3</a:t>
            </a:r>
          </a:p>
          <a:p>
            <a:pPr lvl="3"/>
            <a:r>
              <a:rPr lang="en-US" dirty="0" err="1"/>
              <a:t>Niveau</a:t>
            </a:r>
            <a:r>
              <a:rPr lang="en-US" dirty="0"/>
              <a:t> 4</a:t>
            </a:r>
          </a:p>
          <a:p>
            <a:pPr lvl="4"/>
            <a:r>
              <a:rPr lang="en-US" dirty="0" err="1"/>
              <a:t>Niveau</a:t>
            </a:r>
            <a:r>
              <a:rPr lang="en-US" dirty="0"/>
              <a:t> 5</a:t>
            </a:r>
            <a:endParaRPr lang="en-GB" dirty="0"/>
          </a:p>
        </p:txBody>
      </p:sp>
      <p:sp>
        <p:nvSpPr>
          <p:cNvPr id="3" name="Footer Placeholder 2">
            <a:extLst>
              <a:ext uri="{FF2B5EF4-FFF2-40B4-BE49-F238E27FC236}">
                <a16:creationId xmlns:a16="http://schemas.microsoft.com/office/drawing/2014/main" id="{EC3FA214-7D25-4F33-80AA-CD7E73BCBBD2}"/>
              </a:ext>
            </a:extLst>
          </p:cNvPr>
          <p:cNvSpPr>
            <a:spLocks noGrp="1"/>
          </p:cNvSpPr>
          <p:nvPr>
            <p:ph type="ftr" sz="quarter" idx="15"/>
          </p:nvPr>
        </p:nvSpPr>
        <p:spPr bwMode="gray"/>
        <p:txBody>
          <a:bodyPr/>
          <a:lstStyle/>
          <a:p>
            <a:endParaRPr lang="en-GB" dirty="0"/>
          </a:p>
        </p:txBody>
      </p:sp>
      <p:sp>
        <p:nvSpPr>
          <p:cNvPr id="7" name="Slide Number Placeholder 6">
            <a:extLst>
              <a:ext uri="{FF2B5EF4-FFF2-40B4-BE49-F238E27FC236}">
                <a16:creationId xmlns:a16="http://schemas.microsoft.com/office/drawing/2014/main" id="{7B36A311-11CE-4481-9A89-10E6CFA78B7F}"/>
              </a:ext>
            </a:extLst>
          </p:cNvPr>
          <p:cNvSpPr>
            <a:spLocks noGrp="1"/>
          </p:cNvSpPr>
          <p:nvPr>
            <p:ph type="sldNum" sz="quarter" idx="16"/>
          </p:nvPr>
        </p:nvSpPr>
        <p:spPr bwMode="gray"/>
        <p:txBody>
          <a:bodyPr/>
          <a:lstStyle/>
          <a:p>
            <a:fld id="{EEC0F82C-4994-47DA-8D9B-99D78D224F6D}" type="slidenum">
              <a:rPr lang="en-GB" smtClean="0"/>
              <a:pPr/>
              <a:t>‹nr.›</a:t>
            </a:fld>
            <a:endParaRPr lang="en-GB" dirty="0"/>
          </a:p>
        </p:txBody>
      </p:sp>
      <p:sp>
        <p:nvSpPr>
          <p:cNvPr id="2" name="Title 1">
            <a:extLst>
              <a:ext uri="{FF2B5EF4-FFF2-40B4-BE49-F238E27FC236}">
                <a16:creationId xmlns:a16="http://schemas.microsoft.com/office/drawing/2014/main" id="{4AA25600-7D57-4AB4-A7AD-82F3A45B726D}"/>
              </a:ext>
            </a:extLst>
          </p:cNvPr>
          <p:cNvSpPr>
            <a:spLocks noGrp="1"/>
          </p:cNvSpPr>
          <p:nvPr>
            <p:ph type="title" hasCustomPrompt="1"/>
          </p:nvPr>
        </p:nvSpPr>
        <p:spPr bwMode="gray">
          <a:xfrm>
            <a:off x="571500" y="285752"/>
            <a:ext cx="11049000" cy="1238248"/>
          </a:xfrm>
        </p:spPr>
        <p:txBody>
          <a:bodyPr/>
          <a:lstStyle>
            <a:lvl1pPr>
              <a:defRPr/>
            </a:lvl1pPr>
          </a:lstStyle>
          <a:p>
            <a:r>
              <a:rPr lang="nl-NL" dirty="0"/>
              <a:t>Klik om de titel aan te passen</a:t>
            </a:r>
          </a:p>
        </p:txBody>
      </p:sp>
    </p:spTree>
    <p:extLst>
      <p:ext uri="{BB962C8B-B14F-4D97-AF65-F5344CB8AC3E}">
        <p14:creationId xmlns:p14="http://schemas.microsoft.com/office/powerpoint/2010/main" val="6302465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koloms tekstdia">
    <p:spTree>
      <p:nvGrpSpPr>
        <p:cNvPr id="1" name=""/>
        <p:cNvGrpSpPr/>
        <p:nvPr/>
      </p:nvGrpSpPr>
      <p:grpSpPr>
        <a:xfrm>
          <a:off x="0" y="0"/>
          <a:ext cx="0" cy="0"/>
          <a:chOff x="0" y="0"/>
          <a:chExt cx="0" cy="0"/>
        </a:xfrm>
      </p:grpSpPr>
      <p:sp>
        <p:nvSpPr>
          <p:cNvPr id="10" name="Content Placeholder 8">
            <a:extLst>
              <a:ext uri="{FF2B5EF4-FFF2-40B4-BE49-F238E27FC236}">
                <a16:creationId xmlns:a16="http://schemas.microsoft.com/office/drawing/2014/main" id="{D250301E-BA37-4003-8372-4648E0A0F635}"/>
              </a:ext>
            </a:extLst>
          </p:cNvPr>
          <p:cNvSpPr>
            <a:spLocks noGrp="1"/>
          </p:cNvSpPr>
          <p:nvPr>
            <p:ph sz="quarter" idx="15" hasCustomPrompt="1"/>
          </p:nvPr>
        </p:nvSpPr>
        <p:spPr bwMode="gray">
          <a:xfrm>
            <a:off x="6238500" y="1531939"/>
            <a:ext cx="5382000" cy="4564800"/>
          </a:xfrm>
        </p:spPr>
        <p:txBody>
          <a:bodyPr/>
          <a:lstStyle>
            <a:lvl1pPr>
              <a:defRPr/>
            </a:lvl1pPr>
            <a:lvl2pPr>
              <a:defRPr/>
            </a:lvl2pPr>
            <a:lvl3pPr>
              <a:defRPr/>
            </a:lvl3pPr>
            <a:lvl4pPr>
              <a:defRPr/>
            </a:lvl4pPr>
            <a:lvl5pPr>
              <a:defRPr/>
            </a:lvl5pPr>
          </a:lstStyle>
          <a:p>
            <a:pPr lvl="0"/>
            <a:r>
              <a:rPr lang="en-US" dirty="0" err="1"/>
              <a:t>Niveau</a:t>
            </a:r>
            <a:r>
              <a:rPr lang="en-US" dirty="0"/>
              <a:t> 1</a:t>
            </a:r>
          </a:p>
          <a:p>
            <a:pPr lvl="1"/>
            <a:r>
              <a:rPr lang="en-US" dirty="0" err="1"/>
              <a:t>Niveau</a:t>
            </a:r>
            <a:r>
              <a:rPr lang="en-US" dirty="0"/>
              <a:t> 2</a:t>
            </a:r>
          </a:p>
          <a:p>
            <a:pPr lvl="2"/>
            <a:r>
              <a:rPr lang="en-US" dirty="0" err="1"/>
              <a:t>Niveau</a:t>
            </a:r>
            <a:r>
              <a:rPr lang="en-US" dirty="0"/>
              <a:t> 3</a:t>
            </a:r>
          </a:p>
          <a:p>
            <a:pPr lvl="3"/>
            <a:r>
              <a:rPr lang="en-US" dirty="0" err="1"/>
              <a:t>Niveau</a:t>
            </a:r>
            <a:r>
              <a:rPr lang="en-US" dirty="0"/>
              <a:t> 4</a:t>
            </a:r>
          </a:p>
          <a:p>
            <a:pPr lvl="4"/>
            <a:r>
              <a:rPr lang="en-US" dirty="0" err="1"/>
              <a:t>Niveau</a:t>
            </a:r>
            <a:r>
              <a:rPr lang="en-US" dirty="0"/>
              <a:t> 5</a:t>
            </a:r>
            <a:endParaRPr lang="en-GB" dirty="0"/>
          </a:p>
        </p:txBody>
      </p:sp>
      <p:sp>
        <p:nvSpPr>
          <p:cNvPr id="3" name="Footer Placeholder 2">
            <a:extLst>
              <a:ext uri="{FF2B5EF4-FFF2-40B4-BE49-F238E27FC236}">
                <a16:creationId xmlns:a16="http://schemas.microsoft.com/office/drawing/2014/main" id="{37EFEB26-60C1-458C-AEB2-4862977C0198}"/>
              </a:ext>
            </a:extLst>
          </p:cNvPr>
          <p:cNvSpPr>
            <a:spLocks noGrp="1"/>
          </p:cNvSpPr>
          <p:nvPr>
            <p:ph type="ftr" sz="quarter" idx="16"/>
          </p:nvPr>
        </p:nvSpPr>
        <p:spPr bwMode="gray"/>
        <p:txBody>
          <a:bodyPr/>
          <a:lstStyle/>
          <a:p>
            <a:endParaRPr lang="en-GB" dirty="0"/>
          </a:p>
        </p:txBody>
      </p:sp>
      <p:sp>
        <p:nvSpPr>
          <p:cNvPr id="4" name="Slide Number Placeholder 3">
            <a:extLst>
              <a:ext uri="{FF2B5EF4-FFF2-40B4-BE49-F238E27FC236}">
                <a16:creationId xmlns:a16="http://schemas.microsoft.com/office/drawing/2014/main" id="{92117778-47BC-4BCE-8D2C-CF8E681EC6E8}"/>
              </a:ext>
            </a:extLst>
          </p:cNvPr>
          <p:cNvSpPr>
            <a:spLocks noGrp="1"/>
          </p:cNvSpPr>
          <p:nvPr>
            <p:ph type="sldNum" sz="quarter" idx="17"/>
          </p:nvPr>
        </p:nvSpPr>
        <p:spPr bwMode="gray"/>
        <p:txBody>
          <a:bodyPr/>
          <a:lstStyle/>
          <a:p>
            <a:fld id="{EEC0F82C-4994-47DA-8D9B-99D78D224F6D}" type="slidenum">
              <a:rPr lang="en-GB" smtClean="0"/>
              <a:pPr/>
              <a:t>‹nr.›</a:t>
            </a:fld>
            <a:endParaRPr lang="en-GB" dirty="0"/>
          </a:p>
        </p:txBody>
      </p:sp>
      <p:sp>
        <p:nvSpPr>
          <p:cNvPr id="156" name="Content Placeholder 8">
            <a:extLst>
              <a:ext uri="{FF2B5EF4-FFF2-40B4-BE49-F238E27FC236}">
                <a16:creationId xmlns:a16="http://schemas.microsoft.com/office/drawing/2014/main" id="{8C1E6B3E-1E73-45D6-8003-DABCF8722A4E}"/>
              </a:ext>
            </a:extLst>
          </p:cNvPr>
          <p:cNvSpPr>
            <a:spLocks noGrp="1"/>
          </p:cNvSpPr>
          <p:nvPr>
            <p:ph sz="quarter" idx="14" hasCustomPrompt="1"/>
          </p:nvPr>
        </p:nvSpPr>
        <p:spPr bwMode="gray">
          <a:xfrm>
            <a:off x="571499" y="1531939"/>
            <a:ext cx="5382000" cy="4573586"/>
          </a:xfrm>
        </p:spPr>
        <p:txBody>
          <a:bodyPr/>
          <a:lstStyle>
            <a:lvl1pPr>
              <a:defRPr/>
            </a:lvl1pPr>
            <a:lvl2pPr>
              <a:defRPr/>
            </a:lvl2pPr>
            <a:lvl3pPr>
              <a:defRPr/>
            </a:lvl3pPr>
            <a:lvl4pPr>
              <a:defRPr/>
            </a:lvl4pPr>
            <a:lvl5pPr>
              <a:defRPr/>
            </a:lvl5pPr>
          </a:lstStyle>
          <a:p>
            <a:pPr lvl="0"/>
            <a:r>
              <a:rPr lang="en-US" dirty="0" err="1"/>
              <a:t>Niveau</a:t>
            </a:r>
            <a:r>
              <a:rPr lang="en-US" dirty="0"/>
              <a:t> 1</a:t>
            </a:r>
          </a:p>
          <a:p>
            <a:pPr lvl="1"/>
            <a:r>
              <a:rPr lang="en-US" dirty="0" err="1"/>
              <a:t>Niveau</a:t>
            </a:r>
            <a:r>
              <a:rPr lang="en-US" dirty="0"/>
              <a:t> 2</a:t>
            </a:r>
          </a:p>
          <a:p>
            <a:pPr lvl="2"/>
            <a:r>
              <a:rPr lang="en-US" dirty="0" err="1"/>
              <a:t>Niveau</a:t>
            </a:r>
            <a:r>
              <a:rPr lang="en-US" dirty="0"/>
              <a:t> 3</a:t>
            </a:r>
          </a:p>
          <a:p>
            <a:pPr lvl="3"/>
            <a:r>
              <a:rPr lang="en-US" dirty="0" err="1"/>
              <a:t>Niveau</a:t>
            </a:r>
            <a:r>
              <a:rPr lang="en-US" dirty="0"/>
              <a:t> 4</a:t>
            </a:r>
          </a:p>
          <a:p>
            <a:pPr lvl="4"/>
            <a:r>
              <a:rPr lang="en-US" dirty="0" err="1"/>
              <a:t>Niveau</a:t>
            </a:r>
            <a:r>
              <a:rPr lang="en-US" dirty="0"/>
              <a:t> 5</a:t>
            </a:r>
            <a:endParaRPr lang="en-GB" dirty="0"/>
          </a:p>
        </p:txBody>
      </p:sp>
      <p:sp>
        <p:nvSpPr>
          <p:cNvPr id="5" name="Title 4">
            <a:extLst>
              <a:ext uri="{FF2B5EF4-FFF2-40B4-BE49-F238E27FC236}">
                <a16:creationId xmlns:a16="http://schemas.microsoft.com/office/drawing/2014/main" id="{2F0A3DA3-E97C-4380-A0E1-2C679E9D286B}"/>
              </a:ext>
            </a:extLst>
          </p:cNvPr>
          <p:cNvSpPr>
            <a:spLocks noGrp="1"/>
          </p:cNvSpPr>
          <p:nvPr>
            <p:ph type="title" hasCustomPrompt="1"/>
          </p:nvPr>
        </p:nvSpPr>
        <p:spPr bwMode="gray">
          <a:xfrm>
            <a:off x="571500" y="285752"/>
            <a:ext cx="11049000" cy="1238248"/>
          </a:xfrm>
        </p:spPr>
        <p:txBody>
          <a:bodyPr/>
          <a:lstStyle>
            <a:lvl1pPr>
              <a:defRPr/>
            </a:lvl1pPr>
          </a:lstStyle>
          <a:p>
            <a:r>
              <a:rPr lang="nl-NL" dirty="0"/>
              <a:t>Klik om de titel aan te passen</a:t>
            </a:r>
          </a:p>
        </p:txBody>
      </p:sp>
    </p:spTree>
    <p:extLst>
      <p:ext uri="{BB962C8B-B14F-4D97-AF65-F5344CB8AC3E}">
        <p14:creationId xmlns:p14="http://schemas.microsoft.com/office/powerpoint/2010/main" val="41620615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en grafiek">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A7B07FD-2A47-44DC-941F-7D6E14B47B72}"/>
              </a:ext>
            </a:extLst>
          </p:cNvPr>
          <p:cNvSpPr>
            <a:spLocks noGrp="1"/>
          </p:cNvSpPr>
          <p:nvPr>
            <p:ph type="ftr" sz="quarter" idx="15"/>
          </p:nvPr>
        </p:nvSpPr>
        <p:spPr bwMode="gray">
          <a:xfrm>
            <a:off x="855030" y="6280563"/>
            <a:ext cx="5097600" cy="577438"/>
          </a:xfrm>
        </p:spPr>
        <p:txBody>
          <a:bodyPr/>
          <a:lstStyle/>
          <a:p>
            <a:endParaRPr lang="en-GB" dirty="0"/>
          </a:p>
        </p:txBody>
      </p:sp>
      <p:sp>
        <p:nvSpPr>
          <p:cNvPr id="7" name="Slide Number Placeholder 6">
            <a:extLst>
              <a:ext uri="{FF2B5EF4-FFF2-40B4-BE49-F238E27FC236}">
                <a16:creationId xmlns:a16="http://schemas.microsoft.com/office/drawing/2014/main" id="{D2A312C5-F3AA-4AF5-B3E4-A7A9125FC3DC}"/>
              </a:ext>
            </a:extLst>
          </p:cNvPr>
          <p:cNvSpPr>
            <a:spLocks noGrp="1"/>
          </p:cNvSpPr>
          <p:nvPr>
            <p:ph type="sldNum" sz="quarter" idx="16"/>
          </p:nvPr>
        </p:nvSpPr>
        <p:spPr bwMode="gray"/>
        <p:txBody>
          <a:bodyPr/>
          <a:lstStyle/>
          <a:p>
            <a:fld id="{EEC0F82C-4994-47DA-8D9B-99D78D224F6D}" type="slidenum">
              <a:rPr lang="en-GB" smtClean="0"/>
              <a:pPr/>
              <a:t>‹nr.›</a:t>
            </a:fld>
            <a:endParaRPr lang="en-GB" dirty="0"/>
          </a:p>
        </p:txBody>
      </p:sp>
      <p:sp>
        <p:nvSpPr>
          <p:cNvPr id="14" name="Content Placeholder 8">
            <a:extLst>
              <a:ext uri="{FF2B5EF4-FFF2-40B4-BE49-F238E27FC236}">
                <a16:creationId xmlns:a16="http://schemas.microsoft.com/office/drawing/2014/main" id="{A36F7D77-A527-4765-806C-7E9EA367F802}"/>
              </a:ext>
            </a:extLst>
          </p:cNvPr>
          <p:cNvSpPr>
            <a:spLocks noGrp="1"/>
          </p:cNvSpPr>
          <p:nvPr>
            <p:ph sz="quarter" idx="20" hasCustomPrompt="1"/>
          </p:nvPr>
        </p:nvSpPr>
        <p:spPr bwMode="gray">
          <a:xfrm>
            <a:off x="6238500" y="2082801"/>
            <a:ext cx="5382000" cy="4022724"/>
          </a:xfrm>
        </p:spPr>
        <p:txBody>
          <a:bodyPr/>
          <a:lstStyle>
            <a:lvl1pPr>
              <a:defRPr/>
            </a:lvl1pPr>
          </a:lstStyle>
          <a:p>
            <a:pPr lvl="0"/>
            <a:r>
              <a:rPr lang="en-US" dirty="0" err="1"/>
              <a:t>Plaats</a:t>
            </a:r>
            <a:r>
              <a:rPr lang="en-US" dirty="0"/>
              <a:t> </a:t>
            </a:r>
            <a:r>
              <a:rPr lang="en-US" dirty="0" err="1"/>
              <a:t>een</a:t>
            </a:r>
            <a:r>
              <a:rPr lang="en-US" dirty="0"/>
              <a:t> </a:t>
            </a:r>
            <a:r>
              <a:rPr lang="en-US" dirty="0" err="1"/>
              <a:t>grafiek</a:t>
            </a:r>
            <a:endParaRPr lang="en-GB" dirty="0"/>
          </a:p>
        </p:txBody>
      </p:sp>
      <p:sp>
        <p:nvSpPr>
          <p:cNvPr id="15" name="Text Placeholder 4">
            <a:extLst>
              <a:ext uri="{FF2B5EF4-FFF2-40B4-BE49-F238E27FC236}">
                <a16:creationId xmlns:a16="http://schemas.microsoft.com/office/drawing/2014/main" id="{0DB36431-83D4-48F2-97ED-9F7019816FE7}"/>
              </a:ext>
            </a:extLst>
          </p:cNvPr>
          <p:cNvSpPr>
            <a:spLocks noGrp="1"/>
          </p:cNvSpPr>
          <p:nvPr>
            <p:ph type="body" sz="quarter" idx="21" hasCustomPrompt="1"/>
          </p:nvPr>
        </p:nvSpPr>
        <p:spPr bwMode="gray">
          <a:xfrm>
            <a:off x="6238500" y="1524000"/>
            <a:ext cx="5382000" cy="279401"/>
          </a:xfrm>
          <a:prstGeom prst="rect">
            <a:avLst/>
          </a:prstGeom>
        </p:spPr>
        <p:txBody>
          <a:bodyPr anchor="b"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dirty="0"/>
              <a:t>Grafiek titel</a:t>
            </a:r>
          </a:p>
        </p:txBody>
      </p:sp>
      <p:sp>
        <p:nvSpPr>
          <p:cNvPr id="17" name="Content Placeholder 8">
            <a:extLst>
              <a:ext uri="{FF2B5EF4-FFF2-40B4-BE49-F238E27FC236}">
                <a16:creationId xmlns:a16="http://schemas.microsoft.com/office/drawing/2014/main" id="{C8910369-F871-4084-B502-2BC5FBED7866}"/>
              </a:ext>
            </a:extLst>
          </p:cNvPr>
          <p:cNvSpPr>
            <a:spLocks noGrp="1"/>
          </p:cNvSpPr>
          <p:nvPr>
            <p:ph sz="quarter" idx="14" hasCustomPrompt="1"/>
          </p:nvPr>
        </p:nvSpPr>
        <p:spPr bwMode="gray">
          <a:xfrm>
            <a:off x="571500" y="1531939"/>
            <a:ext cx="5382000" cy="4573586"/>
          </a:xfrm>
        </p:spPr>
        <p:txBody>
          <a:bodyPr/>
          <a:lstStyle>
            <a:lvl1pPr>
              <a:defRPr/>
            </a:lvl1pPr>
            <a:lvl2pPr>
              <a:defRPr/>
            </a:lvl2pPr>
            <a:lvl3pPr>
              <a:defRPr/>
            </a:lvl3pPr>
            <a:lvl4pPr>
              <a:defRPr/>
            </a:lvl4pPr>
            <a:lvl5pPr>
              <a:defRPr/>
            </a:lvl5pPr>
          </a:lstStyle>
          <a:p>
            <a:pPr lvl="0"/>
            <a:r>
              <a:rPr lang="en-US" dirty="0" err="1"/>
              <a:t>Niveau</a:t>
            </a:r>
            <a:r>
              <a:rPr lang="en-US" dirty="0"/>
              <a:t> 1</a:t>
            </a:r>
          </a:p>
          <a:p>
            <a:pPr lvl="1"/>
            <a:r>
              <a:rPr lang="en-US" dirty="0" err="1"/>
              <a:t>Niveau</a:t>
            </a:r>
            <a:r>
              <a:rPr lang="en-US" dirty="0"/>
              <a:t> 2</a:t>
            </a:r>
          </a:p>
          <a:p>
            <a:pPr lvl="2"/>
            <a:r>
              <a:rPr lang="en-US" dirty="0" err="1"/>
              <a:t>Niveau</a:t>
            </a:r>
            <a:r>
              <a:rPr lang="en-US" dirty="0"/>
              <a:t> 3</a:t>
            </a:r>
          </a:p>
          <a:p>
            <a:pPr lvl="3"/>
            <a:r>
              <a:rPr lang="en-US" dirty="0" err="1"/>
              <a:t>Niveau</a:t>
            </a:r>
            <a:r>
              <a:rPr lang="en-US" dirty="0"/>
              <a:t> 4</a:t>
            </a:r>
          </a:p>
          <a:p>
            <a:pPr lvl="4"/>
            <a:r>
              <a:rPr lang="en-US" dirty="0" err="1"/>
              <a:t>Niveau</a:t>
            </a:r>
            <a:r>
              <a:rPr lang="en-US" dirty="0"/>
              <a:t> 5</a:t>
            </a:r>
            <a:endParaRPr lang="en-GB" dirty="0"/>
          </a:p>
        </p:txBody>
      </p:sp>
      <p:sp>
        <p:nvSpPr>
          <p:cNvPr id="2" name="Title 1">
            <a:extLst>
              <a:ext uri="{FF2B5EF4-FFF2-40B4-BE49-F238E27FC236}">
                <a16:creationId xmlns:a16="http://schemas.microsoft.com/office/drawing/2014/main" id="{08289F8E-BD02-4250-A781-11CED51F4F10}"/>
              </a:ext>
            </a:extLst>
          </p:cNvPr>
          <p:cNvSpPr>
            <a:spLocks noGrp="1"/>
          </p:cNvSpPr>
          <p:nvPr>
            <p:ph type="title" hasCustomPrompt="1"/>
          </p:nvPr>
        </p:nvSpPr>
        <p:spPr bwMode="gray">
          <a:xfrm>
            <a:off x="571500" y="285752"/>
            <a:ext cx="11049000" cy="1238248"/>
          </a:xfrm>
        </p:spPr>
        <p:txBody>
          <a:bodyPr/>
          <a:lstStyle>
            <a:lvl1pPr>
              <a:defRPr/>
            </a:lvl1pPr>
          </a:lstStyle>
          <a:p>
            <a:r>
              <a:rPr lang="nl-NL" dirty="0"/>
              <a:t>Klik om de titel aan te passen</a:t>
            </a:r>
          </a:p>
        </p:txBody>
      </p:sp>
    </p:spTree>
    <p:extLst>
      <p:ext uri="{BB962C8B-B14F-4D97-AF65-F5344CB8AC3E}">
        <p14:creationId xmlns:p14="http://schemas.microsoft.com/office/powerpoint/2010/main" val="38398944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ee grafieken">
    <p:bg bwMode="gray">
      <p:bgRef idx="1001">
        <a:schemeClr val="bg1"/>
      </p:bgRef>
    </p:bg>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9001A125-B315-4F5D-8645-0FE5ABB158C9}"/>
              </a:ext>
            </a:extLst>
          </p:cNvPr>
          <p:cNvSpPr>
            <a:spLocks noGrp="1"/>
          </p:cNvSpPr>
          <p:nvPr>
            <p:ph type="ftr" sz="quarter" idx="10"/>
          </p:nvPr>
        </p:nvSpPr>
        <p:spPr bwMode="gray"/>
        <p:txBody>
          <a:bodyPr/>
          <a:lstStyle/>
          <a:p>
            <a:endParaRPr lang="en-GB" dirty="0"/>
          </a:p>
        </p:txBody>
      </p:sp>
      <p:sp>
        <p:nvSpPr>
          <p:cNvPr id="11" name="Slide Number Placeholder 10">
            <a:extLst>
              <a:ext uri="{FF2B5EF4-FFF2-40B4-BE49-F238E27FC236}">
                <a16:creationId xmlns:a16="http://schemas.microsoft.com/office/drawing/2014/main" id="{A24DDAEC-6BED-4D08-8CB9-CE7D70F3035B}"/>
              </a:ext>
            </a:extLst>
          </p:cNvPr>
          <p:cNvSpPr>
            <a:spLocks noGrp="1"/>
          </p:cNvSpPr>
          <p:nvPr>
            <p:ph type="sldNum" sz="quarter" idx="11"/>
          </p:nvPr>
        </p:nvSpPr>
        <p:spPr bwMode="gray"/>
        <p:txBody>
          <a:bodyPr/>
          <a:lstStyle/>
          <a:p>
            <a:fld id="{EEC0F82C-4994-47DA-8D9B-99D78D224F6D}" type="slidenum">
              <a:rPr lang="en-GB" smtClean="0"/>
              <a:pPr/>
              <a:t>‹nr.›</a:t>
            </a:fld>
            <a:endParaRPr lang="en-GB" dirty="0"/>
          </a:p>
        </p:txBody>
      </p:sp>
      <p:sp>
        <p:nvSpPr>
          <p:cNvPr id="13" name="Content Placeholder 8">
            <a:extLst>
              <a:ext uri="{FF2B5EF4-FFF2-40B4-BE49-F238E27FC236}">
                <a16:creationId xmlns:a16="http://schemas.microsoft.com/office/drawing/2014/main" id="{AFD0D768-D0D3-419F-A50A-348F13C0B056}"/>
              </a:ext>
            </a:extLst>
          </p:cNvPr>
          <p:cNvSpPr>
            <a:spLocks noGrp="1"/>
          </p:cNvSpPr>
          <p:nvPr>
            <p:ph sz="quarter" idx="18" hasCustomPrompt="1"/>
          </p:nvPr>
        </p:nvSpPr>
        <p:spPr bwMode="gray">
          <a:xfrm>
            <a:off x="571500" y="2082801"/>
            <a:ext cx="5382000" cy="4022724"/>
          </a:xfrm>
        </p:spPr>
        <p:txBody>
          <a:bodyPr/>
          <a:lstStyle>
            <a:lvl1pPr>
              <a:defRPr/>
            </a:lvl1pPr>
          </a:lstStyle>
          <a:p>
            <a:pPr lvl="0"/>
            <a:r>
              <a:rPr lang="en-US" dirty="0" err="1"/>
              <a:t>Plaats</a:t>
            </a:r>
            <a:r>
              <a:rPr lang="en-US" dirty="0"/>
              <a:t> </a:t>
            </a:r>
            <a:r>
              <a:rPr lang="en-US" dirty="0" err="1"/>
              <a:t>een</a:t>
            </a:r>
            <a:r>
              <a:rPr lang="en-US" dirty="0"/>
              <a:t> </a:t>
            </a:r>
            <a:r>
              <a:rPr lang="en-US" dirty="0" err="1"/>
              <a:t>grafiek</a:t>
            </a:r>
            <a:endParaRPr lang="en-GB" dirty="0"/>
          </a:p>
        </p:txBody>
      </p:sp>
      <p:sp>
        <p:nvSpPr>
          <p:cNvPr id="16" name="Text Placeholder 4">
            <a:extLst>
              <a:ext uri="{FF2B5EF4-FFF2-40B4-BE49-F238E27FC236}">
                <a16:creationId xmlns:a16="http://schemas.microsoft.com/office/drawing/2014/main" id="{ABCF25F6-53A3-44DB-9E7D-5B3F3AD76336}"/>
              </a:ext>
            </a:extLst>
          </p:cNvPr>
          <p:cNvSpPr>
            <a:spLocks noGrp="1"/>
          </p:cNvSpPr>
          <p:nvPr>
            <p:ph type="body" sz="quarter" idx="19" hasCustomPrompt="1"/>
          </p:nvPr>
        </p:nvSpPr>
        <p:spPr bwMode="gray">
          <a:xfrm>
            <a:off x="571500" y="1524000"/>
            <a:ext cx="5382000" cy="279401"/>
          </a:xfrm>
          <a:prstGeom prst="rect">
            <a:avLst/>
          </a:prstGeom>
        </p:spPr>
        <p:txBody>
          <a:bodyPr anchor="b"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dirty="0"/>
              <a:t>Grafiek titel</a:t>
            </a:r>
          </a:p>
        </p:txBody>
      </p:sp>
      <p:sp>
        <p:nvSpPr>
          <p:cNvPr id="307" name="Content Placeholder 8">
            <a:extLst>
              <a:ext uri="{FF2B5EF4-FFF2-40B4-BE49-F238E27FC236}">
                <a16:creationId xmlns:a16="http://schemas.microsoft.com/office/drawing/2014/main" id="{7F51DB44-8200-42CE-A1B8-585EFD8DA59E}"/>
              </a:ext>
            </a:extLst>
          </p:cNvPr>
          <p:cNvSpPr>
            <a:spLocks noGrp="1"/>
          </p:cNvSpPr>
          <p:nvPr>
            <p:ph sz="quarter" idx="20" hasCustomPrompt="1"/>
          </p:nvPr>
        </p:nvSpPr>
        <p:spPr bwMode="gray">
          <a:xfrm>
            <a:off x="6238500" y="2082801"/>
            <a:ext cx="5382000" cy="4022724"/>
          </a:xfrm>
        </p:spPr>
        <p:txBody>
          <a:bodyPr/>
          <a:lstStyle>
            <a:lvl1pPr>
              <a:defRPr/>
            </a:lvl1pPr>
          </a:lstStyle>
          <a:p>
            <a:pPr lvl="0"/>
            <a:r>
              <a:rPr lang="en-US" dirty="0" err="1"/>
              <a:t>Plaats</a:t>
            </a:r>
            <a:r>
              <a:rPr lang="en-US" dirty="0"/>
              <a:t> </a:t>
            </a:r>
            <a:r>
              <a:rPr lang="en-US" dirty="0" err="1"/>
              <a:t>een</a:t>
            </a:r>
            <a:r>
              <a:rPr lang="en-US" dirty="0"/>
              <a:t> </a:t>
            </a:r>
            <a:r>
              <a:rPr lang="en-US" dirty="0" err="1"/>
              <a:t>grafiek</a:t>
            </a:r>
            <a:endParaRPr lang="en-GB" dirty="0"/>
          </a:p>
        </p:txBody>
      </p:sp>
      <p:sp>
        <p:nvSpPr>
          <p:cNvPr id="308" name="Text Placeholder 4">
            <a:extLst>
              <a:ext uri="{FF2B5EF4-FFF2-40B4-BE49-F238E27FC236}">
                <a16:creationId xmlns:a16="http://schemas.microsoft.com/office/drawing/2014/main" id="{34E3C1CD-7C2A-481A-A775-75D68AF05AA0}"/>
              </a:ext>
            </a:extLst>
          </p:cNvPr>
          <p:cNvSpPr>
            <a:spLocks noGrp="1"/>
          </p:cNvSpPr>
          <p:nvPr>
            <p:ph type="body" sz="quarter" idx="21" hasCustomPrompt="1"/>
          </p:nvPr>
        </p:nvSpPr>
        <p:spPr bwMode="gray">
          <a:xfrm>
            <a:off x="6238500" y="1524000"/>
            <a:ext cx="5382000" cy="279401"/>
          </a:xfrm>
          <a:prstGeom prst="rect">
            <a:avLst/>
          </a:prstGeom>
        </p:spPr>
        <p:txBody>
          <a:bodyPr anchor="b"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dirty="0"/>
              <a:t>Grafiek titel</a:t>
            </a:r>
          </a:p>
        </p:txBody>
      </p:sp>
      <p:sp>
        <p:nvSpPr>
          <p:cNvPr id="3" name="Title 2">
            <a:extLst>
              <a:ext uri="{FF2B5EF4-FFF2-40B4-BE49-F238E27FC236}">
                <a16:creationId xmlns:a16="http://schemas.microsoft.com/office/drawing/2014/main" id="{4FB83375-8CF2-448C-A278-157A78CC6829}"/>
              </a:ext>
            </a:extLst>
          </p:cNvPr>
          <p:cNvSpPr>
            <a:spLocks noGrp="1"/>
          </p:cNvSpPr>
          <p:nvPr>
            <p:ph type="title" hasCustomPrompt="1"/>
          </p:nvPr>
        </p:nvSpPr>
        <p:spPr bwMode="gray">
          <a:xfrm>
            <a:off x="571500" y="285752"/>
            <a:ext cx="11049000" cy="1238248"/>
          </a:xfrm>
        </p:spPr>
        <p:txBody>
          <a:bodyPr/>
          <a:lstStyle>
            <a:lvl1pPr>
              <a:defRPr/>
            </a:lvl1pPr>
          </a:lstStyle>
          <a:p>
            <a:r>
              <a:rPr lang="nl-NL" dirty="0"/>
              <a:t>Klik om de titel aan te passen</a:t>
            </a:r>
          </a:p>
        </p:txBody>
      </p:sp>
    </p:spTree>
    <p:extLst>
      <p:ext uri="{BB962C8B-B14F-4D97-AF65-F5344CB8AC3E}">
        <p14:creationId xmlns:p14="http://schemas.microsoft.com/office/powerpoint/2010/main" val="12842698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ote grafiek">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E7039D21-6BD7-4B18-8F51-A95A05F74347}"/>
              </a:ext>
            </a:extLst>
          </p:cNvPr>
          <p:cNvSpPr>
            <a:spLocks noGrp="1"/>
          </p:cNvSpPr>
          <p:nvPr>
            <p:ph type="ftr" sz="quarter" idx="14"/>
          </p:nvPr>
        </p:nvSpPr>
        <p:spPr bwMode="gray"/>
        <p:txBody>
          <a:bodyPr/>
          <a:lstStyle/>
          <a:p>
            <a:endParaRPr lang="en-GB" dirty="0"/>
          </a:p>
        </p:txBody>
      </p:sp>
      <p:sp>
        <p:nvSpPr>
          <p:cNvPr id="8" name="Slide Number Placeholder 7">
            <a:extLst>
              <a:ext uri="{FF2B5EF4-FFF2-40B4-BE49-F238E27FC236}">
                <a16:creationId xmlns:a16="http://schemas.microsoft.com/office/drawing/2014/main" id="{DA638C78-F9AE-4C9E-B297-E08CDF139837}"/>
              </a:ext>
            </a:extLst>
          </p:cNvPr>
          <p:cNvSpPr>
            <a:spLocks noGrp="1"/>
          </p:cNvSpPr>
          <p:nvPr>
            <p:ph type="sldNum" sz="quarter" idx="15"/>
          </p:nvPr>
        </p:nvSpPr>
        <p:spPr bwMode="gray"/>
        <p:txBody>
          <a:bodyPr/>
          <a:lstStyle/>
          <a:p>
            <a:fld id="{EEC0F82C-4994-47DA-8D9B-99D78D224F6D}" type="slidenum">
              <a:rPr lang="en-GB" smtClean="0"/>
              <a:pPr/>
              <a:t>‹nr.›</a:t>
            </a:fld>
            <a:endParaRPr lang="en-GB" dirty="0"/>
          </a:p>
        </p:txBody>
      </p:sp>
      <p:sp>
        <p:nvSpPr>
          <p:cNvPr id="10" name="Content Placeholder 8">
            <a:extLst>
              <a:ext uri="{FF2B5EF4-FFF2-40B4-BE49-F238E27FC236}">
                <a16:creationId xmlns:a16="http://schemas.microsoft.com/office/drawing/2014/main" id="{902815B5-B9FC-4D7B-BDA5-ED87B5F909DF}"/>
              </a:ext>
            </a:extLst>
          </p:cNvPr>
          <p:cNvSpPr>
            <a:spLocks noGrp="1"/>
          </p:cNvSpPr>
          <p:nvPr>
            <p:ph sz="quarter" idx="17" hasCustomPrompt="1"/>
          </p:nvPr>
        </p:nvSpPr>
        <p:spPr bwMode="gray">
          <a:xfrm>
            <a:off x="571500" y="2082801"/>
            <a:ext cx="11048400" cy="4022724"/>
          </a:xfrm>
        </p:spPr>
        <p:txBody>
          <a:bodyPr/>
          <a:lstStyle>
            <a:lvl1pPr>
              <a:defRPr/>
            </a:lvl1pPr>
          </a:lstStyle>
          <a:p>
            <a:pPr lvl="0"/>
            <a:r>
              <a:rPr lang="en-US" dirty="0" err="1"/>
              <a:t>Plaats</a:t>
            </a:r>
            <a:r>
              <a:rPr lang="en-US" dirty="0"/>
              <a:t> </a:t>
            </a:r>
            <a:r>
              <a:rPr lang="en-US" dirty="0" err="1"/>
              <a:t>een</a:t>
            </a:r>
            <a:r>
              <a:rPr lang="en-US" dirty="0"/>
              <a:t> </a:t>
            </a:r>
            <a:r>
              <a:rPr lang="en-US" dirty="0" err="1"/>
              <a:t>grafiek</a:t>
            </a:r>
            <a:endParaRPr lang="en-GB" dirty="0"/>
          </a:p>
        </p:txBody>
      </p:sp>
      <p:sp>
        <p:nvSpPr>
          <p:cNvPr id="11" name="Text Placeholder 4">
            <a:extLst>
              <a:ext uri="{FF2B5EF4-FFF2-40B4-BE49-F238E27FC236}">
                <a16:creationId xmlns:a16="http://schemas.microsoft.com/office/drawing/2014/main" id="{65B5C579-587C-424F-9243-9F0D38BD7F36}"/>
              </a:ext>
            </a:extLst>
          </p:cNvPr>
          <p:cNvSpPr>
            <a:spLocks noGrp="1"/>
          </p:cNvSpPr>
          <p:nvPr>
            <p:ph type="body" sz="quarter" idx="3" hasCustomPrompt="1"/>
          </p:nvPr>
        </p:nvSpPr>
        <p:spPr bwMode="gray">
          <a:xfrm>
            <a:off x="571500" y="1524000"/>
            <a:ext cx="11048400" cy="279401"/>
          </a:xfrm>
          <a:prstGeom prst="rect">
            <a:avLst/>
          </a:prstGeom>
        </p:spPr>
        <p:txBody>
          <a:bodyPr anchor="b"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dirty="0"/>
              <a:t>Grafiek titel</a:t>
            </a:r>
          </a:p>
        </p:txBody>
      </p:sp>
      <p:sp>
        <p:nvSpPr>
          <p:cNvPr id="2" name="Title 1">
            <a:extLst>
              <a:ext uri="{FF2B5EF4-FFF2-40B4-BE49-F238E27FC236}">
                <a16:creationId xmlns:a16="http://schemas.microsoft.com/office/drawing/2014/main" id="{786CFA78-780E-4CF9-9467-DDA4FF5019A0}"/>
              </a:ext>
            </a:extLst>
          </p:cNvPr>
          <p:cNvSpPr>
            <a:spLocks noGrp="1"/>
          </p:cNvSpPr>
          <p:nvPr>
            <p:ph type="title" hasCustomPrompt="1"/>
          </p:nvPr>
        </p:nvSpPr>
        <p:spPr bwMode="gray">
          <a:xfrm>
            <a:off x="571500" y="285752"/>
            <a:ext cx="11049000" cy="1238248"/>
          </a:xfrm>
        </p:spPr>
        <p:txBody>
          <a:bodyPr/>
          <a:lstStyle>
            <a:lvl1pPr>
              <a:defRPr/>
            </a:lvl1pPr>
          </a:lstStyle>
          <a:p>
            <a:r>
              <a:rPr lang="nl-NL" dirty="0"/>
              <a:t>Klik om de titel aan te passen</a:t>
            </a:r>
          </a:p>
        </p:txBody>
      </p:sp>
    </p:spTree>
    <p:extLst>
      <p:ext uri="{BB962C8B-B14F-4D97-AF65-F5344CB8AC3E}">
        <p14:creationId xmlns:p14="http://schemas.microsoft.com/office/powerpoint/2010/main" val="15072632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 met afbeelding">
    <p:bg>
      <p:bgPr>
        <a:solidFill>
          <a:schemeClr val="bg1"/>
        </a:solidFill>
        <a:effectLst/>
      </p:bgPr>
    </p:bg>
    <p:spTree>
      <p:nvGrpSpPr>
        <p:cNvPr id="1" name=""/>
        <p:cNvGrpSpPr/>
        <p:nvPr/>
      </p:nvGrpSpPr>
      <p:grpSpPr>
        <a:xfrm>
          <a:off x="0" y="0"/>
          <a:ext cx="0" cy="0"/>
          <a:chOff x="0" y="0"/>
          <a:chExt cx="0" cy="0"/>
        </a:xfrm>
      </p:grpSpPr>
      <p:sp>
        <p:nvSpPr>
          <p:cNvPr id="163" name="Text Placeholder 3">
            <a:extLst>
              <a:ext uri="{FF2B5EF4-FFF2-40B4-BE49-F238E27FC236}">
                <a16:creationId xmlns:a16="http://schemas.microsoft.com/office/drawing/2014/main" id="{BFF98558-5884-4779-A660-F7338CAAF7CE}"/>
              </a:ext>
            </a:extLst>
          </p:cNvPr>
          <p:cNvSpPr txBox="1">
            <a:spLocks/>
          </p:cNvSpPr>
          <p:nvPr userDrawn="1"/>
        </p:nvSpPr>
        <p:spPr bwMode="gray">
          <a:xfrm>
            <a:off x="11047668" y="6285600"/>
            <a:ext cx="572400" cy="572400"/>
          </a:xfrm>
          <a:prstGeom prst="rect">
            <a:avLst/>
          </a:prstGeom>
          <a:blipFill>
            <a:blip r:embed="rId2"/>
            <a:stretch>
              <a:fillRect/>
            </a:stretch>
          </a:blipFill>
          <a:ln>
            <a:solidFill>
              <a:srgbClr val="0078D2"/>
            </a:solidFill>
          </a:ln>
        </p:spPr>
        <p:txBody>
          <a:bodyPr/>
          <a:lstStyle>
            <a:lvl1pPr marL="0" indent="0" algn="l" defTabSz="914400" rtl="0" eaLnBrk="1" latinLnBrk="0" hangingPunct="1">
              <a:lnSpc>
                <a:spcPct val="110000"/>
              </a:lnSpc>
              <a:spcBef>
                <a:spcPts val="0"/>
              </a:spcBef>
              <a:spcAft>
                <a:spcPts val="300"/>
              </a:spcAft>
              <a:buClr>
                <a:schemeClr val="tx2"/>
              </a:buClr>
              <a:buFont typeface="Arial" panose="020B0604020202020204" pitchFamily="34" charset="0"/>
              <a:buNone/>
              <a:defRPr lang="nl-NL" sz="1200" kern="1200" dirty="0">
                <a:solidFill>
                  <a:schemeClr val="tx1"/>
                </a:solidFill>
                <a:latin typeface="+mn-lt"/>
                <a:ea typeface="+mn-ea"/>
                <a:cs typeface="+mn-cs"/>
              </a:defRPr>
            </a:lvl1pPr>
            <a:lvl2pPr marL="36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2pPr>
            <a:lvl3pPr marL="5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3pPr>
            <a:lvl4pPr marL="72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200" kern="1200">
                <a:solidFill>
                  <a:schemeClr val="tx1"/>
                </a:solidFill>
                <a:latin typeface="+mn-lt"/>
                <a:ea typeface="+mn-ea"/>
                <a:cs typeface="+mn-cs"/>
              </a:defRPr>
            </a:lvl4pPr>
            <a:lvl5pPr marL="90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5pPr>
            <a:lvl6pPr marL="108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600" kern="1200" dirty="0">
                <a:solidFill>
                  <a:schemeClr val="tx1"/>
                </a:solidFill>
                <a:latin typeface="+mn-lt"/>
                <a:ea typeface="+mn-ea"/>
                <a:cs typeface="+mn-cs"/>
              </a:defRPr>
            </a:lvl6pPr>
            <a:lvl7pPr marL="1257300" marR="0" indent="-179388" algn="l" defTabSz="914400" rtl="0" eaLnBrk="1" fontAlgn="auto" latinLnBrk="0" hangingPunct="1">
              <a:lnSpc>
                <a:spcPct val="110000"/>
              </a:lnSpc>
              <a:spcBef>
                <a:spcPts val="0"/>
              </a:spcBef>
              <a:spcAft>
                <a:spcPts val="300"/>
              </a:spcAft>
              <a:buClr>
                <a:schemeClr val="tx2"/>
              </a:buClr>
              <a:buSzTx/>
              <a:buFont typeface="Arial" panose="020B0604020202020204" pitchFamily="34" charset="0"/>
              <a:buChar char="–"/>
              <a:tabLst/>
              <a:defRPr sz="1400" kern="1200">
                <a:solidFill>
                  <a:schemeClr val="tx1"/>
                </a:solidFill>
                <a:latin typeface="+mn-lt"/>
                <a:ea typeface="+mn-ea"/>
                <a:cs typeface="+mn-cs"/>
              </a:defRPr>
            </a:lvl7pPr>
            <a:lvl8pPr marL="14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8pPr>
            <a:lvl9pPr marL="1619250" indent="-179388"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9pPr>
          </a:lstStyle>
          <a:p>
            <a:r>
              <a:rPr lang="en-US"/>
              <a:t>    </a:t>
            </a:r>
          </a:p>
        </p:txBody>
      </p:sp>
      <p:sp>
        <p:nvSpPr>
          <p:cNvPr id="164" name="Picture Placeholder 163">
            <a:extLst>
              <a:ext uri="{FF2B5EF4-FFF2-40B4-BE49-F238E27FC236}">
                <a16:creationId xmlns:a16="http://schemas.microsoft.com/office/drawing/2014/main" id="{A606E928-CA9F-41D1-907A-E43074D18D69}"/>
              </a:ext>
            </a:extLst>
          </p:cNvPr>
          <p:cNvSpPr>
            <a:spLocks noGrp="1"/>
          </p:cNvSpPr>
          <p:nvPr>
            <p:ph type="pic" sz="quarter" idx="17" hasCustomPrompt="1"/>
          </p:nvPr>
        </p:nvSpPr>
        <p:spPr bwMode="gray">
          <a:xfrm>
            <a:off x="6234000" y="3"/>
            <a:ext cx="5958000" cy="6857995"/>
          </a:xfrm>
          <a:custGeom>
            <a:avLst/>
            <a:gdLst>
              <a:gd name="connsiteX0" fmla="*/ 0 w 5958000"/>
              <a:gd name="connsiteY0" fmla="*/ 0 h 6857995"/>
              <a:gd name="connsiteX1" fmla="*/ 5958000 w 5958000"/>
              <a:gd name="connsiteY1" fmla="*/ 0 h 6857995"/>
              <a:gd name="connsiteX2" fmla="*/ 5958000 w 5958000"/>
              <a:gd name="connsiteY2" fmla="*/ 6857995 h 6857995"/>
              <a:gd name="connsiteX3" fmla="*/ 5386068 w 5958000"/>
              <a:gd name="connsiteY3" fmla="*/ 6857995 h 6857995"/>
              <a:gd name="connsiteX4" fmla="*/ 5386068 w 5958000"/>
              <a:gd name="connsiteY4" fmla="*/ 6285596 h 6857995"/>
              <a:gd name="connsiteX5" fmla="*/ 4813668 w 5958000"/>
              <a:gd name="connsiteY5" fmla="*/ 6285596 h 6857995"/>
              <a:gd name="connsiteX6" fmla="*/ 4813668 w 5958000"/>
              <a:gd name="connsiteY6" fmla="*/ 6857995 h 6857995"/>
              <a:gd name="connsiteX7" fmla="*/ 0 w 5958000"/>
              <a:gd name="connsiteY7" fmla="*/ 6857995 h 685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8000" h="6857995">
                <a:moveTo>
                  <a:pt x="0" y="0"/>
                </a:moveTo>
                <a:lnTo>
                  <a:pt x="5958000" y="0"/>
                </a:lnTo>
                <a:lnTo>
                  <a:pt x="5958000" y="6857995"/>
                </a:lnTo>
                <a:lnTo>
                  <a:pt x="5386068" y="6857995"/>
                </a:lnTo>
                <a:lnTo>
                  <a:pt x="5386068" y="6285596"/>
                </a:lnTo>
                <a:lnTo>
                  <a:pt x="4813668" y="6285596"/>
                </a:lnTo>
                <a:lnTo>
                  <a:pt x="4813668" y="6857995"/>
                </a:lnTo>
                <a:lnTo>
                  <a:pt x="0" y="6857995"/>
                </a:lnTo>
                <a:close/>
              </a:path>
            </a:pathLst>
          </a:custGeom>
          <a:solidFill>
            <a:srgbClr val="CCCCCC"/>
          </a:solidFill>
        </p:spPr>
        <p:txBody>
          <a:bodyPr wrap="square" lIns="0" tIns="0" rIns="0" bIns="1476000" anchor="ctr" anchorCtr="0">
            <a:noAutofit/>
          </a:bodyPr>
          <a:lstStyle>
            <a:lvl1pPr marL="0" indent="0" algn="ctr">
              <a:spcAft>
                <a:spcPts val="0"/>
              </a:spcAft>
              <a:buNone/>
              <a:defRPr/>
            </a:lvl1pPr>
          </a:lstStyle>
          <a:p>
            <a:r>
              <a:rPr lang="nl-NL" dirty="0"/>
              <a:t>Klik om foto toe te voegen.</a:t>
            </a:r>
            <a:br>
              <a:rPr lang="nl-NL" dirty="0"/>
            </a:br>
            <a:endParaRPr lang="nl-NL" dirty="0"/>
          </a:p>
        </p:txBody>
      </p:sp>
      <p:sp>
        <p:nvSpPr>
          <p:cNvPr id="19" name="Content Placeholder 8">
            <a:extLst>
              <a:ext uri="{FF2B5EF4-FFF2-40B4-BE49-F238E27FC236}">
                <a16:creationId xmlns:a16="http://schemas.microsoft.com/office/drawing/2014/main" id="{6962ED52-3B89-4B31-B08C-CFF4417F8A1A}"/>
              </a:ext>
            </a:extLst>
          </p:cNvPr>
          <p:cNvSpPr>
            <a:spLocks noGrp="1"/>
          </p:cNvSpPr>
          <p:nvPr>
            <p:ph sz="quarter" idx="14" hasCustomPrompt="1"/>
          </p:nvPr>
        </p:nvSpPr>
        <p:spPr bwMode="gray">
          <a:xfrm>
            <a:off x="571500" y="1531939"/>
            <a:ext cx="5382000" cy="4573586"/>
          </a:xfrm>
        </p:spPr>
        <p:txBody>
          <a:bodyPr/>
          <a:lstStyle>
            <a:lvl1pPr>
              <a:defRPr/>
            </a:lvl1pPr>
            <a:lvl2pPr>
              <a:defRPr/>
            </a:lvl2pPr>
            <a:lvl3pPr>
              <a:defRPr/>
            </a:lvl3pPr>
            <a:lvl4pPr>
              <a:defRPr/>
            </a:lvl4pPr>
            <a:lvl5pPr>
              <a:defRPr/>
            </a:lvl5pPr>
          </a:lstStyle>
          <a:p>
            <a:pPr lvl="0"/>
            <a:r>
              <a:rPr lang="en-US" dirty="0" err="1"/>
              <a:t>Niveau</a:t>
            </a:r>
            <a:r>
              <a:rPr lang="en-US" dirty="0"/>
              <a:t> 1</a:t>
            </a:r>
          </a:p>
          <a:p>
            <a:pPr lvl="1"/>
            <a:r>
              <a:rPr lang="en-US" dirty="0" err="1"/>
              <a:t>Niveau</a:t>
            </a:r>
            <a:r>
              <a:rPr lang="en-US" dirty="0"/>
              <a:t> 2</a:t>
            </a:r>
          </a:p>
          <a:p>
            <a:pPr lvl="2"/>
            <a:r>
              <a:rPr lang="en-US" dirty="0" err="1"/>
              <a:t>Niveau</a:t>
            </a:r>
            <a:r>
              <a:rPr lang="en-US" dirty="0"/>
              <a:t> 3</a:t>
            </a:r>
          </a:p>
          <a:p>
            <a:pPr lvl="3"/>
            <a:r>
              <a:rPr lang="en-US" dirty="0" err="1"/>
              <a:t>Niveau</a:t>
            </a:r>
            <a:r>
              <a:rPr lang="en-US" dirty="0"/>
              <a:t> 4</a:t>
            </a:r>
          </a:p>
          <a:p>
            <a:pPr lvl="4"/>
            <a:r>
              <a:rPr lang="en-US" dirty="0" err="1"/>
              <a:t>Niveau</a:t>
            </a:r>
            <a:r>
              <a:rPr lang="en-US" dirty="0"/>
              <a:t> 5</a:t>
            </a:r>
            <a:endParaRPr lang="en-GB" dirty="0"/>
          </a:p>
        </p:txBody>
      </p:sp>
      <p:sp>
        <p:nvSpPr>
          <p:cNvPr id="3" name="Title 2">
            <a:extLst>
              <a:ext uri="{FF2B5EF4-FFF2-40B4-BE49-F238E27FC236}">
                <a16:creationId xmlns:a16="http://schemas.microsoft.com/office/drawing/2014/main" id="{29D07D11-4859-4E21-964B-B61752A83EF5}"/>
              </a:ext>
            </a:extLst>
          </p:cNvPr>
          <p:cNvSpPr>
            <a:spLocks noGrp="1"/>
          </p:cNvSpPr>
          <p:nvPr>
            <p:ph type="title" hasCustomPrompt="1"/>
          </p:nvPr>
        </p:nvSpPr>
        <p:spPr bwMode="gray">
          <a:xfrm>
            <a:off x="571500" y="285752"/>
            <a:ext cx="5382000" cy="1238248"/>
          </a:xfrm>
        </p:spPr>
        <p:txBody>
          <a:bodyPr/>
          <a:lstStyle>
            <a:lvl1pPr>
              <a:defRPr/>
            </a:lvl1pPr>
          </a:lstStyle>
          <a:p>
            <a:r>
              <a:rPr lang="nl-NL" dirty="0"/>
              <a:t>Klik om de titel aan te passen</a:t>
            </a:r>
          </a:p>
        </p:txBody>
      </p:sp>
      <p:sp>
        <p:nvSpPr>
          <p:cNvPr id="4" name="Footer Placeholder 3">
            <a:extLst>
              <a:ext uri="{FF2B5EF4-FFF2-40B4-BE49-F238E27FC236}">
                <a16:creationId xmlns:a16="http://schemas.microsoft.com/office/drawing/2014/main" id="{BCE21273-48D4-4CD3-97E4-B10DD76EAD5C}"/>
              </a:ext>
            </a:extLst>
          </p:cNvPr>
          <p:cNvSpPr>
            <a:spLocks noGrp="1"/>
          </p:cNvSpPr>
          <p:nvPr>
            <p:ph type="ftr" sz="quarter" idx="19"/>
          </p:nvPr>
        </p:nvSpPr>
        <p:spPr bwMode="gray"/>
        <p:txBody>
          <a:bodyPr/>
          <a:lstStyle/>
          <a:p>
            <a:endParaRPr lang="en-GB" dirty="0"/>
          </a:p>
        </p:txBody>
      </p:sp>
      <p:sp>
        <p:nvSpPr>
          <p:cNvPr id="5" name="Slide Number Placeholder 4">
            <a:extLst>
              <a:ext uri="{FF2B5EF4-FFF2-40B4-BE49-F238E27FC236}">
                <a16:creationId xmlns:a16="http://schemas.microsoft.com/office/drawing/2014/main" id="{2DC5B20D-6C7E-4B4E-8533-6FE40B3DDF2A}"/>
              </a:ext>
            </a:extLst>
          </p:cNvPr>
          <p:cNvSpPr>
            <a:spLocks noGrp="1"/>
          </p:cNvSpPr>
          <p:nvPr>
            <p:ph type="sldNum" sz="quarter" idx="20"/>
          </p:nvPr>
        </p:nvSpPr>
        <p:spPr bwMode="gray"/>
        <p:txBody>
          <a:bodyPr/>
          <a:lstStyle/>
          <a:p>
            <a:fld id="{EEC0F82C-4994-47DA-8D9B-99D78D224F6D}" type="slidenum">
              <a:rPr lang="en-GB" smtClean="0"/>
              <a:pPr/>
              <a:t>‹nr.›</a:t>
            </a:fld>
            <a:endParaRPr lang="en-GB" dirty="0"/>
          </a:p>
        </p:txBody>
      </p:sp>
      <p:sp>
        <p:nvSpPr>
          <p:cNvPr id="165" name="Content Placeholder 1">
            <a:extLst>
              <a:ext uri="{FF2B5EF4-FFF2-40B4-BE49-F238E27FC236}">
                <a16:creationId xmlns:a16="http://schemas.microsoft.com/office/drawing/2014/main" id="{3038F346-C3C7-4653-9D64-E62A8B0F32BB}"/>
              </a:ext>
            </a:extLst>
          </p:cNvPr>
          <p:cNvSpPr txBox="1">
            <a:spLocks/>
          </p:cNvSpPr>
          <p:nvPr userDrawn="1"/>
        </p:nvSpPr>
        <p:spPr bwMode="gray">
          <a:xfrm>
            <a:off x="12651266" y="0"/>
            <a:ext cx="2804400" cy="5114862"/>
          </a:xfrm>
          <a:prstGeom prst="rect">
            <a:avLst/>
          </a:prstGeom>
        </p:spPr>
        <p:txBody>
          <a:bodyPr lIns="0" tIns="0" rIns="0" bIns="0">
            <a:noAutofit/>
          </a:bodyPr>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nl-NL" sz="1100" b="1">
                <a:solidFill>
                  <a:schemeClr val="tx1"/>
                </a:solidFill>
              </a:rPr>
              <a:t>Gebruik van afbeeldingen als achtergrond</a:t>
            </a:r>
          </a:p>
          <a:p>
            <a:pPr algn="l">
              <a:spcBef>
                <a:spcPts val="0"/>
              </a:spcBef>
            </a:pPr>
            <a:endParaRPr lang="nl-NL" sz="1100" b="1">
              <a:solidFill>
                <a:schemeClr val="tx1"/>
              </a:solidFill>
            </a:endParaRPr>
          </a:p>
          <a:p>
            <a:pPr marL="171450" indent="-171450" algn="l">
              <a:spcBef>
                <a:spcPts val="0"/>
              </a:spcBef>
              <a:buFont typeface="Arial" panose="020B0604020202020204" pitchFamily="34" charset="0"/>
              <a:buChar char="•"/>
            </a:pPr>
            <a:r>
              <a:rPr lang="nl-NL" sz="1100" b="0">
                <a:solidFill>
                  <a:schemeClr val="tx1"/>
                </a:solidFill>
              </a:rPr>
              <a:t>Klik op het grijze afbeeldingsveld</a:t>
            </a:r>
          </a:p>
          <a:p>
            <a:pPr marL="171450" indent="-171450" algn="l">
              <a:spcBef>
                <a:spcPts val="0"/>
              </a:spcBef>
              <a:buFont typeface="Arial" panose="020B0604020202020204" pitchFamily="34" charset="0"/>
              <a:buChar char="•"/>
            </a:pPr>
            <a:r>
              <a:rPr lang="nl-NL" sz="1100" b="0">
                <a:solidFill>
                  <a:schemeClr val="tx1"/>
                </a:solidFill>
              </a:rPr>
              <a:t>Ga nu naar </a:t>
            </a:r>
            <a:r>
              <a:rPr lang="nl-NL" sz="1100" b="1">
                <a:solidFill>
                  <a:schemeClr val="tx1"/>
                </a:solidFill>
              </a:rPr>
              <a:t>‘Invoegen’ </a:t>
            </a:r>
            <a:r>
              <a:rPr lang="nl-NL" sz="1100" b="0">
                <a:solidFill>
                  <a:schemeClr val="tx1"/>
                </a:solidFill>
              </a:rPr>
              <a:t>en kies </a:t>
            </a:r>
            <a:r>
              <a:rPr lang="nl-NL" sz="1100" b="1">
                <a:solidFill>
                  <a:schemeClr val="tx1"/>
                </a:solidFill>
              </a:rPr>
              <a:t>‘Afbeeldingen’</a:t>
            </a:r>
            <a:r>
              <a:rPr lang="nl-NL" sz="1100" b="0">
                <a:solidFill>
                  <a:schemeClr val="tx1"/>
                </a:solidFill>
              </a:rPr>
              <a:t>. </a:t>
            </a:r>
          </a:p>
          <a:p>
            <a:pPr marL="171450" indent="-171450" algn="l">
              <a:spcBef>
                <a:spcPts val="0"/>
              </a:spcBef>
              <a:buFont typeface="Arial" panose="020B0604020202020204" pitchFamily="34" charset="0"/>
              <a:buChar char="•"/>
            </a:pPr>
            <a:r>
              <a:rPr lang="nl-NL" sz="1100" b="0">
                <a:solidFill>
                  <a:schemeClr val="tx1"/>
                </a:solidFill>
              </a:rPr>
              <a:t>Kies een afbeelding, klik op </a:t>
            </a:r>
            <a:r>
              <a:rPr lang="nl-NL" sz="1100" b="1">
                <a:solidFill>
                  <a:schemeClr val="tx1"/>
                </a:solidFill>
              </a:rPr>
              <a:t>‘Invoegen’ </a:t>
            </a:r>
            <a:r>
              <a:rPr lang="nl-NL" sz="1100" b="0">
                <a:solidFill>
                  <a:schemeClr val="tx1"/>
                </a:solidFill>
              </a:rPr>
              <a:t>en de afbeelding wordt geplaatst.</a:t>
            </a:r>
          </a:p>
          <a:p>
            <a:pPr marL="171450" indent="-171450" algn="l">
              <a:spcBef>
                <a:spcPts val="0"/>
              </a:spcBef>
              <a:buFont typeface="Arial" panose="020B0604020202020204" pitchFamily="34" charset="0"/>
              <a:buChar char="•"/>
            </a:pPr>
            <a:r>
              <a:rPr lang="nl-NL" sz="1100" b="0">
                <a:solidFill>
                  <a:schemeClr val="tx1"/>
                </a:solidFill>
              </a:rPr>
              <a:t>Wil je een uitsnede maken, selecteer dan de foto door erop te klikken en gebruik de crop- functie onder </a:t>
            </a:r>
            <a:r>
              <a:rPr lang="nl-NL" sz="1100" b="1">
                <a:solidFill>
                  <a:schemeClr val="tx1"/>
                </a:solidFill>
              </a:rPr>
              <a:t>‘Opmaak’/’Bijsnijden’</a:t>
            </a:r>
            <a:r>
              <a:rPr lang="nl-NL" sz="1100" b="0">
                <a:solidFill>
                  <a:schemeClr val="tx1"/>
                </a:solidFill>
              </a:rPr>
              <a:t>.</a:t>
            </a:r>
          </a:p>
          <a:p>
            <a:pPr marL="171450" indent="-171450" algn="l">
              <a:spcBef>
                <a:spcPts val="0"/>
              </a:spcBef>
              <a:buFont typeface="Arial" panose="020B0604020202020204" pitchFamily="34" charset="0"/>
              <a:buChar char="•"/>
            </a:pPr>
            <a:endParaRPr lang="nl-NL" sz="1100" b="0">
              <a:solidFill>
                <a:schemeClr val="tx1"/>
              </a:solidFill>
            </a:endParaRPr>
          </a:p>
          <a:p>
            <a:pPr marL="171450" marR="0" indent="-171450" algn="l" defTabSz="685800"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r>
              <a:rPr lang="nl-NL" sz="1100" b="0">
                <a:solidFill>
                  <a:schemeClr val="tx1"/>
                </a:solidFill>
              </a:rPr>
              <a:t>Foto’s kun je kiezen uit de</a:t>
            </a:r>
            <a:r>
              <a:rPr lang="nl-NL" sz="1100" b="0" baseline="0">
                <a:solidFill>
                  <a:schemeClr val="tx1"/>
                </a:solidFill>
              </a:rPr>
              <a:t> </a:t>
            </a:r>
            <a:r>
              <a:rPr lang="nl-NL" sz="1100" b="1" baseline="0">
                <a:solidFill>
                  <a:schemeClr val="tx1"/>
                </a:solidFill>
              </a:rPr>
              <a:t>Mediabank in het UWV Communicatieportaal</a:t>
            </a:r>
            <a:r>
              <a:rPr lang="nl-NL" sz="1100" b="0" baseline="0">
                <a:solidFill>
                  <a:schemeClr val="tx1"/>
                </a:solidFill>
              </a:rPr>
              <a:t>. Deze foto’s zijn van hoge kwaliteit en hiervan is het intellectueel eigendom geregeld. </a:t>
            </a:r>
            <a:br>
              <a:rPr lang="nl-NL" sz="1100" b="0" baseline="0">
                <a:solidFill>
                  <a:schemeClr val="tx1"/>
                </a:solidFill>
              </a:rPr>
            </a:br>
            <a:br>
              <a:rPr lang="nl-NL" sz="1100" b="0" baseline="0">
                <a:solidFill>
                  <a:schemeClr val="tx1"/>
                </a:solidFill>
              </a:rPr>
            </a:br>
            <a:r>
              <a:rPr lang="nl-NL" sz="1100" b="0">
                <a:solidFill>
                  <a:schemeClr val="tx1"/>
                </a:solidFill>
                <a:hlinkClick r:id="rId3"/>
              </a:rPr>
              <a:t>https://communicatieportaal.uwv.nl/modules/product/mediabank/default/?ItemId=3219</a:t>
            </a:r>
            <a:r>
              <a:rPr lang="nl-NL" sz="1100" b="0">
                <a:solidFill>
                  <a:schemeClr val="tx1"/>
                </a:solidFill>
              </a:rPr>
              <a:t> </a:t>
            </a:r>
            <a:br>
              <a:rPr lang="nl-NL" sz="1100" b="0">
                <a:solidFill>
                  <a:schemeClr val="tx1"/>
                </a:solidFill>
              </a:rPr>
            </a:br>
            <a:br>
              <a:rPr lang="nl-NL" sz="1100" b="0">
                <a:solidFill>
                  <a:schemeClr val="tx1"/>
                </a:solidFill>
              </a:rPr>
            </a:br>
            <a:r>
              <a:rPr lang="nl-NL" sz="1100" b="0">
                <a:solidFill>
                  <a:schemeClr val="tx1"/>
                </a:solidFill>
              </a:rPr>
              <a:t>en daar waar relevant naar de pictogrammen in de mediabank: </a:t>
            </a:r>
            <a:br>
              <a:rPr lang="nl-NL" sz="1100" b="0">
                <a:solidFill>
                  <a:schemeClr val="tx1"/>
                </a:solidFill>
              </a:rPr>
            </a:br>
            <a:br>
              <a:rPr lang="nl-NL" sz="1100" b="0">
                <a:solidFill>
                  <a:schemeClr val="tx1"/>
                </a:solidFill>
              </a:rPr>
            </a:br>
            <a:r>
              <a:rPr lang="nl-NL" sz="1100" b="0">
                <a:solidFill>
                  <a:schemeClr val="tx1"/>
                </a:solidFill>
                <a:hlinkClick r:id="rId4"/>
              </a:rPr>
              <a:t>https://communicatieportaal.uwv.nl/modules/product/default/media/?ItemId=3217</a:t>
            </a:r>
            <a:endParaRPr lang="nl-NL" sz="1100" b="0" dirty="0">
              <a:solidFill>
                <a:schemeClr val="tx1"/>
              </a:solidFill>
            </a:endParaRPr>
          </a:p>
        </p:txBody>
      </p:sp>
    </p:spTree>
    <p:extLst>
      <p:ext uri="{BB962C8B-B14F-4D97-AF65-F5344CB8AC3E}">
        <p14:creationId xmlns:p14="http://schemas.microsoft.com/office/powerpoint/2010/main" val="32787511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eeldvullende afbeelding">
    <p:bg>
      <p:bgPr>
        <a:solidFill>
          <a:srgbClr val="B9E2FF"/>
        </a:solidFill>
        <a:effectLst/>
      </p:bgPr>
    </p:bg>
    <p:spTree>
      <p:nvGrpSpPr>
        <p:cNvPr id="1" name=""/>
        <p:cNvGrpSpPr/>
        <p:nvPr/>
      </p:nvGrpSpPr>
      <p:grpSpPr>
        <a:xfrm>
          <a:off x="0" y="0"/>
          <a:ext cx="0" cy="0"/>
          <a:chOff x="0" y="0"/>
          <a:chExt cx="0" cy="0"/>
        </a:xfrm>
      </p:grpSpPr>
      <p:sp>
        <p:nvSpPr>
          <p:cNvPr id="155" name="Rectangle 154">
            <a:extLst>
              <a:ext uri="{FF2B5EF4-FFF2-40B4-BE49-F238E27FC236}">
                <a16:creationId xmlns:a16="http://schemas.microsoft.com/office/drawing/2014/main" id="{E429500C-75C4-49A1-92C0-AED11842E66C}"/>
              </a:ext>
            </a:extLst>
          </p:cNvPr>
          <p:cNvSpPr/>
          <p:nvPr userDrawn="1"/>
        </p:nvSpPr>
        <p:spPr bwMode="gray">
          <a:xfrm>
            <a:off x="-3714750" y="-933450"/>
            <a:ext cx="19621500" cy="87249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52" name="Text Placeholder 3">
            <a:extLst>
              <a:ext uri="{FF2B5EF4-FFF2-40B4-BE49-F238E27FC236}">
                <a16:creationId xmlns:a16="http://schemas.microsoft.com/office/drawing/2014/main" id="{094E1847-CB27-4234-AA50-0C092527D31D}"/>
              </a:ext>
            </a:extLst>
          </p:cNvPr>
          <p:cNvSpPr txBox="1">
            <a:spLocks/>
          </p:cNvSpPr>
          <p:nvPr userDrawn="1"/>
        </p:nvSpPr>
        <p:spPr bwMode="gray">
          <a:xfrm>
            <a:off x="11047668" y="6285600"/>
            <a:ext cx="572400" cy="572400"/>
          </a:xfrm>
          <a:prstGeom prst="rect">
            <a:avLst/>
          </a:prstGeom>
          <a:blipFill>
            <a:blip r:embed="rId2"/>
            <a:stretch>
              <a:fillRect/>
            </a:stretch>
          </a:blipFill>
          <a:ln>
            <a:solidFill>
              <a:srgbClr val="0078D2"/>
            </a:solidFill>
          </a:ln>
        </p:spPr>
        <p:txBody>
          <a:bodyPr/>
          <a:lstStyle>
            <a:lvl1pPr marL="0" indent="0" algn="l" defTabSz="914400" rtl="0" eaLnBrk="1" latinLnBrk="0" hangingPunct="1">
              <a:lnSpc>
                <a:spcPct val="110000"/>
              </a:lnSpc>
              <a:spcBef>
                <a:spcPts val="0"/>
              </a:spcBef>
              <a:spcAft>
                <a:spcPts val="300"/>
              </a:spcAft>
              <a:buClr>
                <a:schemeClr val="tx2"/>
              </a:buClr>
              <a:buFont typeface="Arial" panose="020B0604020202020204" pitchFamily="34" charset="0"/>
              <a:buNone/>
              <a:defRPr lang="nl-NL" sz="1200" kern="1200" dirty="0">
                <a:solidFill>
                  <a:schemeClr val="tx1"/>
                </a:solidFill>
                <a:latin typeface="+mn-lt"/>
                <a:ea typeface="+mn-ea"/>
                <a:cs typeface="+mn-cs"/>
              </a:defRPr>
            </a:lvl1pPr>
            <a:lvl2pPr marL="36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2pPr>
            <a:lvl3pPr marL="5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3pPr>
            <a:lvl4pPr marL="72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200" kern="1200">
                <a:solidFill>
                  <a:schemeClr val="tx1"/>
                </a:solidFill>
                <a:latin typeface="+mn-lt"/>
                <a:ea typeface="+mn-ea"/>
                <a:cs typeface="+mn-cs"/>
              </a:defRPr>
            </a:lvl4pPr>
            <a:lvl5pPr marL="90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5pPr>
            <a:lvl6pPr marL="108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600" kern="1200" dirty="0">
                <a:solidFill>
                  <a:schemeClr val="tx1"/>
                </a:solidFill>
                <a:latin typeface="+mn-lt"/>
                <a:ea typeface="+mn-ea"/>
                <a:cs typeface="+mn-cs"/>
              </a:defRPr>
            </a:lvl6pPr>
            <a:lvl7pPr marL="1257300" marR="0" indent="-179388" algn="l" defTabSz="914400" rtl="0" eaLnBrk="1" fontAlgn="auto" latinLnBrk="0" hangingPunct="1">
              <a:lnSpc>
                <a:spcPct val="110000"/>
              </a:lnSpc>
              <a:spcBef>
                <a:spcPts val="0"/>
              </a:spcBef>
              <a:spcAft>
                <a:spcPts val="300"/>
              </a:spcAft>
              <a:buClr>
                <a:schemeClr val="tx2"/>
              </a:buClr>
              <a:buSzTx/>
              <a:buFont typeface="Arial" panose="020B0604020202020204" pitchFamily="34" charset="0"/>
              <a:buChar char="–"/>
              <a:tabLst/>
              <a:defRPr sz="1400" kern="1200">
                <a:solidFill>
                  <a:schemeClr val="tx1"/>
                </a:solidFill>
                <a:latin typeface="+mn-lt"/>
                <a:ea typeface="+mn-ea"/>
                <a:cs typeface="+mn-cs"/>
              </a:defRPr>
            </a:lvl7pPr>
            <a:lvl8pPr marL="14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8pPr>
            <a:lvl9pPr marL="1619250" indent="-179388"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9pPr>
          </a:lstStyle>
          <a:p>
            <a:r>
              <a:rPr lang="en-US"/>
              <a:t>    </a:t>
            </a:r>
          </a:p>
        </p:txBody>
      </p:sp>
      <p:sp>
        <p:nvSpPr>
          <p:cNvPr id="156" name="Picture Placeholder 155">
            <a:extLst>
              <a:ext uri="{FF2B5EF4-FFF2-40B4-BE49-F238E27FC236}">
                <a16:creationId xmlns:a16="http://schemas.microsoft.com/office/drawing/2014/main" id="{A5F10479-2DE2-4C14-9EA3-A4207617EE6C}"/>
              </a:ext>
            </a:extLst>
          </p:cNvPr>
          <p:cNvSpPr>
            <a:spLocks noGrp="1"/>
          </p:cNvSpPr>
          <p:nvPr>
            <p:ph type="pic" sz="quarter" idx="14" hasCustomPrompt="1"/>
          </p:nvPr>
        </p:nvSpPr>
        <p:spPr bwMode="gray">
          <a:xfrm>
            <a:off x="-600" y="5"/>
            <a:ext cx="12193200" cy="6857995"/>
          </a:xfrm>
          <a:custGeom>
            <a:avLst/>
            <a:gdLst>
              <a:gd name="connsiteX0" fmla="*/ 0 w 12193200"/>
              <a:gd name="connsiteY0" fmla="*/ 0 h 6857995"/>
              <a:gd name="connsiteX1" fmla="*/ 12193200 w 12193200"/>
              <a:gd name="connsiteY1" fmla="*/ 0 h 6857995"/>
              <a:gd name="connsiteX2" fmla="*/ 12193200 w 12193200"/>
              <a:gd name="connsiteY2" fmla="*/ 6857995 h 6857995"/>
              <a:gd name="connsiteX3" fmla="*/ 11620668 w 12193200"/>
              <a:gd name="connsiteY3" fmla="*/ 6857995 h 6857995"/>
              <a:gd name="connsiteX4" fmla="*/ 11620668 w 12193200"/>
              <a:gd name="connsiteY4" fmla="*/ 6285596 h 6857995"/>
              <a:gd name="connsiteX5" fmla="*/ 11048268 w 12193200"/>
              <a:gd name="connsiteY5" fmla="*/ 6285596 h 6857995"/>
              <a:gd name="connsiteX6" fmla="*/ 11048268 w 12193200"/>
              <a:gd name="connsiteY6" fmla="*/ 6857995 h 6857995"/>
              <a:gd name="connsiteX7" fmla="*/ 0 w 12193200"/>
              <a:gd name="connsiteY7" fmla="*/ 6857995 h 685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7995">
                <a:moveTo>
                  <a:pt x="0" y="0"/>
                </a:moveTo>
                <a:lnTo>
                  <a:pt x="12193200" y="0"/>
                </a:lnTo>
                <a:lnTo>
                  <a:pt x="12193200" y="6857995"/>
                </a:lnTo>
                <a:lnTo>
                  <a:pt x="11620668" y="6857995"/>
                </a:lnTo>
                <a:lnTo>
                  <a:pt x="11620668" y="6285596"/>
                </a:lnTo>
                <a:lnTo>
                  <a:pt x="11048268" y="6285596"/>
                </a:lnTo>
                <a:lnTo>
                  <a:pt x="11048268" y="6857995"/>
                </a:lnTo>
                <a:lnTo>
                  <a:pt x="0" y="6857995"/>
                </a:lnTo>
                <a:close/>
              </a:path>
            </a:pathLst>
          </a:custGeom>
          <a:solidFill>
            <a:srgbClr val="CCCCCC"/>
          </a:solidFill>
        </p:spPr>
        <p:txBody>
          <a:bodyPr wrap="square" lIns="0" tIns="0" rIns="0" bIns="1116000" anchor="ctr" anchorCtr="0">
            <a:noAutofit/>
          </a:bodyPr>
          <a:lstStyle>
            <a:lvl1pPr marL="0" indent="0" algn="ctr">
              <a:spcAft>
                <a:spcPts val="0"/>
              </a:spcAft>
              <a:buNone/>
              <a:defRPr/>
            </a:lvl1pPr>
          </a:lstStyle>
          <a:p>
            <a:r>
              <a:rPr lang="nl-NL" dirty="0"/>
              <a:t>Klik om foto toe te voegen.</a:t>
            </a:r>
            <a:br>
              <a:rPr lang="nl-NL" dirty="0"/>
            </a:br>
            <a:endParaRPr lang="nl-NL" dirty="0"/>
          </a:p>
        </p:txBody>
      </p:sp>
      <p:grpSp>
        <p:nvGrpSpPr>
          <p:cNvPr id="8" name="Group 7">
            <a:extLst>
              <a:ext uri="{FF2B5EF4-FFF2-40B4-BE49-F238E27FC236}">
                <a16:creationId xmlns:a16="http://schemas.microsoft.com/office/drawing/2014/main" id="{FA590D1E-0A63-4761-BDD2-C2BB5BEABC7B}"/>
              </a:ext>
            </a:extLst>
          </p:cNvPr>
          <p:cNvGrpSpPr/>
          <p:nvPr userDrawn="1"/>
        </p:nvGrpSpPr>
        <p:grpSpPr bwMode="gray">
          <a:xfrm>
            <a:off x="-329239" y="-319423"/>
            <a:ext cx="12846009" cy="7500113"/>
            <a:chOff x="-329239" y="-319423"/>
            <a:chExt cx="12846009" cy="7500113"/>
          </a:xfrm>
        </p:grpSpPr>
        <p:grpSp>
          <p:nvGrpSpPr>
            <p:cNvPr id="9" name="Group 8">
              <a:extLst>
                <a:ext uri="{FF2B5EF4-FFF2-40B4-BE49-F238E27FC236}">
                  <a16:creationId xmlns:a16="http://schemas.microsoft.com/office/drawing/2014/main" id="{386430A9-DBC4-46A6-8F5C-BA279FEB1F7D}"/>
                </a:ext>
              </a:extLst>
            </p:cNvPr>
            <p:cNvGrpSpPr/>
            <p:nvPr userDrawn="1"/>
          </p:nvGrpSpPr>
          <p:grpSpPr bwMode="gray">
            <a:xfrm>
              <a:off x="-329239" y="0"/>
              <a:ext cx="240289" cy="6858000"/>
              <a:chOff x="-319714" y="0"/>
              <a:chExt cx="240289" cy="6858000"/>
            </a:xfrm>
          </p:grpSpPr>
          <p:sp>
            <p:nvSpPr>
              <p:cNvPr id="127" name="Line 230">
                <a:extLst>
                  <a:ext uri="{FF2B5EF4-FFF2-40B4-BE49-F238E27FC236}">
                    <a16:creationId xmlns:a16="http://schemas.microsoft.com/office/drawing/2014/main" id="{19CC4D11-AF90-4D65-A974-DCF550D3FC17}"/>
                  </a:ext>
                </a:extLst>
              </p:cNvPr>
              <p:cNvSpPr>
                <a:spLocks noChangeShapeType="1"/>
              </p:cNvSpPr>
              <p:nvPr userDrawn="1"/>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8" name="Line 232">
                <a:extLst>
                  <a:ext uri="{FF2B5EF4-FFF2-40B4-BE49-F238E27FC236}">
                    <a16:creationId xmlns:a16="http://schemas.microsoft.com/office/drawing/2014/main" id="{4FF3DDC8-B243-4587-8C25-8842125E5A7B}"/>
                  </a:ext>
                </a:extLst>
              </p:cNvPr>
              <p:cNvSpPr>
                <a:spLocks noChangeShapeType="1"/>
              </p:cNvSpPr>
              <p:nvPr userDrawn="1"/>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9" name="Line 234">
                <a:extLst>
                  <a:ext uri="{FF2B5EF4-FFF2-40B4-BE49-F238E27FC236}">
                    <a16:creationId xmlns:a16="http://schemas.microsoft.com/office/drawing/2014/main" id="{FAB6E515-A4F4-4A66-91C1-6A33B01C7F57}"/>
                  </a:ext>
                </a:extLst>
              </p:cNvPr>
              <p:cNvSpPr>
                <a:spLocks noChangeShapeType="1"/>
              </p:cNvSpPr>
              <p:nvPr userDrawn="1"/>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130" name="Line 236">
                <a:extLst>
                  <a:ext uri="{FF2B5EF4-FFF2-40B4-BE49-F238E27FC236}">
                    <a16:creationId xmlns:a16="http://schemas.microsoft.com/office/drawing/2014/main" id="{FDC1888B-F13C-4906-AF3F-7B500677BA13}"/>
                  </a:ext>
                </a:extLst>
              </p:cNvPr>
              <p:cNvSpPr>
                <a:spLocks noChangeShapeType="1"/>
              </p:cNvSpPr>
              <p:nvPr userDrawn="1"/>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1" name="Line 238">
                <a:extLst>
                  <a:ext uri="{FF2B5EF4-FFF2-40B4-BE49-F238E27FC236}">
                    <a16:creationId xmlns:a16="http://schemas.microsoft.com/office/drawing/2014/main" id="{B781A489-299B-4D4D-96B1-0E5D8F8DBC35}"/>
                  </a:ext>
                </a:extLst>
              </p:cNvPr>
              <p:cNvSpPr>
                <a:spLocks noChangeShapeType="1"/>
              </p:cNvSpPr>
              <p:nvPr userDrawn="1"/>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2" name="Line 240">
                <a:extLst>
                  <a:ext uri="{FF2B5EF4-FFF2-40B4-BE49-F238E27FC236}">
                    <a16:creationId xmlns:a16="http://schemas.microsoft.com/office/drawing/2014/main" id="{D143D7CC-2D27-4EB4-B87A-771AFF0E0F8E}"/>
                  </a:ext>
                </a:extLst>
              </p:cNvPr>
              <p:cNvSpPr>
                <a:spLocks noChangeShapeType="1"/>
              </p:cNvSpPr>
              <p:nvPr userDrawn="1"/>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3" name="Line 244">
                <a:extLst>
                  <a:ext uri="{FF2B5EF4-FFF2-40B4-BE49-F238E27FC236}">
                    <a16:creationId xmlns:a16="http://schemas.microsoft.com/office/drawing/2014/main" id="{E0FF9E74-40E8-4490-90A9-7F9A0AAFFB76}"/>
                  </a:ext>
                </a:extLst>
              </p:cNvPr>
              <p:cNvSpPr>
                <a:spLocks noChangeShapeType="1"/>
              </p:cNvSpPr>
              <p:nvPr userDrawn="1"/>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4" name="Line 246">
                <a:extLst>
                  <a:ext uri="{FF2B5EF4-FFF2-40B4-BE49-F238E27FC236}">
                    <a16:creationId xmlns:a16="http://schemas.microsoft.com/office/drawing/2014/main" id="{2B58D912-5F15-4E35-AAA1-4D49952E0E16}"/>
                  </a:ext>
                </a:extLst>
              </p:cNvPr>
              <p:cNvSpPr>
                <a:spLocks noChangeShapeType="1"/>
              </p:cNvSpPr>
              <p:nvPr userDrawn="1"/>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5" name="Line 250">
                <a:extLst>
                  <a:ext uri="{FF2B5EF4-FFF2-40B4-BE49-F238E27FC236}">
                    <a16:creationId xmlns:a16="http://schemas.microsoft.com/office/drawing/2014/main" id="{22972F6B-8CAE-47E2-8617-0CC30C6B53FB}"/>
                  </a:ext>
                </a:extLst>
              </p:cNvPr>
              <p:cNvSpPr>
                <a:spLocks noChangeShapeType="1"/>
              </p:cNvSpPr>
              <p:nvPr userDrawn="1"/>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6" name="Line 252">
                <a:extLst>
                  <a:ext uri="{FF2B5EF4-FFF2-40B4-BE49-F238E27FC236}">
                    <a16:creationId xmlns:a16="http://schemas.microsoft.com/office/drawing/2014/main" id="{953BAC56-999A-4C42-8E55-54F0E5E2FBCB}"/>
                  </a:ext>
                </a:extLst>
              </p:cNvPr>
              <p:cNvSpPr>
                <a:spLocks noChangeShapeType="1"/>
              </p:cNvSpPr>
              <p:nvPr userDrawn="1"/>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7" name="Line 254">
                <a:extLst>
                  <a:ext uri="{FF2B5EF4-FFF2-40B4-BE49-F238E27FC236}">
                    <a16:creationId xmlns:a16="http://schemas.microsoft.com/office/drawing/2014/main" id="{D64ECCF2-1B02-4644-9695-4B1436B4227E}"/>
                  </a:ext>
                </a:extLst>
              </p:cNvPr>
              <p:cNvSpPr>
                <a:spLocks noChangeShapeType="1"/>
              </p:cNvSpPr>
              <p:nvPr userDrawn="1"/>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8" name="Line 256">
                <a:extLst>
                  <a:ext uri="{FF2B5EF4-FFF2-40B4-BE49-F238E27FC236}">
                    <a16:creationId xmlns:a16="http://schemas.microsoft.com/office/drawing/2014/main" id="{B69E0E3C-3EFC-4800-BE52-89972B0212DB}"/>
                  </a:ext>
                </a:extLst>
              </p:cNvPr>
              <p:cNvSpPr>
                <a:spLocks noChangeShapeType="1"/>
              </p:cNvSpPr>
              <p:nvPr userDrawn="1"/>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9" name="Line 258">
                <a:extLst>
                  <a:ext uri="{FF2B5EF4-FFF2-40B4-BE49-F238E27FC236}">
                    <a16:creationId xmlns:a16="http://schemas.microsoft.com/office/drawing/2014/main" id="{DA206C71-D419-4633-A75A-606754A274C5}"/>
                  </a:ext>
                </a:extLst>
              </p:cNvPr>
              <p:cNvSpPr>
                <a:spLocks noChangeShapeType="1"/>
              </p:cNvSpPr>
              <p:nvPr userDrawn="1"/>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0" name="Line 260">
                <a:extLst>
                  <a:ext uri="{FF2B5EF4-FFF2-40B4-BE49-F238E27FC236}">
                    <a16:creationId xmlns:a16="http://schemas.microsoft.com/office/drawing/2014/main" id="{2D405FFA-8DCF-42C4-920E-D49FA1DE0C9F}"/>
                  </a:ext>
                </a:extLst>
              </p:cNvPr>
              <p:cNvSpPr>
                <a:spLocks noChangeShapeType="1"/>
              </p:cNvSpPr>
              <p:nvPr userDrawn="1"/>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1" name="Line 262">
                <a:extLst>
                  <a:ext uri="{FF2B5EF4-FFF2-40B4-BE49-F238E27FC236}">
                    <a16:creationId xmlns:a16="http://schemas.microsoft.com/office/drawing/2014/main" id="{59DBF2BB-6768-4BD3-B67A-8AB61782FF9C}"/>
                  </a:ext>
                </a:extLst>
              </p:cNvPr>
              <p:cNvSpPr>
                <a:spLocks noChangeShapeType="1"/>
              </p:cNvSpPr>
              <p:nvPr userDrawn="1"/>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2" name="Line 264">
                <a:extLst>
                  <a:ext uri="{FF2B5EF4-FFF2-40B4-BE49-F238E27FC236}">
                    <a16:creationId xmlns:a16="http://schemas.microsoft.com/office/drawing/2014/main" id="{4EF0BA63-1C79-4771-A308-15D371F29511}"/>
                  </a:ext>
                </a:extLst>
              </p:cNvPr>
              <p:cNvSpPr>
                <a:spLocks noChangeShapeType="1"/>
              </p:cNvSpPr>
              <p:nvPr userDrawn="1"/>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3" name="Line 266">
                <a:extLst>
                  <a:ext uri="{FF2B5EF4-FFF2-40B4-BE49-F238E27FC236}">
                    <a16:creationId xmlns:a16="http://schemas.microsoft.com/office/drawing/2014/main" id="{249F983F-B804-4381-A9F6-61A37D729E18}"/>
                  </a:ext>
                </a:extLst>
              </p:cNvPr>
              <p:cNvSpPr>
                <a:spLocks noChangeShapeType="1"/>
              </p:cNvSpPr>
              <p:nvPr userDrawn="1"/>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4" name="Line 268">
                <a:extLst>
                  <a:ext uri="{FF2B5EF4-FFF2-40B4-BE49-F238E27FC236}">
                    <a16:creationId xmlns:a16="http://schemas.microsoft.com/office/drawing/2014/main" id="{D3D19DAC-03F1-4C2E-AB78-6BB09BFE174F}"/>
                  </a:ext>
                </a:extLst>
              </p:cNvPr>
              <p:cNvSpPr>
                <a:spLocks noChangeShapeType="1"/>
              </p:cNvSpPr>
              <p:nvPr userDrawn="1"/>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5" name="Line 270">
                <a:extLst>
                  <a:ext uri="{FF2B5EF4-FFF2-40B4-BE49-F238E27FC236}">
                    <a16:creationId xmlns:a16="http://schemas.microsoft.com/office/drawing/2014/main" id="{5EBA7883-5CB6-4067-96F6-8FF262860879}"/>
                  </a:ext>
                </a:extLst>
              </p:cNvPr>
              <p:cNvSpPr>
                <a:spLocks noChangeShapeType="1"/>
              </p:cNvSpPr>
              <p:nvPr userDrawn="1"/>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6" name="Line 272">
                <a:extLst>
                  <a:ext uri="{FF2B5EF4-FFF2-40B4-BE49-F238E27FC236}">
                    <a16:creationId xmlns:a16="http://schemas.microsoft.com/office/drawing/2014/main" id="{45A7A2F1-4AE8-407C-B85C-CF25D9C444F8}"/>
                  </a:ext>
                </a:extLst>
              </p:cNvPr>
              <p:cNvSpPr>
                <a:spLocks noChangeShapeType="1"/>
              </p:cNvSpPr>
              <p:nvPr userDrawn="1"/>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7" name="Line 274">
                <a:extLst>
                  <a:ext uri="{FF2B5EF4-FFF2-40B4-BE49-F238E27FC236}">
                    <a16:creationId xmlns:a16="http://schemas.microsoft.com/office/drawing/2014/main" id="{87ED207E-93F2-4546-A8F0-29A45BC7F762}"/>
                  </a:ext>
                </a:extLst>
              </p:cNvPr>
              <p:cNvSpPr>
                <a:spLocks noChangeShapeType="1"/>
              </p:cNvSpPr>
              <p:nvPr userDrawn="1"/>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8" name="Line 276">
                <a:extLst>
                  <a:ext uri="{FF2B5EF4-FFF2-40B4-BE49-F238E27FC236}">
                    <a16:creationId xmlns:a16="http://schemas.microsoft.com/office/drawing/2014/main" id="{FB08645A-99BC-445C-A01E-5E2CA2864E73}"/>
                  </a:ext>
                </a:extLst>
              </p:cNvPr>
              <p:cNvSpPr>
                <a:spLocks noChangeShapeType="1"/>
              </p:cNvSpPr>
              <p:nvPr userDrawn="1"/>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9" name="Line 278">
                <a:extLst>
                  <a:ext uri="{FF2B5EF4-FFF2-40B4-BE49-F238E27FC236}">
                    <a16:creationId xmlns:a16="http://schemas.microsoft.com/office/drawing/2014/main" id="{0D43E30A-0955-4C3A-9FEF-B82C0A94C5C2}"/>
                  </a:ext>
                </a:extLst>
              </p:cNvPr>
              <p:cNvSpPr>
                <a:spLocks noChangeShapeType="1"/>
              </p:cNvSpPr>
              <p:nvPr userDrawn="1"/>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0" name="Line 256">
                <a:extLst>
                  <a:ext uri="{FF2B5EF4-FFF2-40B4-BE49-F238E27FC236}">
                    <a16:creationId xmlns:a16="http://schemas.microsoft.com/office/drawing/2014/main" id="{CB1B5E92-E66E-4BFE-A93A-0F18C701DF78}"/>
                  </a:ext>
                </a:extLst>
              </p:cNvPr>
              <p:cNvSpPr>
                <a:spLocks noChangeShapeType="1"/>
              </p:cNvSpPr>
              <p:nvPr userDrawn="1"/>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1" name="Line 234">
                <a:extLst>
                  <a:ext uri="{FF2B5EF4-FFF2-40B4-BE49-F238E27FC236}">
                    <a16:creationId xmlns:a16="http://schemas.microsoft.com/office/drawing/2014/main" id="{2076B412-511C-4E43-B720-9DFDECF4846E}"/>
                  </a:ext>
                </a:extLst>
              </p:cNvPr>
              <p:cNvSpPr>
                <a:spLocks noChangeShapeType="1"/>
              </p:cNvSpPr>
              <p:nvPr userDrawn="1"/>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grpSp>
        <p:grpSp>
          <p:nvGrpSpPr>
            <p:cNvPr id="10" name="Group 9">
              <a:extLst>
                <a:ext uri="{FF2B5EF4-FFF2-40B4-BE49-F238E27FC236}">
                  <a16:creationId xmlns:a16="http://schemas.microsoft.com/office/drawing/2014/main" id="{16F50E83-D56F-4648-A84B-CB9418CD51FC}"/>
                </a:ext>
              </a:extLst>
            </p:cNvPr>
            <p:cNvGrpSpPr/>
            <p:nvPr userDrawn="1"/>
          </p:nvGrpSpPr>
          <p:grpSpPr bwMode="gray">
            <a:xfrm>
              <a:off x="0" y="-319423"/>
              <a:ext cx="12192000" cy="232538"/>
              <a:chOff x="0" y="-319423"/>
              <a:chExt cx="12192000" cy="232538"/>
            </a:xfrm>
          </p:grpSpPr>
          <p:sp>
            <p:nvSpPr>
              <p:cNvPr id="83" name="Line 146">
                <a:extLst>
                  <a:ext uri="{FF2B5EF4-FFF2-40B4-BE49-F238E27FC236}">
                    <a16:creationId xmlns:a16="http://schemas.microsoft.com/office/drawing/2014/main" id="{63D796CB-46CC-49DB-9BCE-27BA3BA8E108}"/>
                  </a:ext>
                </a:extLst>
              </p:cNvPr>
              <p:cNvSpPr>
                <a:spLocks noChangeShapeType="1"/>
              </p:cNvSpPr>
              <p:nvPr userDrawn="1"/>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4" name="Line 148">
                <a:extLst>
                  <a:ext uri="{FF2B5EF4-FFF2-40B4-BE49-F238E27FC236}">
                    <a16:creationId xmlns:a16="http://schemas.microsoft.com/office/drawing/2014/main" id="{4C872157-9E05-49EA-B528-9E4C65DFB842}"/>
                  </a:ext>
                </a:extLst>
              </p:cNvPr>
              <p:cNvSpPr>
                <a:spLocks noChangeShapeType="1"/>
              </p:cNvSpPr>
              <p:nvPr userDrawn="1"/>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5" name="Line 150">
                <a:extLst>
                  <a:ext uri="{FF2B5EF4-FFF2-40B4-BE49-F238E27FC236}">
                    <a16:creationId xmlns:a16="http://schemas.microsoft.com/office/drawing/2014/main" id="{BA7A64A3-36D0-4F4F-848A-5B3C68470C44}"/>
                  </a:ext>
                </a:extLst>
              </p:cNvPr>
              <p:cNvSpPr>
                <a:spLocks noChangeShapeType="1"/>
              </p:cNvSpPr>
              <p:nvPr userDrawn="1"/>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6" name="Line 152">
                <a:extLst>
                  <a:ext uri="{FF2B5EF4-FFF2-40B4-BE49-F238E27FC236}">
                    <a16:creationId xmlns:a16="http://schemas.microsoft.com/office/drawing/2014/main" id="{A336139C-1615-4D0B-929C-4A7B417B57CF}"/>
                  </a:ext>
                </a:extLst>
              </p:cNvPr>
              <p:cNvSpPr>
                <a:spLocks noChangeShapeType="1"/>
              </p:cNvSpPr>
              <p:nvPr userDrawn="1"/>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7" name="Line 154">
                <a:extLst>
                  <a:ext uri="{FF2B5EF4-FFF2-40B4-BE49-F238E27FC236}">
                    <a16:creationId xmlns:a16="http://schemas.microsoft.com/office/drawing/2014/main" id="{05E2F5F9-CC93-41AD-805D-BAB4E882C4A0}"/>
                  </a:ext>
                </a:extLst>
              </p:cNvPr>
              <p:cNvSpPr>
                <a:spLocks noChangeShapeType="1"/>
              </p:cNvSpPr>
              <p:nvPr userDrawn="1"/>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8" name="Line 156">
                <a:extLst>
                  <a:ext uri="{FF2B5EF4-FFF2-40B4-BE49-F238E27FC236}">
                    <a16:creationId xmlns:a16="http://schemas.microsoft.com/office/drawing/2014/main" id="{716B9FC8-A237-440A-921B-430F99EB787F}"/>
                  </a:ext>
                </a:extLst>
              </p:cNvPr>
              <p:cNvSpPr>
                <a:spLocks noChangeShapeType="1"/>
              </p:cNvSpPr>
              <p:nvPr userDrawn="1"/>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9" name="Line 158">
                <a:extLst>
                  <a:ext uri="{FF2B5EF4-FFF2-40B4-BE49-F238E27FC236}">
                    <a16:creationId xmlns:a16="http://schemas.microsoft.com/office/drawing/2014/main" id="{C4E7D6D6-B2BF-4CE0-BF49-6228A23B0350}"/>
                  </a:ext>
                </a:extLst>
              </p:cNvPr>
              <p:cNvSpPr>
                <a:spLocks noChangeShapeType="1"/>
              </p:cNvSpPr>
              <p:nvPr userDrawn="1"/>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0" name="Line 160">
                <a:extLst>
                  <a:ext uri="{FF2B5EF4-FFF2-40B4-BE49-F238E27FC236}">
                    <a16:creationId xmlns:a16="http://schemas.microsoft.com/office/drawing/2014/main" id="{69D14707-DEB5-46C8-84DB-D3D772B14AB7}"/>
                  </a:ext>
                </a:extLst>
              </p:cNvPr>
              <p:cNvSpPr>
                <a:spLocks noChangeShapeType="1"/>
              </p:cNvSpPr>
              <p:nvPr userDrawn="1"/>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1" name="Line 162">
                <a:extLst>
                  <a:ext uri="{FF2B5EF4-FFF2-40B4-BE49-F238E27FC236}">
                    <a16:creationId xmlns:a16="http://schemas.microsoft.com/office/drawing/2014/main" id="{D6E8DCE4-C34C-4F44-88A5-537AEFBDFF26}"/>
                  </a:ext>
                </a:extLst>
              </p:cNvPr>
              <p:cNvSpPr>
                <a:spLocks noChangeShapeType="1"/>
              </p:cNvSpPr>
              <p:nvPr userDrawn="1"/>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2" name="Line 164">
                <a:extLst>
                  <a:ext uri="{FF2B5EF4-FFF2-40B4-BE49-F238E27FC236}">
                    <a16:creationId xmlns:a16="http://schemas.microsoft.com/office/drawing/2014/main" id="{1770D305-05C9-4F3E-829C-437A735D7705}"/>
                  </a:ext>
                </a:extLst>
              </p:cNvPr>
              <p:cNvSpPr>
                <a:spLocks noChangeShapeType="1"/>
              </p:cNvSpPr>
              <p:nvPr userDrawn="1"/>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3" name="Line 166">
                <a:extLst>
                  <a:ext uri="{FF2B5EF4-FFF2-40B4-BE49-F238E27FC236}">
                    <a16:creationId xmlns:a16="http://schemas.microsoft.com/office/drawing/2014/main" id="{AC18F2E7-C4CB-484B-AE5F-0E57884BCADA}"/>
                  </a:ext>
                </a:extLst>
              </p:cNvPr>
              <p:cNvSpPr>
                <a:spLocks noChangeShapeType="1"/>
              </p:cNvSpPr>
              <p:nvPr userDrawn="1"/>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4" name="Line 168">
                <a:extLst>
                  <a:ext uri="{FF2B5EF4-FFF2-40B4-BE49-F238E27FC236}">
                    <a16:creationId xmlns:a16="http://schemas.microsoft.com/office/drawing/2014/main" id="{F2F0DB71-4CD7-4FB5-8854-BC420D85ECA5}"/>
                  </a:ext>
                </a:extLst>
              </p:cNvPr>
              <p:cNvSpPr>
                <a:spLocks noChangeShapeType="1"/>
              </p:cNvSpPr>
              <p:nvPr userDrawn="1"/>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5" name="Line 170">
                <a:extLst>
                  <a:ext uri="{FF2B5EF4-FFF2-40B4-BE49-F238E27FC236}">
                    <a16:creationId xmlns:a16="http://schemas.microsoft.com/office/drawing/2014/main" id="{F5CFF56D-C4C1-47A3-8258-C602B9E29A08}"/>
                  </a:ext>
                </a:extLst>
              </p:cNvPr>
              <p:cNvSpPr>
                <a:spLocks noChangeShapeType="1"/>
              </p:cNvSpPr>
              <p:nvPr userDrawn="1"/>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6" name="Line 172">
                <a:extLst>
                  <a:ext uri="{FF2B5EF4-FFF2-40B4-BE49-F238E27FC236}">
                    <a16:creationId xmlns:a16="http://schemas.microsoft.com/office/drawing/2014/main" id="{B6F715BA-7583-4BD4-81B1-F318EB4F239E}"/>
                  </a:ext>
                </a:extLst>
              </p:cNvPr>
              <p:cNvSpPr>
                <a:spLocks noChangeShapeType="1"/>
              </p:cNvSpPr>
              <p:nvPr userDrawn="1"/>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7" name="Line 174">
                <a:extLst>
                  <a:ext uri="{FF2B5EF4-FFF2-40B4-BE49-F238E27FC236}">
                    <a16:creationId xmlns:a16="http://schemas.microsoft.com/office/drawing/2014/main" id="{B573EF2E-0FC8-4E32-A623-86D501137635}"/>
                  </a:ext>
                </a:extLst>
              </p:cNvPr>
              <p:cNvSpPr>
                <a:spLocks noChangeShapeType="1"/>
              </p:cNvSpPr>
              <p:nvPr userDrawn="1"/>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8" name="Line 176">
                <a:extLst>
                  <a:ext uri="{FF2B5EF4-FFF2-40B4-BE49-F238E27FC236}">
                    <a16:creationId xmlns:a16="http://schemas.microsoft.com/office/drawing/2014/main" id="{875139BF-F659-4F14-85A3-9DFF1FACAE0D}"/>
                  </a:ext>
                </a:extLst>
              </p:cNvPr>
              <p:cNvSpPr>
                <a:spLocks noChangeShapeType="1"/>
              </p:cNvSpPr>
              <p:nvPr userDrawn="1"/>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9" name="Line 178">
                <a:extLst>
                  <a:ext uri="{FF2B5EF4-FFF2-40B4-BE49-F238E27FC236}">
                    <a16:creationId xmlns:a16="http://schemas.microsoft.com/office/drawing/2014/main" id="{C6C9C745-4895-4452-988F-6BE5AF49B6D9}"/>
                  </a:ext>
                </a:extLst>
              </p:cNvPr>
              <p:cNvSpPr>
                <a:spLocks noChangeShapeType="1"/>
              </p:cNvSpPr>
              <p:nvPr userDrawn="1"/>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0" name="Line 180">
                <a:extLst>
                  <a:ext uri="{FF2B5EF4-FFF2-40B4-BE49-F238E27FC236}">
                    <a16:creationId xmlns:a16="http://schemas.microsoft.com/office/drawing/2014/main" id="{752569A2-CD35-4C84-B554-E50C39FCEDA8}"/>
                  </a:ext>
                </a:extLst>
              </p:cNvPr>
              <p:cNvSpPr>
                <a:spLocks noChangeShapeType="1"/>
              </p:cNvSpPr>
              <p:nvPr userDrawn="1"/>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1" name="Line 182">
                <a:extLst>
                  <a:ext uri="{FF2B5EF4-FFF2-40B4-BE49-F238E27FC236}">
                    <a16:creationId xmlns:a16="http://schemas.microsoft.com/office/drawing/2014/main" id="{98F81751-0293-4E32-BB3B-004DEC0089EC}"/>
                  </a:ext>
                </a:extLst>
              </p:cNvPr>
              <p:cNvSpPr>
                <a:spLocks noChangeShapeType="1"/>
              </p:cNvSpPr>
              <p:nvPr userDrawn="1"/>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2" name="Line 184">
                <a:extLst>
                  <a:ext uri="{FF2B5EF4-FFF2-40B4-BE49-F238E27FC236}">
                    <a16:creationId xmlns:a16="http://schemas.microsoft.com/office/drawing/2014/main" id="{55ED0924-B682-49ED-8CBE-AD2E695F9DBC}"/>
                  </a:ext>
                </a:extLst>
              </p:cNvPr>
              <p:cNvSpPr>
                <a:spLocks noChangeShapeType="1"/>
              </p:cNvSpPr>
              <p:nvPr userDrawn="1"/>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3" name="Line 186">
                <a:extLst>
                  <a:ext uri="{FF2B5EF4-FFF2-40B4-BE49-F238E27FC236}">
                    <a16:creationId xmlns:a16="http://schemas.microsoft.com/office/drawing/2014/main" id="{5235A124-E0A9-405A-8CC2-21BA1ED8DC4F}"/>
                  </a:ext>
                </a:extLst>
              </p:cNvPr>
              <p:cNvSpPr>
                <a:spLocks noChangeShapeType="1"/>
              </p:cNvSpPr>
              <p:nvPr userDrawn="1"/>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4" name="Line 188">
                <a:extLst>
                  <a:ext uri="{FF2B5EF4-FFF2-40B4-BE49-F238E27FC236}">
                    <a16:creationId xmlns:a16="http://schemas.microsoft.com/office/drawing/2014/main" id="{F94B900A-CF49-4660-A98C-1452A1A02A48}"/>
                  </a:ext>
                </a:extLst>
              </p:cNvPr>
              <p:cNvSpPr>
                <a:spLocks noChangeShapeType="1"/>
              </p:cNvSpPr>
              <p:nvPr userDrawn="1"/>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5" name="Line 190">
                <a:extLst>
                  <a:ext uri="{FF2B5EF4-FFF2-40B4-BE49-F238E27FC236}">
                    <a16:creationId xmlns:a16="http://schemas.microsoft.com/office/drawing/2014/main" id="{69B32C41-43E4-4DCC-AE34-B305D0947C52}"/>
                  </a:ext>
                </a:extLst>
              </p:cNvPr>
              <p:cNvSpPr>
                <a:spLocks noChangeShapeType="1"/>
              </p:cNvSpPr>
              <p:nvPr userDrawn="1"/>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6" name="Line 192">
                <a:extLst>
                  <a:ext uri="{FF2B5EF4-FFF2-40B4-BE49-F238E27FC236}">
                    <a16:creationId xmlns:a16="http://schemas.microsoft.com/office/drawing/2014/main" id="{F70BB557-694E-40A6-A789-D539FAED7A45}"/>
                  </a:ext>
                </a:extLst>
              </p:cNvPr>
              <p:cNvSpPr>
                <a:spLocks noChangeShapeType="1"/>
              </p:cNvSpPr>
              <p:nvPr userDrawn="1"/>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7" name="Line 194">
                <a:extLst>
                  <a:ext uri="{FF2B5EF4-FFF2-40B4-BE49-F238E27FC236}">
                    <a16:creationId xmlns:a16="http://schemas.microsoft.com/office/drawing/2014/main" id="{47E4B53C-E785-4C2B-A348-C6EC8E14911F}"/>
                  </a:ext>
                </a:extLst>
              </p:cNvPr>
              <p:cNvSpPr>
                <a:spLocks noChangeShapeType="1"/>
              </p:cNvSpPr>
              <p:nvPr userDrawn="1"/>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8" name="Line 196">
                <a:extLst>
                  <a:ext uri="{FF2B5EF4-FFF2-40B4-BE49-F238E27FC236}">
                    <a16:creationId xmlns:a16="http://schemas.microsoft.com/office/drawing/2014/main" id="{1F33514F-2EF4-4331-BA5F-60BB450A9237}"/>
                  </a:ext>
                </a:extLst>
              </p:cNvPr>
              <p:cNvSpPr>
                <a:spLocks noChangeShapeType="1"/>
              </p:cNvSpPr>
              <p:nvPr userDrawn="1"/>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9" name="Line 198">
                <a:extLst>
                  <a:ext uri="{FF2B5EF4-FFF2-40B4-BE49-F238E27FC236}">
                    <a16:creationId xmlns:a16="http://schemas.microsoft.com/office/drawing/2014/main" id="{5965C3CB-F317-44C9-A345-24DB4F8C8C79}"/>
                  </a:ext>
                </a:extLst>
              </p:cNvPr>
              <p:cNvSpPr>
                <a:spLocks noChangeShapeType="1"/>
              </p:cNvSpPr>
              <p:nvPr userDrawn="1"/>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0" name="Line 200">
                <a:extLst>
                  <a:ext uri="{FF2B5EF4-FFF2-40B4-BE49-F238E27FC236}">
                    <a16:creationId xmlns:a16="http://schemas.microsoft.com/office/drawing/2014/main" id="{A83EE1BE-EA64-41D9-95EC-8350BF8EE05B}"/>
                  </a:ext>
                </a:extLst>
              </p:cNvPr>
              <p:cNvSpPr>
                <a:spLocks noChangeShapeType="1"/>
              </p:cNvSpPr>
              <p:nvPr userDrawn="1"/>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1" name="Line 202">
                <a:extLst>
                  <a:ext uri="{FF2B5EF4-FFF2-40B4-BE49-F238E27FC236}">
                    <a16:creationId xmlns:a16="http://schemas.microsoft.com/office/drawing/2014/main" id="{1F6EE955-A826-47D0-AA63-C1EC020BD6E9}"/>
                  </a:ext>
                </a:extLst>
              </p:cNvPr>
              <p:cNvSpPr>
                <a:spLocks noChangeShapeType="1"/>
              </p:cNvSpPr>
              <p:nvPr userDrawn="1"/>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2" name="Line 204">
                <a:extLst>
                  <a:ext uri="{FF2B5EF4-FFF2-40B4-BE49-F238E27FC236}">
                    <a16:creationId xmlns:a16="http://schemas.microsoft.com/office/drawing/2014/main" id="{D845EAEC-2D2E-4779-BE01-C8F21DE173BC}"/>
                  </a:ext>
                </a:extLst>
              </p:cNvPr>
              <p:cNvSpPr>
                <a:spLocks noChangeShapeType="1"/>
              </p:cNvSpPr>
              <p:nvPr userDrawn="1"/>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3" name="Line 206">
                <a:extLst>
                  <a:ext uri="{FF2B5EF4-FFF2-40B4-BE49-F238E27FC236}">
                    <a16:creationId xmlns:a16="http://schemas.microsoft.com/office/drawing/2014/main" id="{64BD5CF0-3A07-45D0-B799-603C17C4DDF5}"/>
                  </a:ext>
                </a:extLst>
              </p:cNvPr>
              <p:cNvSpPr>
                <a:spLocks noChangeShapeType="1"/>
              </p:cNvSpPr>
              <p:nvPr userDrawn="1"/>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4" name="Line 208">
                <a:extLst>
                  <a:ext uri="{FF2B5EF4-FFF2-40B4-BE49-F238E27FC236}">
                    <a16:creationId xmlns:a16="http://schemas.microsoft.com/office/drawing/2014/main" id="{C5DFA7AD-75B0-4F93-89F9-F8BD1309AC82}"/>
                  </a:ext>
                </a:extLst>
              </p:cNvPr>
              <p:cNvSpPr>
                <a:spLocks noChangeShapeType="1"/>
              </p:cNvSpPr>
              <p:nvPr userDrawn="1"/>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5" name="Line 210">
                <a:extLst>
                  <a:ext uri="{FF2B5EF4-FFF2-40B4-BE49-F238E27FC236}">
                    <a16:creationId xmlns:a16="http://schemas.microsoft.com/office/drawing/2014/main" id="{5EE1BFEF-8853-4D3F-96F5-44055BFBA9A4}"/>
                  </a:ext>
                </a:extLst>
              </p:cNvPr>
              <p:cNvSpPr>
                <a:spLocks noChangeShapeType="1"/>
              </p:cNvSpPr>
              <p:nvPr userDrawn="1"/>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6" name="Line 212">
                <a:extLst>
                  <a:ext uri="{FF2B5EF4-FFF2-40B4-BE49-F238E27FC236}">
                    <a16:creationId xmlns:a16="http://schemas.microsoft.com/office/drawing/2014/main" id="{BBBC4FB5-7D37-46A6-9429-E34C6672661C}"/>
                  </a:ext>
                </a:extLst>
              </p:cNvPr>
              <p:cNvSpPr>
                <a:spLocks noChangeShapeType="1"/>
              </p:cNvSpPr>
              <p:nvPr userDrawn="1"/>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7" name="Line 214">
                <a:extLst>
                  <a:ext uri="{FF2B5EF4-FFF2-40B4-BE49-F238E27FC236}">
                    <a16:creationId xmlns:a16="http://schemas.microsoft.com/office/drawing/2014/main" id="{E5586302-512E-47AE-B087-6179B8DFE8E2}"/>
                  </a:ext>
                </a:extLst>
              </p:cNvPr>
              <p:cNvSpPr>
                <a:spLocks noChangeShapeType="1"/>
              </p:cNvSpPr>
              <p:nvPr userDrawn="1"/>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8" name="Line 216">
                <a:extLst>
                  <a:ext uri="{FF2B5EF4-FFF2-40B4-BE49-F238E27FC236}">
                    <a16:creationId xmlns:a16="http://schemas.microsoft.com/office/drawing/2014/main" id="{F37EB0B4-E2E0-42BB-85AD-EE60AA278E41}"/>
                  </a:ext>
                </a:extLst>
              </p:cNvPr>
              <p:cNvSpPr>
                <a:spLocks noChangeShapeType="1"/>
              </p:cNvSpPr>
              <p:nvPr userDrawn="1"/>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9" name="Line 218">
                <a:extLst>
                  <a:ext uri="{FF2B5EF4-FFF2-40B4-BE49-F238E27FC236}">
                    <a16:creationId xmlns:a16="http://schemas.microsoft.com/office/drawing/2014/main" id="{C839FA3E-5F04-4D3C-BF73-216D47B2CE85}"/>
                  </a:ext>
                </a:extLst>
              </p:cNvPr>
              <p:cNvSpPr>
                <a:spLocks noChangeShapeType="1"/>
              </p:cNvSpPr>
              <p:nvPr userDrawn="1"/>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0" name="Line 220">
                <a:extLst>
                  <a:ext uri="{FF2B5EF4-FFF2-40B4-BE49-F238E27FC236}">
                    <a16:creationId xmlns:a16="http://schemas.microsoft.com/office/drawing/2014/main" id="{466FDD6D-5DF7-4613-8EF7-42B2DDE4F78C}"/>
                  </a:ext>
                </a:extLst>
              </p:cNvPr>
              <p:cNvSpPr>
                <a:spLocks noChangeShapeType="1"/>
              </p:cNvSpPr>
              <p:nvPr userDrawn="1"/>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1" name="Line 222">
                <a:extLst>
                  <a:ext uri="{FF2B5EF4-FFF2-40B4-BE49-F238E27FC236}">
                    <a16:creationId xmlns:a16="http://schemas.microsoft.com/office/drawing/2014/main" id="{7FC4BCEB-8E6C-487B-9C79-2CFC90159AC9}"/>
                  </a:ext>
                </a:extLst>
              </p:cNvPr>
              <p:cNvSpPr>
                <a:spLocks noChangeShapeType="1"/>
              </p:cNvSpPr>
              <p:nvPr userDrawn="1"/>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2" name="Line 224">
                <a:extLst>
                  <a:ext uri="{FF2B5EF4-FFF2-40B4-BE49-F238E27FC236}">
                    <a16:creationId xmlns:a16="http://schemas.microsoft.com/office/drawing/2014/main" id="{8F587549-6B98-4A8C-8266-77C3AB44D242}"/>
                  </a:ext>
                </a:extLst>
              </p:cNvPr>
              <p:cNvSpPr>
                <a:spLocks noChangeShapeType="1"/>
              </p:cNvSpPr>
              <p:nvPr userDrawn="1"/>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3" name="Line 226">
                <a:extLst>
                  <a:ext uri="{FF2B5EF4-FFF2-40B4-BE49-F238E27FC236}">
                    <a16:creationId xmlns:a16="http://schemas.microsoft.com/office/drawing/2014/main" id="{D0F0C6AD-676B-4871-97B8-19FDA3B0DEC4}"/>
                  </a:ext>
                </a:extLst>
              </p:cNvPr>
              <p:cNvSpPr>
                <a:spLocks noChangeShapeType="1"/>
              </p:cNvSpPr>
              <p:nvPr userDrawn="1"/>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4" name="Line 228">
                <a:extLst>
                  <a:ext uri="{FF2B5EF4-FFF2-40B4-BE49-F238E27FC236}">
                    <a16:creationId xmlns:a16="http://schemas.microsoft.com/office/drawing/2014/main" id="{2740FAC5-4363-48EF-A99E-E337094B7AB1}"/>
                  </a:ext>
                </a:extLst>
              </p:cNvPr>
              <p:cNvSpPr>
                <a:spLocks noChangeShapeType="1"/>
              </p:cNvSpPr>
              <p:nvPr userDrawn="1"/>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5" name="Line 146">
                <a:extLst>
                  <a:ext uri="{FF2B5EF4-FFF2-40B4-BE49-F238E27FC236}">
                    <a16:creationId xmlns:a16="http://schemas.microsoft.com/office/drawing/2014/main" id="{37761899-4DC5-4C6E-81BF-194C8384EDB5}"/>
                  </a:ext>
                </a:extLst>
              </p:cNvPr>
              <p:cNvSpPr>
                <a:spLocks noChangeShapeType="1"/>
              </p:cNvSpPr>
              <p:nvPr userDrawn="1"/>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6" name="Line 204">
                <a:extLst>
                  <a:ext uri="{FF2B5EF4-FFF2-40B4-BE49-F238E27FC236}">
                    <a16:creationId xmlns:a16="http://schemas.microsoft.com/office/drawing/2014/main" id="{F09CFD66-2892-4333-B400-0C9F00A2B2B0}"/>
                  </a:ext>
                </a:extLst>
              </p:cNvPr>
              <p:cNvSpPr>
                <a:spLocks noChangeShapeType="1"/>
              </p:cNvSpPr>
              <p:nvPr userDrawn="1"/>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grpSp>
          <p:nvGrpSpPr>
            <p:cNvPr id="12" name="Group 11">
              <a:extLst>
                <a:ext uri="{FF2B5EF4-FFF2-40B4-BE49-F238E27FC236}">
                  <a16:creationId xmlns:a16="http://schemas.microsoft.com/office/drawing/2014/main" id="{26943C02-6507-43B7-9086-E8B750D6C615}"/>
                </a:ext>
              </a:extLst>
            </p:cNvPr>
            <p:cNvGrpSpPr/>
            <p:nvPr userDrawn="1"/>
          </p:nvGrpSpPr>
          <p:grpSpPr bwMode="gray">
            <a:xfrm>
              <a:off x="0" y="6948152"/>
              <a:ext cx="12192000" cy="232538"/>
              <a:chOff x="0" y="-319423"/>
              <a:chExt cx="12192000" cy="232538"/>
            </a:xfrm>
          </p:grpSpPr>
          <p:sp>
            <p:nvSpPr>
              <p:cNvPr id="39" name="Line 146">
                <a:extLst>
                  <a:ext uri="{FF2B5EF4-FFF2-40B4-BE49-F238E27FC236}">
                    <a16:creationId xmlns:a16="http://schemas.microsoft.com/office/drawing/2014/main" id="{4CE37BDA-63D3-4798-AA99-EB286DBE8A99}"/>
                  </a:ext>
                </a:extLst>
              </p:cNvPr>
              <p:cNvSpPr>
                <a:spLocks noChangeShapeType="1"/>
              </p:cNvSpPr>
              <p:nvPr userDrawn="1"/>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0" name="Line 148">
                <a:extLst>
                  <a:ext uri="{FF2B5EF4-FFF2-40B4-BE49-F238E27FC236}">
                    <a16:creationId xmlns:a16="http://schemas.microsoft.com/office/drawing/2014/main" id="{CE239325-579F-4483-98E5-C9F26A6AF83D}"/>
                  </a:ext>
                </a:extLst>
              </p:cNvPr>
              <p:cNvSpPr>
                <a:spLocks noChangeShapeType="1"/>
              </p:cNvSpPr>
              <p:nvPr userDrawn="1"/>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1" name="Line 150">
                <a:extLst>
                  <a:ext uri="{FF2B5EF4-FFF2-40B4-BE49-F238E27FC236}">
                    <a16:creationId xmlns:a16="http://schemas.microsoft.com/office/drawing/2014/main" id="{20B1A90B-84CD-4A1A-BA2E-F320A13781A8}"/>
                  </a:ext>
                </a:extLst>
              </p:cNvPr>
              <p:cNvSpPr>
                <a:spLocks noChangeShapeType="1"/>
              </p:cNvSpPr>
              <p:nvPr userDrawn="1"/>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2" name="Line 152">
                <a:extLst>
                  <a:ext uri="{FF2B5EF4-FFF2-40B4-BE49-F238E27FC236}">
                    <a16:creationId xmlns:a16="http://schemas.microsoft.com/office/drawing/2014/main" id="{34227BDC-ACB3-45DA-987D-74BC05BD6E60}"/>
                  </a:ext>
                </a:extLst>
              </p:cNvPr>
              <p:cNvSpPr>
                <a:spLocks noChangeShapeType="1"/>
              </p:cNvSpPr>
              <p:nvPr userDrawn="1"/>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3" name="Line 154">
                <a:extLst>
                  <a:ext uri="{FF2B5EF4-FFF2-40B4-BE49-F238E27FC236}">
                    <a16:creationId xmlns:a16="http://schemas.microsoft.com/office/drawing/2014/main" id="{5870A6B3-FDE3-4968-8A2E-3128F4ADA43C}"/>
                  </a:ext>
                </a:extLst>
              </p:cNvPr>
              <p:cNvSpPr>
                <a:spLocks noChangeShapeType="1"/>
              </p:cNvSpPr>
              <p:nvPr userDrawn="1"/>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4" name="Line 156">
                <a:extLst>
                  <a:ext uri="{FF2B5EF4-FFF2-40B4-BE49-F238E27FC236}">
                    <a16:creationId xmlns:a16="http://schemas.microsoft.com/office/drawing/2014/main" id="{1407A0B3-F23B-4DE5-B985-D934BF0943BD}"/>
                  </a:ext>
                </a:extLst>
              </p:cNvPr>
              <p:cNvSpPr>
                <a:spLocks noChangeShapeType="1"/>
              </p:cNvSpPr>
              <p:nvPr userDrawn="1"/>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5" name="Line 158">
                <a:extLst>
                  <a:ext uri="{FF2B5EF4-FFF2-40B4-BE49-F238E27FC236}">
                    <a16:creationId xmlns:a16="http://schemas.microsoft.com/office/drawing/2014/main" id="{D6742EED-CC05-4193-AE2C-162A03C72FD1}"/>
                  </a:ext>
                </a:extLst>
              </p:cNvPr>
              <p:cNvSpPr>
                <a:spLocks noChangeShapeType="1"/>
              </p:cNvSpPr>
              <p:nvPr userDrawn="1"/>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6" name="Line 160">
                <a:extLst>
                  <a:ext uri="{FF2B5EF4-FFF2-40B4-BE49-F238E27FC236}">
                    <a16:creationId xmlns:a16="http://schemas.microsoft.com/office/drawing/2014/main" id="{8B2673B7-E13D-4AD2-B70B-9E6EE761D43D}"/>
                  </a:ext>
                </a:extLst>
              </p:cNvPr>
              <p:cNvSpPr>
                <a:spLocks noChangeShapeType="1"/>
              </p:cNvSpPr>
              <p:nvPr userDrawn="1"/>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7" name="Line 162">
                <a:extLst>
                  <a:ext uri="{FF2B5EF4-FFF2-40B4-BE49-F238E27FC236}">
                    <a16:creationId xmlns:a16="http://schemas.microsoft.com/office/drawing/2014/main" id="{EF427DBA-0B5D-4493-BCA2-1CBCB9BDC044}"/>
                  </a:ext>
                </a:extLst>
              </p:cNvPr>
              <p:cNvSpPr>
                <a:spLocks noChangeShapeType="1"/>
              </p:cNvSpPr>
              <p:nvPr userDrawn="1"/>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8" name="Line 164">
                <a:extLst>
                  <a:ext uri="{FF2B5EF4-FFF2-40B4-BE49-F238E27FC236}">
                    <a16:creationId xmlns:a16="http://schemas.microsoft.com/office/drawing/2014/main" id="{A69F03EB-A009-482C-AC00-87CC580BBAFF}"/>
                  </a:ext>
                </a:extLst>
              </p:cNvPr>
              <p:cNvSpPr>
                <a:spLocks noChangeShapeType="1"/>
              </p:cNvSpPr>
              <p:nvPr userDrawn="1"/>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9" name="Line 166">
                <a:extLst>
                  <a:ext uri="{FF2B5EF4-FFF2-40B4-BE49-F238E27FC236}">
                    <a16:creationId xmlns:a16="http://schemas.microsoft.com/office/drawing/2014/main" id="{2598C2C1-2568-458B-AB98-5E91B58FC2FB}"/>
                  </a:ext>
                </a:extLst>
              </p:cNvPr>
              <p:cNvSpPr>
                <a:spLocks noChangeShapeType="1"/>
              </p:cNvSpPr>
              <p:nvPr userDrawn="1"/>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0" name="Line 168">
                <a:extLst>
                  <a:ext uri="{FF2B5EF4-FFF2-40B4-BE49-F238E27FC236}">
                    <a16:creationId xmlns:a16="http://schemas.microsoft.com/office/drawing/2014/main" id="{D1B91C94-1152-402C-9845-B413DD443D59}"/>
                  </a:ext>
                </a:extLst>
              </p:cNvPr>
              <p:cNvSpPr>
                <a:spLocks noChangeShapeType="1"/>
              </p:cNvSpPr>
              <p:nvPr userDrawn="1"/>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1" name="Line 170">
                <a:extLst>
                  <a:ext uri="{FF2B5EF4-FFF2-40B4-BE49-F238E27FC236}">
                    <a16:creationId xmlns:a16="http://schemas.microsoft.com/office/drawing/2014/main" id="{1E544D1E-8258-4D1E-94AE-CEF5751C116B}"/>
                  </a:ext>
                </a:extLst>
              </p:cNvPr>
              <p:cNvSpPr>
                <a:spLocks noChangeShapeType="1"/>
              </p:cNvSpPr>
              <p:nvPr userDrawn="1"/>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2" name="Line 172">
                <a:extLst>
                  <a:ext uri="{FF2B5EF4-FFF2-40B4-BE49-F238E27FC236}">
                    <a16:creationId xmlns:a16="http://schemas.microsoft.com/office/drawing/2014/main" id="{B252831E-D628-4F87-9137-B16ECD518F28}"/>
                  </a:ext>
                </a:extLst>
              </p:cNvPr>
              <p:cNvSpPr>
                <a:spLocks noChangeShapeType="1"/>
              </p:cNvSpPr>
              <p:nvPr userDrawn="1"/>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3" name="Line 174">
                <a:extLst>
                  <a:ext uri="{FF2B5EF4-FFF2-40B4-BE49-F238E27FC236}">
                    <a16:creationId xmlns:a16="http://schemas.microsoft.com/office/drawing/2014/main" id="{0AED1629-2828-4280-8C4D-440BE568790E}"/>
                  </a:ext>
                </a:extLst>
              </p:cNvPr>
              <p:cNvSpPr>
                <a:spLocks noChangeShapeType="1"/>
              </p:cNvSpPr>
              <p:nvPr userDrawn="1"/>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4" name="Line 176">
                <a:extLst>
                  <a:ext uri="{FF2B5EF4-FFF2-40B4-BE49-F238E27FC236}">
                    <a16:creationId xmlns:a16="http://schemas.microsoft.com/office/drawing/2014/main" id="{1E1846B8-7C24-419D-88A5-C8AB44661789}"/>
                  </a:ext>
                </a:extLst>
              </p:cNvPr>
              <p:cNvSpPr>
                <a:spLocks noChangeShapeType="1"/>
              </p:cNvSpPr>
              <p:nvPr userDrawn="1"/>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5" name="Line 178">
                <a:extLst>
                  <a:ext uri="{FF2B5EF4-FFF2-40B4-BE49-F238E27FC236}">
                    <a16:creationId xmlns:a16="http://schemas.microsoft.com/office/drawing/2014/main" id="{B8CE7AB3-348F-43B9-83DE-BB4FAA681091}"/>
                  </a:ext>
                </a:extLst>
              </p:cNvPr>
              <p:cNvSpPr>
                <a:spLocks noChangeShapeType="1"/>
              </p:cNvSpPr>
              <p:nvPr userDrawn="1"/>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6" name="Line 180">
                <a:extLst>
                  <a:ext uri="{FF2B5EF4-FFF2-40B4-BE49-F238E27FC236}">
                    <a16:creationId xmlns:a16="http://schemas.microsoft.com/office/drawing/2014/main" id="{E674C27A-69A2-49C9-ACFD-3A3D1D314442}"/>
                  </a:ext>
                </a:extLst>
              </p:cNvPr>
              <p:cNvSpPr>
                <a:spLocks noChangeShapeType="1"/>
              </p:cNvSpPr>
              <p:nvPr userDrawn="1"/>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7" name="Line 182">
                <a:extLst>
                  <a:ext uri="{FF2B5EF4-FFF2-40B4-BE49-F238E27FC236}">
                    <a16:creationId xmlns:a16="http://schemas.microsoft.com/office/drawing/2014/main" id="{19FA93A8-9FE3-4A66-B8B5-430B21081703}"/>
                  </a:ext>
                </a:extLst>
              </p:cNvPr>
              <p:cNvSpPr>
                <a:spLocks noChangeShapeType="1"/>
              </p:cNvSpPr>
              <p:nvPr userDrawn="1"/>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8" name="Line 184">
                <a:extLst>
                  <a:ext uri="{FF2B5EF4-FFF2-40B4-BE49-F238E27FC236}">
                    <a16:creationId xmlns:a16="http://schemas.microsoft.com/office/drawing/2014/main" id="{D7AA3624-4D3F-4123-AB8D-E0A5D222F4E4}"/>
                  </a:ext>
                </a:extLst>
              </p:cNvPr>
              <p:cNvSpPr>
                <a:spLocks noChangeShapeType="1"/>
              </p:cNvSpPr>
              <p:nvPr userDrawn="1"/>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9" name="Line 186">
                <a:extLst>
                  <a:ext uri="{FF2B5EF4-FFF2-40B4-BE49-F238E27FC236}">
                    <a16:creationId xmlns:a16="http://schemas.microsoft.com/office/drawing/2014/main" id="{BAAC8508-31A8-4E7F-845C-D3320A2AB80B}"/>
                  </a:ext>
                </a:extLst>
              </p:cNvPr>
              <p:cNvSpPr>
                <a:spLocks noChangeShapeType="1"/>
              </p:cNvSpPr>
              <p:nvPr userDrawn="1"/>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0" name="Line 188">
                <a:extLst>
                  <a:ext uri="{FF2B5EF4-FFF2-40B4-BE49-F238E27FC236}">
                    <a16:creationId xmlns:a16="http://schemas.microsoft.com/office/drawing/2014/main" id="{71B5C7C2-B4C8-40C4-B6BA-6C970C1EA015}"/>
                  </a:ext>
                </a:extLst>
              </p:cNvPr>
              <p:cNvSpPr>
                <a:spLocks noChangeShapeType="1"/>
              </p:cNvSpPr>
              <p:nvPr userDrawn="1"/>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1" name="Line 190">
                <a:extLst>
                  <a:ext uri="{FF2B5EF4-FFF2-40B4-BE49-F238E27FC236}">
                    <a16:creationId xmlns:a16="http://schemas.microsoft.com/office/drawing/2014/main" id="{FE1B90F0-6BA0-48D2-BF83-6B3D2B1E834E}"/>
                  </a:ext>
                </a:extLst>
              </p:cNvPr>
              <p:cNvSpPr>
                <a:spLocks noChangeShapeType="1"/>
              </p:cNvSpPr>
              <p:nvPr userDrawn="1"/>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2" name="Line 192">
                <a:extLst>
                  <a:ext uri="{FF2B5EF4-FFF2-40B4-BE49-F238E27FC236}">
                    <a16:creationId xmlns:a16="http://schemas.microsoft.com/office/drawing/2014/main" id="{DF1EBECC-3844-4020-96D6-E1AA1F993193}"/>
                  </a:ext>
                </a:extLst>
              </p:cNvPr>
              <p:cNvSpPr>
                <a:spLocks noChangeShapeType="1"/>
              </p:cNvSpPr>
              <p:nvPr userDrawn="1"/>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3" name="Line 194">
                <a:extLst>
                  <a:ext uri="{FF2B5EF4-FFF2-40B4-BE49-F238E27FC236}">
                    <a16:creationId xmlns:a16="http://schemas.microsoft.com/office/drawing/2014/main" id="{EC53F998-C6AE-4003-B99F-A2BE1EB41484}"/>
                  </a:ext>
                </a:extLst>
              </p:cNvPr>
              <p:cNvSpPr>
                <a:spLocks noChangeShapeType="1"/>
              </p:cNvSpPr>
              <p:nvPr userDrawn="1"/>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4" name="Line 196">
                <a:extLst>
                  <a:ext uri="{FF2B5EF4-FFF2-40B4-BE49-F238E27FC236}">
                    <a16:creationId xmlns:a16="http://schemas.microsoft.com/office/drawing/2014/main" id="{BC7162FD-1D56-401E-86AB-115F7C8A228F}"/>
                  </a:ext>
                </a:extLst>
              </p:cNvPr>
              <p:cNvSpPr>
                <a:spLocks noChangeShapeType="1"/>
              </p:cNvSpPr>
              <p:nvPr userDrawn="1"/>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5" name="Line 198">
                <a:extLst>
                  <a:ext uri="{FF2B5EF4-FFF2-40B4-BE49-F238E27FC236}">
                    <a16:creationId xmlns:a16="http://schemas.microsoft.com/office/drawing/2014/main" id="{7455EFFF-598C-4B83-A843-321A2C050EAD}"/>
                  </a:ext>
                </a:extLst>
              </p:cNvPr>
              <p:cNvSpPr>
                <a:spLocks noChangeShapeType="1"/>
              </p:cNvSpPr>
              <p:nvPr userDrawn="1"/>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6" name="Line 200">
                <a:extLst>
                  <a:ext uri="{FF2B5EF4-FFF2-40B4-BE49-F238E27FC236}">
                    <a16:creationId xmlns:a16="http://schemas.microsoft.com/office/drawing/2014/main" id="{29501B6A-8A0D-4857-84F7-031059F543C3}"/>
                  </a:ext>
                </a:extLst>
              </p:cNvPr>
              <p:cNvSpPr>
                <a:spLocks noChangeShapeType="1"/>
              </p:cNvSpPr>
              <p:nvPr userDrawn="1"/>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7" name="Line 202">
                <a:extLst>
                  <a:ext uri="{FF2B5EF4-FFF2-40B4-BE49-F238E27FC236}">
                    <a16:creationId xmlns:a16="http://schemas.microsoft.com/office/drawing/2014/main" id="{95F7E606-8B17-417A-ABFD-9BD20AEA457B}"/>
                  </a:ext>
                </a:extLst>
              </p:cNvPr>
              <p:cNvSpPr>
                <a:spLocks noChangeShapeType="1"/>
              </p:cNvSpPr>
              <p:nvPr userDrawn="1"/>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8" name="Line 204">
                <a:extLst>
                  <a:ext uri="{FF2B5EF4-FFF2-40B4-BE49-F238E27FC236}">
                    <a16:creationId xmlns:a16="http://schemas.microsoft.com/office/drawing/2014/main" id="{33BD3111-BE1F-4D2A-9076-07A70722CCA3}"/>
                  </a:ext>
                </a:extLst>
              </p:cNvPr>
              <p:cNvSpPr>
                <a:spLocks noChangeShapeType="1"/>
              </p:cNvSpPr>
              <p:nvPr userDrawn="1"/>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9" name="Line 206">
                <a:extLst>
                  <a:ext uri="{FF2B5EF4-FFF2-40B4-BE49-F238E27FC236}">
                    <a16:creationId xmlns:a16="http://schemas.microsoft.com/office/drawing/2014/main" id="{E47B3A46-7158-486B-B539-1CFD1B676B5C}"/>
                  </a:ext>
                </a:extLst>
              </p:cNvPr>
              <p:cNvSpPr>
                <a:spLocks noChangeShapeType="1"/>
              </p:cNvSpPr>
              <p:nvPr userDrawn="1"/>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0" name="Line 208">
                <a:extLst>
                  <a:ext uri="{FF2B5EF4-FFF2-40B4-BE49-F238E27FC236}">
                    <a16:creationId xmlns:a16="http://schemas.microsoft.com/office/drawing/2014/main" id="{43B96FE3-E743-4641-A033-B277C2466EF3}"/>
                  </a:ext>
                </a:extLst>
              </p:cNvPr>
              <p:cNvSpPr>
                <a:spLocks noChangeShapeType="1"/>
              </p:cNvSpPr>
              <p:nvPr userDrawn="1"/>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1" name="Line 210">
                <a:extLst>
                  <a:ext uri="{FF2B5EF4-FFF2-40B4-BE49-F238E27FC236}">
                    <a16:creationId xmlns:a16="http://schemas.microsoft.com/office/drawing/2014/main" id="{E3E40324-7538-4CA4-863D-8795DBACA649}"/>
                  </a:ext>
                </a:extLst>
              </p:cNvPr>
              <p:cNvSpPr>
                <a:spLocks noChangeShapeType="1"/>
              </p:cNvSpPr>
              <p:nvPr userDrawn="1"/>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2" name="Line 212">
                <a:extLst>
                  <a:ext uri="{FF2B5EF4-FFF2-40B4-BE49-F238E27FC236}">
                    <a16:creationId xmlns:a16="http://schemas.microsoft.com/office/drawing/2014/main" id="{82959CEA-BAB7-473F-A545-6C8B73D83D61}"/>
                  </a:ext>
                </a:extLst>
              </p:cNvPr>
              <p:cNvSpPr>
                <a:spLocks noChangeShapeType="1"/>
              </p:cNvSpPr>
              <p:nvPr userDrawn="1"/>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3" name="Line 214">
                <a:extLst>
                  <a:ext uri="{FF2B5EF4-FFF2-40B4-BE49-F238E27FC236}">
                    <a16:creationId xmlns:a16="http://schemas.microsoft.com/office/drawing/2014/main" id="{9F0973A4-7453-4006-9D02-AE8A81CB7B90}"/>
                  </a:ext>
                </a:extLst>
              </p:cNvPr>
              <p:cNvSpPr>
                <a:spLocks noChangeShapeType="1"/>
              </p:cNvSpPr>
              <p:nvPr userDrawn="1"/>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4" name="Line 216">
                <a:extLst>
                  <a:ext uri="{FF2B5EF4-FFF2-40B4-BE49-F238E27FC236}">
                    <a16:creationId xmlns:a16="http://schemas.microsoft.com/office/drawing/2014/main" id="{375CF136-F7CA-4B4D-9F89-7D89BC890A51}"/>
                  </a:ext>
                </a:extLst>
              </p:cNvPr>
              <p:cNvSpPr>
                <a:spLocks noChangeShapeType="1"/>
              </p:cNvSpPr>
              <p:nvPr userDrawn="1"/>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5" name="Line 218">
                <a:extLst>
                  <a:ext uri="{FF2B5EF4-FFF2-40B4-BE49-F238E27FC236}">
                    <a16:creationId xmlns:a16="http://schemas.microsoft.com/office/drawing/2014/main" id="{96332D5C-F921-49A0-B28C-64C5B512FFD7}"/>
                  </a:ext>
                </a:extLst>
              </p:cNvPr>
              <p:cNvSpPr>
                <a:spLocks noChangeShapeType="1"/>
              </p:cNvSpPr>
              <p:nvPr userDrawn="1"/>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6" name="Line 220">
                <a:extLst>
                  <a:ext uri="{FF2B5EF4-FFF2-40B4-BE49-F238E27FC236}">
                    <a16:creationId xmlns:a16="http://schemas.microsoft.com/office/drawing/2014/main" id="{35DA4558-27FF-48A6-A9C5-C8AA92BEEA6D}"/>
                  </a:ext>
                </a:extLst>
              </p:cNvPr>
              <p:cNvSpPr>
                <a:spLocks noChangeShapeType="1"/>
              </p:cNvSpPr>
              <p:nvPr userDrawn="1"/>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7" name="Line 222">
                <a:extLst>
                  <a:ext uri="{FF2B5EF4-FFF2-40B4-BE49-F238E27FC236}">
                    <a16:creationId xmlns:a16="http://schemas.microsoft.com/office/drawing/2014/main" id="{D011CE2D-29BE-4C30-BB8C-42ACE9BE29D6}"/>
                  </a:ext>
                </a:extLst>
              </p:cNvPr>
              <p:cNvSpPr>
                <a:spLocks noChangeShapeType="1"/>
              </p:cNvSpPr>
              <p:nvPr userDrawn="1"/>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8" name="Line 224">
                <a:extLst>
                  <a:ext uri="{FF2B5EF4-FFF2-40B4-BE49-F238E27FC236}">
                    <a16:creationId xmlns:a16="http://schemas.microsoft.com/office/drawing/2014/main" id="{86954F5A-06A6-4283-A5F3-EF79DE048D2E}"/>
                  </a:ext>
                </a:extLst>
              </p:cNvPr>
              <p:cNvSpPr>
                <a:spLocks noChangeShapeType="1"/>
              </p:cNvSpPr>
              <p:nvPr userDrawn="1"/>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9" name="Line 226">
                <a:extLst>
                  <a:ext uri="{FF2B5EF4-FFF2-40B4-BE49-F238E27FC236}">
                    <a16:creationId xmlns:a16="http://schemas.microsoft.com/office/drawing/2014/main" id="{013F2F0A-345E-4B76-A199-B0C26871B7A9}"/>
                  </a:ext>
                </a:extLst>
              </p:cNvPr>
              <p:cNvSpPr>
                <a:spLocks noChangeShapeType="1"/>
              </p:cNvSpPr>
              <p:nvPr userDrawn="1"/>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0" name="Line 228">
                <a:extLst>
                  <a:ext uri="{FF2B5EF4-FFF2-40B4-BE49-F238E27FC236}">
                    <a16:creationId xmlns:a16="http://schemas.microsoft.com/office/drawing/2014/main" id="{F409C364-8B96-4FD8-9A39-D4736283F3E2}"/>
                  </a:ext>
                </a:extLst>
              </p:cNvPr>
              <p:cNvSpPr>
                <a:spLocks noChangeShapeType="1"/>
              </p:cNvSpPr>
              <p:nvPr userDrawn="1"/>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1" name="Line 146">
                <a:extLst>
                  <a:ext uri="{FF2B5EF4-FFF2-40B4-BE49-F238E27FC236}">
                    <a16:creationId xmlns:a16="http://schemas.microsoft.com/office/drawing/2014/main" id="{08062CD7-D3D4-45D4-811D-6A9515C2E6AB}"/>
                  </a:ext>
                </a:extLst>
              </p:cNvPr>
              <p:cNvSpPr>
                <a:spLocks noChangeShapeType="1"/>
              </p:cNvSpPr>
              <p:nvPr userDrawn="1"/>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2" name="Line 204">
                <a:extLst>
                  <a:ext uri="{FF2B5EF4-FFF2-40B4-BE49-F238E27FC236}">
                    <a16:creationId xmlns:a16="http://schemas.microsoft.com/office/drawing/2014/main" id="{A5E619D6-28C7-4750-82C8-C78C1CF435F0}"/>
                  </a:ext>
                </a:extLst>
              </p:cNvPr>
              <p:cNvSpPr>
                <a:spLocks noChangeShapeType="1"/>
              </p:cNvSpPr>
              <p:nvPr userDrawn="1"/>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grpSp>
          <p:nvGrpSpPr>
            <p:cNvPr id="13" name="Group 12">
              <a:extLst>
                <a:ext uri="{FF2B5EF4-FFF2-40B4-BE49-F238E27FC236}">
                  <a16:creationId xmlns:a16="http://schemas.microsoft.com/office/drawing/2014/main" id="{DA5AF6E9-57CB-4331-8315-A85A551EAFC7}"/>
                </a:ext>
              </a:extLst>
            </p:cNvPr>
            <p:cNvGrpSpPr/>
            <p:nvPr userDrawn="1"/>
          </p:nvGrpSpPr>
          <p:grpSpPr bwMode="gray">
            <a:xfrm>
              <a:off x="12276481" y="0"/>
              <a:ext cx="240289" cy="6858000"/>
              <a:chOff x="-319714" y="0"/>
              <a:chExt cx="240289" cy="6858000"/>
            </a:xfrm>
          </p:grpSpPr>
          <p:sp>
            <p:nvSpPr>
              <p:cNvPr id="14" name="Line 230">
                <a:extLst>
                  <a:ext uri="{FF2B5EF4-FFF2-40B4-BE49-F238E27FC236}">
                    <a16:creationId xmlns:a16="http://schemas.microsoft.com/office/drawing/2014/main" id="{AEFBFBA9-9149-4681-8CD8-D5C7CD1B473B}"/>
                  </a:ext>
                </a:extLst>
              </p:cNvPr>
              <p:cNvSpPr>
                <a:spLocks noChangeShapeType="1"/>
              </p:cNvSpPr>
              <p:nvPr userDrawn="1"/>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 name="Line 232">
                <a:extLst>
                  <a:ext uri="{FF2B5EF4-FFF2-40B4-BE49-F238E27FC236}">
                    <a16:creationId xmlns:a16="http://schemas.microsoft.com/office/drawing/2014/main" id="{6642CA17-D5E2-4433-ADDE-A6301EAF182B}"/>
                  </a:ext>
                </a:extLst>
              </p:cNvPr>
              <p:cNvSpPr>
                <a:spLocks noChangeShapeType="1"/>
              </p:cNvSpPr>
              <p:nvPr userDrawn="1"/>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 name="Line 234">
                <a:extLst>
                  <a:ext uri="{FF2B5EF4-FFF2-40B4-BE49-F238E27FC236}">
                    <a16:creationId xmlns:a16="http://schemas.microsoft.com/office/drawing/2014/main" id="{8CC3ACA1-D0A3-47D8-92BB-0C74A607D4DB}"/>
                  </a:ext>
                </a:extLst>
              </p:cNvPr>
              <p:cNvSpPr>
                <a:spLocks noChangeShapeType="1"/>
              </p:cNvSpPr>
              <p:nvPr userDrawn="1"/>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17" name="Line 236">
                <a:extLst>
                  <a:ext uri="{FF2B5EF4-FFF2-40B4-BE49-F238E27FC236}">
                    <a16:creationId xmlns:a16="http://schemas.microsoft.com/office/drawing/2014/main" id="{8F9905C7-A28F-4643-AA1C-2AD14669CAE6}"/>
                  </a:ext>
                </a:extLst>
              </p:cNvPr>
              <p:cNvSpPr>
                <a:spLocks noChangeShapeType="1"/>
              </p:cNvSpPr>
              <p:nvPr userDrawn="1"/>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8" name="Line 238">
                <a:extLst>
                  <a:ext uri="{FF2B5EF4-FFF2-40B4-BE49-F238E27FC236}">
                    <a16:creationId xmlns:a16="http://schemas.microsoft.com/office/drawing/2014/main" id="{EE870611-979E-4587-B8D2-4EAD771D67F8}"/>
                  </a:ext>
                </a:extLst>
              </p:cNvPr>
              <p:cNvSpPr>
                <a:spLocks noChangeShapeType="1"/>
              </p:cNvSpPr>
              <p:nvPr userDrawn="1"/>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 name="Line 240">
                <a:extLst>
                  <a:ext uri="{FF2B5EF4-FFF2-40B4-BE49-F238E27FC236}">
                    <a16:creationId xmlns:a16="http://schemas.microsoft.com/office/drawing/2014/main" id="{A0B65107-EABA-4EE1-B426-0011E9337DF9}"/>
                  </a:ext>
                </a:extLst>
              </p:cNvPr>
              <p:cNvSpPr>
                <a:spLocks noChangeShapeType="1"/>
              </p:cNvSpPr>
              <p:nvPr userDrawn="1"/>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 name="Line 244">
                <a:extLst>
                  <a:ext uri="{FF2B5EF4-FFF2-40B4-BE49-F238E27FC236}">
                    <a16:creationId xmlns:a16="http://schemas.microsoft.com/office/drawing/2014/main" id="{E2D5DF14-4603-4E11-85C4-E91EF678AD27}"/>
                  </a:ext>
                </a:extLst>
              </p:cNvPr>
              <p:cNvSpPr>
                <a:spLocks noChangeShapeType="1"/>
              </p:cNvSpPr>
              <p:nvPr userDrawn="1"/>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 name="Line 246">
                <a:extLst>
                  <a:ext uri="{FF2B5EF4-FFF2-40B4-BE49-F238E27FC236}">
                    <a16:creationId xmlns:a16="http://schemas.microsoft.com/office/drawing/2014/main" id="{D662226A-2C7D-44B7-BE17-082C6D4FAA91}"/>
                  </a:ext>
                </a:extLst>
              </p:cNvPr>
              <p:cNvSpPr>
                <a:spLocks noChangeShapeType="1"/>
              </p:cNvSpPr>
              <p:nvPr userDrawn="1"/>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 name="Line 250">
                <a:extLst>
                  <a:ext uri="{FF2B5EF4-FFF2-40B4-BE49-F238E27FC236}">
                    <a16:creationId xmlns:a16="http://schemas.microsoft.com/office/drawing/2014/main" id="{2E6A6AE8-19E7-41D5-A606-EA0D8F179F12}"/>
                  </a:ext>
                </a:extLst>
              </p:cNvPr>
              <p:cNvSpPr>
                <a:spLocks noChangeShapeType="1"/>
              </p:cNvSpPr>
              <p:nvPr userDrawn="1"/>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 name="Line 252">
                <a:extLst>
                  <a:ext uri="{FF2B5EF4-FFF2-40B4-BE49-F238E27FC236}">
                    <a16:creationId xmlns:a16="http://schemas.microsoft.com/office/drawing/2014/main" id="{29D4204A-F7FB-44E1-8314-7E6E3B07BA5D}"/>
                  </a:ext>
                </a:extLst>
              </p:cNvPr>
              <p:cNvSpPr>
                <a:spLocks noChangeShapeType="1"/>
              </p:cNvSpPr>
              <p:nvPr userDrawn="1"/>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 name="Line 254">
                <a:extLst>
                  <a:ext uri="{FF2B5EF4-FFF2-40B4-BE49-F238E27FC236}">
                    <a16:creationId xmlns:a16="http://schemas.microsoft.com/office/drawing/2014/main" id="{5C60E1CF-9533-476E-8A3B-C9699F068332}"/>
                  </a:ext>
                </a:extLst>
              </p:cNvPr>
              <p:cNvSpPr>
                <a:spLocks noChangeShapeType="1"/>
              </p:cNvSpPr>
              <p:nvPr userDrawn="1"/>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 name="Line 256">
                <a:extLst>
                  <a:ext uri="{FF2B5EF4-FFF2-40B4-BE49-F238E27FC236}">
                    <a16:creationId xmlns:a16="http://schemas.microsoft.com/office/drawing/2014/main" id="{50111AC1-204D-4341-81B3-513C10FF9E18}"/>
                  </a:ext>
                </a:extLst>
              </p:cNvPr>
              <p:cNvSpPr>
                <a:spLocks noChangeShapeType="1"/>
              </p:cNvSpPr>
              <p:nvPr userDrawn="1"/>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 name="Line 258">
                <a:extLst>
                  <a:ext uri="{FF2B5EF4-FFF2-40B4-BE49-F238E27FC236}">
                    <a16:creationId xmlns:a16="http://schemas.microsoft.com/office/drawing/2014/main" id="{5AE2FFD9-1B41-47DF-A618-FD6D9493DF64}"/>
                  </a:ext>
                </a:extLst>
              </p:cNvPr>
              <p:cNvSpPr>
                <a:spLocks noChangeShapeType="1"/>
              </p:cNvSpPr>
              <p:nvPr userDrawn="1"/>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 name="Line 260">
                <a:extLst>
                  <a:ext uri="{FF2B5EF4-FFF2-40B4-BE49-F238E27FC236}">
                    <a16:creationId xmlns:a16="http://schemas.microsoft.com/office/drawing/2014/main" id="{8606843B-D33D-490F-9E87-9DD60CD8066C}"/>
                  </a:ext>
                </a:extLst>
              </p:cNvPr>
              <p:cNvSpPr>
                <a:spLocks noChangeShapeType="1"/>
              </p:cNvSpPr>
              <p:nvPr userDrawn="1"/>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8" name="Line 262">
                <a:extLst>
                  <a:ext uri="{FF2B5EF4-FFF2-40B4-BE49-F238E27FC236}">
                    <a16:creationId xmlns:a16="http://schemas.microsoft.com/office/drawing/2014/main" id="{00674985-A244-4806-A755-F687EF65428B}"/>
                  </a:ext>
                </a:extLst>
              </p:cNvPr>
              <p:cNvSpPr>
                <a:spLocks noChangeShapeType="1"/>
              </p:cNvSpPr>
              <p:nvPr userDrawn="1"/>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9" name="Line 264">
                <a:extLst>
                  <a:ext uri="{FF2B5EF4-FFF2-40B4-BE49-F238E27FC236}">
                    <a16:creationId xmlns:a16="http://schemas.microsoft.com/office/drawing/2014/main" id="{E0A37C93-7691-4BDC-8A60-7E47D36BA9F7}"/>
                  </a:ext>
                </a:extLst>
              </p:cNvPr>
              <p:cNvSpPr>
                <a:spLocks noChangeShapeType="1"/>
              </p:cNvSpPr>
              <p:nvPr userDrawn="1"/>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0" name="Line 266">
                <a:extLst>
                  <a:ext uri="{FF2B5EF4-FFF2-40B4-BE49-F238E27FC236}">
                    <a16:creationId xmlns:a16="http://schemas.microsoft.com/office/drawing/2014/main" id="{EFAC3395-72A1-4FC9-9C43-85CF4CDD30CE}"/>
                  </a:ext>
                </a:extLst>
              </p:cNvPr>
              <p:cNvSpPr>
                <a:spLocks noChangeShapeType="1"/>
              </p:cNvSpPr>
              <p:nvPr userDrawn="1"/>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1" name="Line 268">
                <a:extLst>
                  <a:ext uri="{FF2B5EF4-FFF2-40B4-BE49-F238E27FC236}">
                    <a16:creationId xmlns:a16="http://schemas.microsoft.com/office/drawing/2014/main" id="{26783745-E93E-4BF4-8986-C2AED8851FB4}"/>
                  </a:ext>
                </a:extLst>
              </p:cNvPr>
              <p:cNvSpPr>
                <a:spLocks noChangeShapeType="1"/>
              </p:cNvSpPr>
              <p:nvPr userDrawn="1"/>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2" name="Line 270">
                <a:extLst>
                  <a:ext uri="{FF2B5EF4-FFF2-40B4-BE49-F238E27FC236}">
                    <a16:creationId xmlns:a16="http://schemas.microsoft.com/office/drawing/2014/main" id="{EE77D2BF-9687-4B9D-84B3-4FE6AC0C899A}"/>
                  </a:ext>
                </a:extLst>
              </p:cNvPr>
              <p:cNvSpPr>
                <a:spLocks noChangeShapeType="1"/>
              </p:cNvSpPr>
              <p:nvPr userDrawn="1"/>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3" name="Line 272">
                <a:extLst>
                  <a:ext uri="{FF2B5EF4-FFF2-40B4-BE49-F238E27FC236}">
                    <a16:creationId xmlns:a16="http://schemas.microsoft.com/office/drawing/2014/main" id="{11463E11-5B9E-4860-BEFE-8A96987E6537}"/>
                  </a:ext>
                </a:extLst>
              </p:cNvPr>
              <p:cNvSpPr>
                <a:spLocks noChangeShapeType="1"/>
              </p:cNvSpPr>
              <p:nvPr userDrawn="1"/>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4" name="Line 274">
                <a:extLst>
                  <a:ext uri="{FF2B5EF4-FFF2-40B4-BE49-F238E27FC236}">
                    <a16:creationId xmlns:a16="http://schemas.microsoft.com/office/drawing/2014/main" id="{1C1C41E4-16EE-47A7-A05C-445F7C7FEDEB}"/>
                  </a:ext>
                </a:extLst>
              </p:cNvPr>
              <p:cNvSpPr>
                <a:spLocks noChangeShapeType="1"/>
              </p:cNvSpPr>
              <p:nvPr userDrawn="1"/>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5" name="Line 276">
                <a:extLst>
                  <a:ext uri="{FF2B5EF4-FFF2-40B4-BE49-F238E27FC236}">
                    <a16:creationId xmlns:a16="http://schemas.microsoft.com/office/drawing/2014/main" id="{AFEA69D9-8859-4C09-B0B9-EE157BC39E5F}"/>
                  </a:ext>
                </a:extLst>
              </p:cNvPr>
              <p:cNvSpPr>
                <a:spLocks noChangeShapeType="1"/>
              </p:cNvSpPr>
              <p:nvPr userDrawn="1"/>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6" name="Line 278">
                <a:extLst>
                  <a:ext uri="{FF2B5EF4-FFF2-40B4-BE49-F238E27FC236}">
                    <a16:creationId xmlns:a16="http://schemas.microsoft.com/office/drawing/2014/main" id="{41CE6126-569B-46CD-9504-2E4FB95D6EC3}"/>
                  </a:ext>
                </a:extLst>
              </p:cNvPr>
              <p:cNvSpPr>
                <a:spLocks noChangeShapeType="1"/>
              </p:cNvSpPr>
              <p:nvPr userDrawn="1"/>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7" name="Line 256">
                <a:extLst>
                  <a:ext uri="{FF2B5EF4-FFF2-40B4-BE49-F238E27FC236}">
                    <a16:creationId xmlns:a16="http://schemas.microsoft.com/office/drawing/2014/main" id="{A720DABE-CBA0-4F41-B755-52166E228A26}"/>
                  </a:ext>
                </a:extLst>
              </p:cNvPr>
              <p:cNvSpPr>
                <a:spLocks noChangeShapeType="1"/>
              </p:cNvSpPr>
              <p:nvPr userDrawn="1"/>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8" name="Line 234">
                <a:extLst>
                  <a:ext uri="{FF2B5EF4-FFF2-40B4-BE49-F238E27FC236}">
                    <a16:creationId xmlns:a16="http://schemas.microsoft.com/office/drawing/2014/main" id="{844C7BA2-1B45-4D7E-9B5E-693586C950EC}"/>
                  </a:ext>
                </a:extLst>
              </p:cNvPr>
              <p:cNvSpPr>
                <a:spLocks noChangeShapeType="1"/>
              </p:cNvSpPr>
              <p:nvPr userDrawn="1"/>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grpSp>
      </p:grpSp>
      <p:sp>
        <p:nvSpPr>
          <p:cNvPr id="154" name="Content Placeholder 1">
            <a:extLst>
              <a:ext uri="{FF2B5EF4-FFF2-40B4-BE49-F238E27FC236}">
                <a16:creationId xmlns:a16="http://schemas.microsoft.com/office/drawing/2014/main" id="{A67C7230-BDB4-47B2-A8BE-6F4C4A5C5FBE}"/>
              </a:ext>
            </a:extLst>
          </p:cNvPr>
          <p:cNvSpPr txBox="1">
            <a:spLocks/>
          </p:cNvSpPr>
          <p:nvPr userDrawn="1"/>
        </p:nvSpPr>
        <p:spPr bwMode="gray">
          <a:xfrm>
            <a:off x="-3164400" y="0"/>
            <a:ext cx="2804400" cy="5114862"/>
          </a:xfrm>
          <a:prstGeom prst="rect">
            <a:avLst/>
          </a:prstGeom>
        </p:spPr>
        <p:txBody>
          <a:bodyPr lIns="0" tIns="0" rIns="0" bIns="0">
            <a:spAutoFit/>
          </a:bodyPr>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nl-NL" sz="1100" b="1" dirty="0">
                <a:solidFill>
                  <a:schemeClr val="tx1"/>
                </a:solidFill>
              </a:rPr>
              <a:t>Gebruik van afbeeldingen als achtergrond</a:t>
            </a:r>
          </a:p>
          <a:p>
            <a:pPr algn="l">
              <a:spcBef>
                <a:spcPts val="0"/>
              </a:spcBef>
            </a:pPr>
            <a:endParaRPr lang="nl-NL" sz="1100" b="1" dirty="0">
              <a:solidFill>
                <a:schemeClr val="tx1"/>
              </a:solidFill>
            </a:endParaRPr>
          </a:p>
          <a:p>
            <a:pPr marL="171450" indent="-171450" algn="l">
              <a:spcBef>
                <a:spcPts val="0"/>
              </a:spcBef>
              <a:buFont typeface="Arial" panose="020B0604020202020204" pitchFamily="34" charset="0"/>
              <a:buChar char="•"/>
            </a:pPr>
            <a:r>
              <a:rPr lang="nl-NL" sz="1100" b="0" dirty="0">
                <a:solidFill>
                  <a:schemeClr val="tx1"/>
                </a:solidFill>
              </a:rPr>
              <a:t>Klik op het grijze afbeeldingsveld</a:t>
            </a:r>
          </a:p>
          <a:p>
            <a:pPr marL="171450" indent="-171450" algn="l">
              <a:spcBef>
                <a:spcPts val="0"/>
              </a:spcBef>
              <a:buFont typeface="Arial" panose="020B0604020202020204" pitchFamily="34" charset="0"/>
              <a:buChar char="•"/>
            </a:pPr>
            <a:r>
              <a:rPr lang="nl-NL" sz="1100" b="0" dirty="0">
                <a:solidFill>
                  <a:schemeClr val="tx1"/>
                </a:solidFill>
              </a:rPr>
              <a:t>Ga nu naar </a:t>
            </a:r>
            <a:r>
              <a:rPr lang="nl-NL" sz="1100" b="1" dirty="0">
                <a:solidFill>
                  <a:schemeClr val="tx1"/>
                </a:solidFill>
              </a:rPr>
              <a:t>‘Invoegen’ </a:t>
            </a:r>
            <a:r>
              <a:rPr lang="nl-NL" sz="1100" b="0" dirty="0">
                <a:solidFill>
                  <a:schemeClr val="tx1"/>
                </a:solidFill>
              </a:rPr>
              <a:t>en kies </a:t>
            </a:r>
            <a:r>
              <a:rPr lang="nl-NL" sz="1100" b="1" dirty="0">
                <a:solidFill>
                  <a:schemeClr val="tx1"/>
                </a:solidFill>
              </a:rPr>
              <a:t>‘Afbeeldingen’</a:t>
            </a:r>
            <a:r>
              <a:rPr lang="nl-NL" sz="1100" b="0" dirty="0">
                <a:solidFill>
                  <a:schemeClr val="tx1"/>
                </a:solidFill>
              </a:rPr>
              <a:t>. </a:t>
            </a:r>
          </a:p>
          <a:p>
            <a:pPr marL="171450" indent="-171450" algn="l">
              <a:spcBef>
                <a:spcPts val="0"/>
              </a:spcBef>
              <a:buFont typeface="Arial" panose="020B0604020202020204" pitchFamily="34" charset="0"/>
              <a:buChar char="•"/>
            </a:pPr>
            <a:r>
              <a:rPr lang="nl-NL" sz="1100" b="0" dirty="0">
                <a:solidFill>
                  <a:schemeClr val="tx1"/>
                </a:solidFill>
              </a:rPr>
              <a:t>Kies een afbeelding, klik op </a:t>
            </a:r>
            <a:r>
              <a:rPr lang="nl-NL" sz="1100" b="1" dirty="0">
                <a:solidFill>
                  <a:schemeClr val="tx1"/>
                </a:solidFill>
              </a:rPr>
              <a:t>‘Invoegen’ </a:t>
            </a:r>
            <a:r>
              <a:rPr lang="nl-NL" sz="1100" b="0" dirty="0">
                <a:solidFill>
                  <a:schemeClr val="tx1"/>
                </a:solidFill>
              </a:rPr>
              <a:t>en de afbeelding wordt geplaatst.</a:t>
            </a:r>
          </a:p>
          <a:p>
            <a:pPr marL="171450" indent="-171450" algn="l">
              <a:spcBef>
                <a:spcPts val="0"/>
              </a:spcBef>
              <a:buFont typeface="Arial" panose="020B0604020202020204" pitchFamily="34" charset="0"/>
              <a:buChar char="•"/>
            </a:pPr>
            <a:r>
              <a:rPr lang="nl-NL" sz="1100" b="0" dirty="0">
                <a:solidFill>
                  <a:schemeClr val="tx1"/>
                </a:solidFill>
              </a:rPr>
              <a:t>Wil je een uitsnede maken, selecteer dan de foto door erop te klikken en gebruik de </a:t>
            </a:r>
            <a:r>
              <a:rPr lang="nl-NL" sz="1100" b="0" dirty="0" err="1">
                <a:solidFill>
                  <a:schemeClr val="tx1"/>
                </a:solidFill>
              </a:rPr>
              <a:t>crop</a:t>
            </a:r>
            <a:r>
              <a:rPr lang="nl-NL" sz="1100" b="0" dirty="0">
                <a:solidFill>
                  <a:schemeClr val="tx1"/>
                </a:solidFill>
              </a:rPr>
              <a:t>- functie onder </a:t>
            </a:r>
            <a:r>
              <a:rPr lang="nl-NL" sz="1100" b="1" dirty="0">
                <a:solidFill>
                  <a:schemeClr val="tx1"/>
                </a:solidFill>
              </a:rPr>
              <a:t>‘Opmaak’/’Bijsnijden’</a:t>
            </a:r>
            <a:r>
              <a:rPr lang="nl-NL" sz="1100" b="0" dirty="0">
                <a:solidFill>
                  <a:schemeClr val="tx1"/>
                </a:solidFill>
              </a:rPr>
              <a:t>.</a:t>
            </a:r>
          </a:p>
          <a:p>
            <a:pPr marL="171450" indent="-171450" algn="l">
              <a:spcBef>
                <a:spcPts val="0"/>
              </a:spcBef>
              <a:buFont typeface="Arial" panose="020B0604020202020204" pitchFamily="34" charset="0"/>
              <a:buChar char="•"/>
            </a:pPr>
            <a:endParaRPr lang="nl-NL" sz="1100" b="0" dirty="0">
              <a:solidFill>
                <a:schemeClr val="tx1"/>
              </a:solidFill>
            </a:endParaRPr>
          </a:p>
          <a:p>
            <a:pPr marL="171450" marR="0" indent="-171450" algn="l" defTabSz="685800"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r>
              <a:rPr lang="nl-NL" sz="1100" b="0" dirty="0">
                <a:solidFill>
                  <a:schemeClr val="tx1"/>
                </a:solidFill>
              </a:rPr>
              <a:t>Foto’s kun je kiezen uit de</a:t>
            </a:r>
            <a:r>
              <a:rPr lang="nl-NL" sz="1100" b="0" baseline="0" dirty="0">
                <a:solidFill>
                  <a:schemeClr val="tx1"/>
                </a:solidFill>
              </a:rPr>
              <a:t> </a:t>
            </a:r>
            <a:r>
              <a:rPr lang="nl-NL" sz="1100" b="1" baseline="0" dirty="0">
                <a:solidFill>
                  <a:schemeClr val="tx1"/>
                </a:solidFill>
              </a:rPr>
              <a:t>Mediabank in het UWV Communicatieportaal</a:t>
            </a:r>
            <a:r>
              <a:rPr lang="nl-NL" sz="1100" b="0" baseline="0" dirty="0">
                <a:solidFill>
                  <a:schemeClr val="tx1"/>
                </a:solidFill>
              </a:rPr>
              <a:t>. Deze foto’s zijn van hoge kwaliteit en hiervan is het intellectueel eigendom geregeld. </a:t>
            </a:r>
            <a:br>
              <a:rPr lang="nl-NL" sz="1100" b="0" baseline="0" dirty="0">
                <a:solidFill>
                  <a:schemeClr val="tx1"/>
                </a:solidFill>
              </a:rPr>
            </a:br>
            <a:br>
              <a:rPr lang="nl-NL" sz="1100" b="0" baseline="0" dirty="0">
                <a:solidFill>
                  <a:schemeClr val="tx1"/>
                </a:solidFill>
              </a:rPr>
            </a:br>
            <a:r>
              <a:rPr lang="nl-NL" sz="1100" b="0" dirty="0">
                <a:solidFill>
                  <a:schemeClr val="tx1"/>
                </a:solidFill>
                <a:hlinkClick r:id="rId3"/>
              </a:rPr>
              <a:t>https://communicatieportaal.uwv.nl/modules/product/mediabank/default/?ItemId=3219</a:t>
            </a:r>
            <a:r>
              <a:rPr lang="nl-NL" sz="1100" b="0" dirty="0">
                <a:solidFill>
                  <a:schemeClr val="tx1"/>
                </a:solidFill>
              </a:rPr>
              <a:t> </a:t>
            </a:r>
            <a:br>
              <a:rPr lang="nl-NL" sz="1100" b="0" dirty="0">
                <a:solidFill>
                  <a:schemeClr val="tx1"/>
                </a:solidFill>
              </a:rPr>
            </a:br>
            <a:br>
              <a:rPr lang="nl-NL" sz="1100" b="0" dirty="0">
                <a:solidFill>
                  <a:schemeClr val="tx1"/>
                </a:solidFill>
              </a:rPr>
            </a:br>
            <a:r>
              <a:rPr lang="nl-NL" sz="1100" b="0" dirty="0">
                <a:solidFill>
                  <a:schemeClr val="tx1"/>
                </a:solidFill>
              </a:rPr>
              <a:t>en daar waar relevant naar de pictogrammen in de mediabank: </a:t>
            </a:r>
            <a:br>
              <a:rPr lang="nl-NL" sz="1100" b="0" dirty="0">
                <a:solidFill>
                  <a:schemeClr val="tx1"/>
                </a:solidFill>
              </a:rPr>
            </a:br>
            <a:br>
              <a:rPr lang="nl-NL" sz="1100" b="0" dirty="0">
                <a:solidFill>
                  <a:schemeClr val="tx1"/>
                </a:solidFill>
              </a:rPr>
            </a:br>
            <a:r>
              <a:rPr lang="nl-NL" sz="1100" b="0" dirty="0">
                <a:solidFill>
                  <a:schemeClr val="tx1"/>
                </a:solidFill>
                <a:hlinkClick r:id="rId4"/>
              </a:rPr>
              <a:t>https://communicatieportaal.uwv.nl/modules/product/default/media/?ItemId=3217</a:t>
            </a:r>
            <a:endParaRPr lang="nl-NL" sz="1100" b="0" dirty="0">
              <a:solidFill>
                <a:schemeClr val="tx1"/>
              </a:solidFill>
            </a:endParaRPr>
          </a:p>
        </p:txBody>
      </p:sp>
      <p:sp>
        <p:nvSpPr>
          <p:cNvPr id="3" name="Footer Placeholder 2">
            <a:extLst>
              <a:ext uri="{FF2B5EF4-FFF2-40B4-BE49-F238E27FC236}">
                <a16:creationId xmlns:a16="http://schemas.microsoft.com/office/drawing/2014/main" id="{F83D8D44-B1C0-46F3-B7C9-F0760561E3BC}"/>
              </a:ext>
            </a:extLst>
          </p:cNvPr>
          <p:cNvSpPr>
            <a:spLocks noGrp="1"/>
          </p:cNvSpPr>
          <p:nvPr>
            <p:ph type="ftr" sz="quarter" idx="11"/>
          </p:nvPr>
        </p:nvSpPr>
        <p:spPr bwMode="gray"/>
        <p:txBody>
          <a:bodyPr/>
          <a:lstStyle/>
          <a:p>
            <a:endParaRPr lang="en-GB" dirty="0"/>
          </a:p>
        </p:txBody>
      </p:sp>
      <p:sp>
        <p:nvSpPr>
          <p:cNvPr id="4" name="Slide Number Placeholder 3">
            <a:extLst>
              <a:ext uri="{FF2B5EF4-FFF2-40B4-BE49-F238E27FC236}">
                <a16:creationId xmlns:a16="http://schemas.microsoft.com/office/drawing/2014/main" id="{05F46C33-11B5-4854-A73C-662F3EA70A1D}"/>
              </a:ext>
            </a:extLst>
          </p:cNvPr>
          <p:cNvSpPr>
            <a:spLocks noGrp="1"/>
          </p:cNvSpPr>
          <p:nvPr>
            <p:ph type="sldNum" sz="quarter" idx="12"/>
          </p:nvPr>
        </p:nvSpPr>
        <p:spPr bwMode="gray"/>
        <p:txBody>
          <a:bodyPr/>
          <a:lstStyle/>
          <a:p>
            <a:fld id="{EEC0F82C-4994-47DA-8D9B-99D78D224F6D}" type="slidenum">
              <a:rPr lang="en-GB" smtClean="0"/>
              <a:pPr/>
              <a:t>‹nr.›</a:t>
            </a:fld>
            <a:endParaRPr lang="en-GB" dirty="0"/>
          </a:p>
        </p:txBody>
      </p:sp>
    </p:spTree>
    <p:extLst>
      <p:ext uri="{BB962C8B-B14F-4D97-AF65-F5344CB8AC3E}">
        <p14:creationId xmlns:p14="http://schemas.microsoft.com/office/powerpoint/2010/main" val="33590895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eeldvullende video">
    <p:bg>
      <p:bgPr>
        <a:solidFill>
          <a:srgbClr val="FFFFFF"/>
        </a:solidFill>
        <a:effectLst/>
      </p:bgPr>
    </p:bg>
    <p:spTree>
      <p:nvGrpSpPr>
        <p:cNvPr id="1" name=""/>
        <p:cNvGrpSpPr/>
        <p:nvPr/>
      </p:nvGrpSpPr>
      <p:grpSpPr>
        <a:xfrm>
          <a:off x="0" y="0"/>
          <a:ext cx="0" cy="0"/>
          <a:chOff x="0" y="0"/>
          <a:chExt cx="0" cy="0"/>
        </a:xfrm>
      </p:grpSpPr>
      <p:sp>
        <p:nvSpPr>
          <p:cNvPr id="153" name="Rectangle 152">
            <a:extLst>
              <a:ext uri="{FF2B5EF4-FFF2-40B4-BE49-F238E27FC236}">
                <a16:creationId xmlns:a16="http://schemas.microsoft.com/office/drawing/2014/main" id="{FC319A72-AE5E-4F89-BB04-08AE7E9369E9}"/>
              </a:ext>
            </a:extLst>
          </p:cNvPr>
          <p:cNvSpPr/>
          <p:nvPr userDrawn="1"/>
        </p:nvSpPr>
        <p:spPr bwMode="gray">
          <a:xfrm>
            <a:off x="-3714750" y="-933450"/>
            <a:ext cx="19621500" cy="87249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Text Placeholder 3">
            <a:extLst>
              <a:ext uri="{FF2B5EF4-FFF2-40B4-BE49-F238E27FC236}">
                <a16:creationId xmlns:a16="http://schemas.microsoft.com/office/drawing/2014/main" id="{06E9503B-E983-4F35-AB78-4EF62AE797AB}"/>
              </a:ext>
            </a:extLst>
          </p:cNvPr>
          <p:cNvSpPr txBox="1">
            <a:spLocks/>
          </p:cNvSpPr>
          <p:nvPr userDrawn="1"/>
        </p:nvSpPr>
        <p:spPr bwMode="gray">
          <a:xfrm>
            <a:off x="11047668" y="6285600"/>
            <a:ext cx="572400" cy="572400"/>
          </a:xfrm>
          <a:prstGeom prst="rect">
            <a:avLst/>
          </a:prstGeom>
          <a:blipFill>
            <a:blip r:embed="rId2"/>
            <a:stretch>
              <a:fillRect/>
            </a:stretch>
          </a:blipFill>
          <a:ln>
            <a:solidFill>
              <a:srgbClr val="0078D2"/>
            </a:solidFill>
          </a:ln>
        </p:spPr>
        <p:txBody>
          <a:bodyPr/>
          <a:lstStyle>
            <a:lvl1pPr marL="0" indent="0" algn="l" defTabSz="914400" rtl="0" eaLnBrk="1" latinLnBrk="0" hangingPunct="1">
              <a:lnSpc>
                <a:spcPct val="110000"/>
              </a:lnSpc>
              <a:spcBef>
                <a:spcPts val="0"/>
              </a:spcBef>
              <a:spcAft>
                <a:spcPts val="300"/>
              </a:spcAft>
              <a:buClr>
                <a:schemeClr val="tx2"/>
              </a:buClr>
              <a:buFont typeface="Arial" panose="020B0604020202020204" pitchFamily="34" charset="0"/>
              <a:buNone/>
              <a:defRPr lang="nl-NL" sz="1200" kern="1200" dirty="0">
                <a:solidFill>
                  <a:schemeClr val="tx1"/>
                </a:solidFill>
                <a:latin typeface="+mn-lt"/>
                <a:ea typeface="+mn-ea"/>
                <a:cs typeface="+mn-cs"/>
              </a:defRPr>
            </a:lvl1pPr>
            <a:lvl2pPr marL="36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2pPr>
            <a:lvl3pPr marL="5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3pPr>
            <a:lvl4pPr marL="72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200" kern="1200">
                <a:solidFill>
                  <a:schemeClr val="tx1"/>
                </a:solidFill>
                <a:latin typeface="+mn-lt"/>
                <a:ea typeface="+mn-ea"/>
                <a:cs typeface="+mn-cs"/>
              </a:defRPr>
            </a:lvl4pPr>
            <a:lvl5pPr marL="90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5pPr>
            <a:lvl6pPr marL="108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600" kern="1200" dirty="0">
                <a:solidFill>
                  <a:schemeClr val="tx1"/>
                </a:solidFill>
                <a:latin typeface="+mn-lt"/>
                <a:ea typeface="+mn-ea"/>
                <a:cs typeface="+mn-cs"/>
              </a:defRPr>
            </a:lvl6pPr>
            <a:lvl7pPr marL="1257300" marR="0" indent="-179388" algn="l" defTabSz="914400" rtl="0" eaLnBrk="1" fontAlgn="auto" latinLnBrk="0" hangingPunct="1">
              <a:lnSpc>
                <a:spcPct val="110000"/>
              </a:lnSpc>
              <a:spcBef>
                <a:spcPts val="0"/>
              </a:spcBef>
              <a:spcAft>
                <a:spcPts val="300"/>
              </a:spcAft>
              <a:buClr>
                <a:schemeClr val="tx2"/>
              </a:buClr>
              <a:buSzTx/>
              <a:buFont typeface="Arial" panose="020B0604020202020204" pitchFamily="34" charset="0"/>
              <a:buChar char="–"/>
              <a:tabLst/>
              <a:defRPr sz="1400" kern="1200">
                <a:solidFill>
                  <a:schemeClr val="tx1"/>
                </a:solidFill>
                <a:latin typeface="+mn-lt"/>
                <a:ea typeface="+mn-ea"/>
                <a:cs typeface="+mn-cs"/>
              </a:defRPr>
            </a:lvl7pPr>
            <a:lvl8pPr marL="14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8pPr>
            <a:lvl9pPr marL="1619250" indent="-179388"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9pPr>
          </a:lstStyle>
          <a:p>
            <a:r>
              <a:rPr lang="en-US"/>
              <a:t>    </a:t>
            </a:r>
          </a:p>
        </p:txBody>
      </p:sp>
      <p:grpSp>
        <p:nvGrpSpPr>
          <p:cNvPr id="154" name="Group 153">
            <a:extLst>
              <a:ext uri="{FF2B5EF4-FFF2-40B4-BE49-F238E27FC236}">
                <a16:creationId xmlns:a16="http://schemas.microsoft.com/office/drawing/2014/main" id="{B2D2A29F-49A8-4BD1-9236-0BD7B933FC9D}"/>
              </a:ext>
            </a:extLst>
          </p:cNvPr>
          <p:cNvGrpSpPr/>
          <p:nvPr userDrawn="1"/>
        </p:nvGrpSpPr>
        <p:grpSpPr bwMode="gray">
          <a:xfrm>
            <a:off x="-329239" y="-319423"/>
            <a:ext cx="12846009" cy="7500113"/>
            <a:chOff x="-329239" y="-319423"/>
            <a:chExt cx="12846009" cy="7500113"/>
          </a:xfrm>
        </p:grpSpPr>
        <p:grpSp>
          <p:nvGrpSpPr>
            <p:cNvPr id="155" name="Group 154">
              <a:extLst>
                <a:ext uri="{FF2B5EF4-FFF2-40B4-BE49-F238E27FC236}">
                  <a16:creationId xmlns:a16="http://schemas.microsoft.com/office/drawing/2014/main" id="{DC553E04-7609-45F2-9F24-E605BC02FEBA}"/>
                </a:ext>
              </a:extLst>
            </p:cNvPr>
            <p:cNvGrpSpPr/>
            <p:nvPr userDrawn="1"/>
          </p:nvGrpSpPr>
          <p:grpSpPr bwMode="gray">
            <a:xfrm>
              <a:off x="-329239" y="0"/>
              <a:ext cx="240289" cy="6858000"/>
              <a:chOff x="-319714" y="0"/>
              <a:chExt cx="240289" cy="6858000"/>
            </a:xfrm>
          </p:grpSpPr>
          <p:sp>
            <p:nvSpPr>
              <p:cNvPr id="272" name="Line 230">
                <a:extLst>
                  <a:ext uri="{FF2B5EF4-FFF2-40B4-BE49-F238E27FC236}">
                    <a16:creationId xmlns:a16="http://schemas.microsoft.com/office/drawing/2014/main" id="{76F33B9B-626E-4987-BFD4-DAA299DD9D4F}"/>
                  </a:ext>
                </a:extLst>
              </p:cNvPr>
              <p:cNvSpPr>
                <a:spLocks noChangeShapeType="1"/>
              </p:cNvSpPr>
              <p:nvPr userDrawn="1"/>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3" name="Line 232">
                <a:extLst>
                  <a:ext uri="{FF2B5EF4-FFF2-40B4-BE49-F238E27FC236}">
                    <a16:creationId xmlns:a16="http://schemas.microsoft.com/office/drawing/2014/main" id="{501EC2E0-59CE-4E32-B929-A733386ADF01}"/>
                  </a:ext>
                </a:extLst>
              </p:cNvPr>
              <p:cNvSpPr>
                <a:spLocks noChangeShapeType="1"/>
              </p:cNvSpPr>
              <p:nvPr userDrawn="1"/>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4" name="Line 234">
                <a:extLst>
                  <a:ext uri="{FF2B5EF4-FFF2-40B4-BE49-F238E27FC236}">
                    <a16:creationId xmlns:a16="http://schemas.microsoft.com/office/drawing/2014/main" id="{7DC73A29-E969-45D7-9CA6-581FC4F243A4}"/>
                  </a:ext>
                </a:extLst>
              </p:cNvPr>
              <p:cNvSpPr>
                <a:spLocks noChangeShapeType="1"/>
              </p:cNvSpPr>
              <p:nvPr userDrawn="1"/>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275" name="Line 236">
                <a:extLst>
                  <a:ext uri="{FF2B5EF4-FFF2-40B4-BE49-F238E27FC236}">
                    <a16:creationId xmlns:a16="http://schemas.microsoft.com/office/drawing/2014/main" id="{52E5AA95-BA52-4884-8410-A464B2C65697}"/>
                  </a:ext>
                </a:extLst>
              </p:cNvPr>
              <p:cNvSpPr>
                <a:spLocks noChangeShapeType="1"/>
              </p:cNvSpPr>
              <p:nvPr userDrawn="1"/>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6" name="Line 238">
                <a:extLst>
                  <a:ext uri="{FF2B5EF4-FFF2-40B4-BE49-F238E27FC236}">
                    <a16:creationId xmlns:a16="http://schemas.microsoft.com/office/drawing/2014/main" id="{C7AD3791-48E5-48DC-AC5E-BFFB21F91753}"/>
                  </a:ext>
                </a:extLst>
              </p:cNvPr>
              <p:cNvSpPr>
                <a:spLocks noChangeShapeType="1"/>
              </p:cNvSpPr>
              <p:nvPr userDrawn="1"/>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7" name="Line 240">
                <a:extLst>
                  <a:ext uri="{FF2B5EF4-FFF2-40B4-BE49-F238E27FC236}">
                    <a16:creationId xmlns:a16="http://schemas.microsoft.com/office/drawing/2014/main" id="{01966582-81F8-4737-94A4-4013852590E1}"/>
                  </a:ext>
                </a:extLst>
              </p:cNvPr>
              <p:cNvSpPr>
                <a:spLocks noChangeShapeType="1"/>
              </p:cNvSpPr>
              <p:nvPr userDrawn="1"/>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8" name="Line 244">
                <a:extLst>
                  <a:ext uri="{FF2B5EF4-FFF2-40B4-BE49-F238E27FC236}">
                    <a16:creationId xmlns:a16="http://schemas.microsoft.com/office/drawing/2014/main" id="{781FFAC5-733F-432C-8F77-B7ABE7D77124}"/>
                  </a:ext>
                </a:extLst>
              </p:cNvPr>
              <p:cNvSpPr>
                <a:spLocks noChangeShapeType="1"/>
              </p:cNvSpPr>
              <p:nvPr userDrawn="1"/>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9" name="Line 246">
                <a:extLst>
                  <a:ext uri="{FF2B5EF4-FFF2-40B4-BE49-F238E27FC236}">
                    <a16:creationId xmlns:a16="http://schemas.microsoft.com/office/drawing/2014/main" id="{EFDEE58B-193A-40A3-8A64-BE1DB0591067}"/>
                  </a:ext>
                </a:extLst>
              </p:cNvPr>
              <p:cNvSpPr>
                <a:spLocks noChangeShapeType="1"/>
              </p:cNvSpPr>
              <p:nvPr userDrawn="1"/>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80" name="Line 250">
                <a:extLst>
                  <a:ext uri="{FF2B5EF4-FFF2-40B4-BE49-F238E27FC236}">
                    <a16:creationId xmlns:a16="http://schemas.microsoft.com/office/drawing/2014/main" id="{E74EF81A-A1C0-4426-8C35-DBCBFCB345F2}"/>
                  </a:ext>
                </a:extLst>
              </p:cNvPr>
              <p:cNvSpPr>
                <a:spLocks noChangeShapeType="1"/>
              </p:cNvSpPr>
              <p:nvPr userDrawn="1"/>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81" name="Line 252">
                <a:extLst>
                  <a:ext uri="{FF2B5EF4-FFF2-40B4-BE49-F238E27FC236}">
                    <a16:creationId xmlns:a16="http://schemas.microsoft.com/office/drawing/2014/main" id="{0570C5A7-3269-47FF-B4F3-21A9A42A083D}"/>
                  </a:ext>
                </a:extLst>
              </p:cNvPr>
              <p:cNvSpPr>
                <a:spLocks noChangeShapeType="1"/>
              </p:cNvSpPr>
              <p:nvPr userDrawn="1"/>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82" name="Line 254">
                <a:extLst>
                  <a:ext uri="{FF2B5EF4-FFF2-40B4-BE49-F238E27FC236}">
                    <a16:creationId xmlns:a16="http://schemas.microsoft.com/office/drawing/2014/main" id="{A97B557B-65A2-43F0-8DEA-227B08975BA6}"/>
                  </a:ext>
                </a:extLst>
              </p:cNvPr>
              <p:cNvSpPr>
                <a:spLocks noChangeShapeType="1"/>
              </p:cNvSpPr>
              <p:nvPr userDrawn="1"/>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83" name="Line 256">
                <a:extLst>
                  <a:ext uri="{FF2B5EF4-FFF2-40B4-BE49-F238E27FC236}">
                    <a16:creationId xmlns:a16="http://schemas.microsoft.com/office/drawing/2014/main" id="{DA7F0647-7BAF-4A81-B891-A74A230DA90C}"/>
                  </a:ext>
                </a:extLst>
              </p:cNvPr>
              <p:cNvSpPr>
                <a:spLocks noChangeShapeType="1"/>
              </p:cNvSpPr>
              <p:nvPr userDrawn="1"/>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84" name="Line 258">
                <a:extLst>
                  <a:ext uri="{FF2B5EF4-FFF2-40B4-BE49-F238E27FC236}">
                    <a16:creationId xmlns:a16="http://schemas.microsoft.com/office/drawing/2014/main" id="{86C48C3F-BF82-452E-8D2D-49FFDBB93638}"/>
                  </a:ext>
                </a:extLst>
              </p:cNvPr>
              <p:cNvSpPr>
                <a:spLocks noChangeShapeType="1"/>
              </p:cNvSpPr>
              <p:nvPr userDrawn="1"/>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85" name="Line 260">
                <a:extLst>
                  <a:ext uri="{FF2B5EF4-FFF2-40B4-BE49-F238E27FC236}">
                    <a16:creationId xmlns:a16="http://schemas.microsoft.com/office/drawing/2014/main" id="{C56B251E-559C-4956-9AE7-BBD28D1A3A7E}"/>
                  </a:ext>
                </a:extLst>
              </p:cNvPr>
              <p:cNvSpPr>
                <a:spLocks noChangeShapeType="1"/>
              </p:cNvSpPr>
              <p:nvPr userDrawn="1"/>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86" name="Line 262">
                <a:extLst>
                  <a:ext uri="{FF2B5EF4-FFF2-40B4-BE49-F238E27FC236}">
                    <a16:creationId xmlns:a16="http://schemas.microsoft.com/office/drawing/2014/main" id="{F9EC281A-6AE9-4D7A-AA75-BDF86328FFDB}"/>
                  </a:ext>
                </a:extLst>
              </p:cNvPr>
              <p:cNvSpPr>
                <a:spLocks noChangeShapeType="1"/>
              </p:cNvSpPr>
              <p:nvPr userDrawn="1"/>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87" name="Line 264">
                <a:extLst>
                  <a:ext uri="{FF2B5EF4-FFF2-40B4-BE49-F238E27FC236}">
                    <a16:creationId xmlns:a16="http://schemas.microsoft.com/office/drawing/2014/main" id="{A45DFCA2-3D84-4DC0-862E-FF78BE5BAE80}"/>
                  </a:ext>
                </a:extLst>
              </p:cNvPr>
              <p:cNvSpPr>
                <a:spLocks noChangeShapeType="1"/>
              </p:cNvSpPr>
              <p:nvPr userDrawn="1"/>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88" name="Line 266">
                <a:extLst>
                  <a:ext uri="{FF2B5EF4-FFF2-40B4-BE49-F238E27FC236}">
                    <a16:creationId xmlns:a16="http://schemas.microsoft.com/office/drawing/2014/main" id="{63648940-F1BA-4CDB-8E34-3016056BEF4C}"/>
                  </a:ext>
                </a:extLst>
              </p:cNvPr>
              <p:cNvSpPr>
                <a:spLocks noChangeShapeType="1"/>
              </p:cNvSpPr>
              <p:nvPr userDrawn="1"/>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89" name="Line 268">
                <a:extLst>
                  <a:ext uri="{FF2B5EF4-FFF2-40B4-BE49-F238E27FC236}">
                    <a16:creationId xmlns:a16="http://schemas.microsoft.com/office/drawing/2014/main" id="{F9D4DB0E-F96D-449C-B033-9AF00582ED3D}"/>
                  </a:ext>
                </a:extLst>
              </p:cNvPr>
              <p:cNvSpPr>
                <a:spLocks noChangeShapeType="1"/>
              </p:cNvSpPr>
              <p:nvPr userDrawn="1"/>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90" name="Line 270">
                <a:extLst>
                  <a:ext uri="{FF2B5EF4-FFF2-40B4-BE49-F238E27FC236}">
                    <a16:creationId xmlns:a16="http://schemas.microsoft.com/office/drawing/2014/main" id="{E4ED1B3D-195B-4C7F-9BEF-9A738125F875}"/>
                  </a:ext>
                </a:extLst>
              </p:cNvPr>
              <p:cNvSpPr>
                <a:spLocks noChangeShapeType="1"/>
              </p:cNvSpPr>
              <p:nvPr userDrawn="1"/>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91" name="Line 272">
                <a:extLst>
                  <a:ext uri="{FF2B5EF4-FFF2-40B4-BE49-F238E27FC236}">
                    <a16:creationId xmlns:a16="http://schemas.microsoft.com/office/drawing/2014/main" id="{EBADD4B6-A166-4235-8E6C-2F28214E3899}"/>
                  </a:ext>
                </a:extLst>
              </p:cNvPr>
              <p:cNvSpPr>
                <a:spLocks noChangeShapeType="1"/>
              </p:cNvSpPr>
              <p:nvPr userDrawn="1"/>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92" name="Line 274">
                <a:extLst>
                  <a:ext uri="{FF2B5EF4-FFF2-40B4-BE49-F238E27FC236}">
                    <a16:creationId xmlns:a16="http://schemas.microsoft.com/office/drawing/2014/main" id="{49F1DDF9-89D8-4FAB-99EE-8C9E72D0C72F}"/>
                  </a:ext>
                </a:extLst>
              </p:cNvPr>
              <p:cNvSpPr>
                <a:spLocks noChangeShapeType="1"/>
              </p:cNvSpPr>
              <p:nvPr userDrawn="1"/>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93" name="Line 276">
                <a:extLst>
                  <a:ext uri="{FF2B5EF4-FFF2-40B4-BE49-F238E27FC236}">
                    <a16:creationId xmlns:a16="http://schemas.microsoft.com/office/drawing/2014/main" id="{BAB83854-8D60-44FB-8146-35D9E98D979D}"/>
                  </a:ext>
                </a:extLst>
              </p:cNvPr>
              <p:cNvSpPr>
                <a:spLocks noChangeShapeType="1"/>
              </p:cNvSpPr>
              <p:nvPr userDrawn="1"/>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94" name="Line 278">
                <a:extLst>
                  <a:ext uri="{FF2B5EF4-FFF2-40B4-BE49-F238E27FC236}">
                    <a16:creationId xmlns:a16="http://schemas.microsoft.com/office/drawing/2014/main" id="{888824B5-92A9-4406-9E41-994B5A2C74C1}"/>
                  </a:ext>
                </a:extLst>
              </p:cNvPr>
              <p:cNvSpPr>
                <a:spLocks noChangeShapeType="1"/>
              </p:cNvSpPr>
              <p:nvPr userDrawn="1"/>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95" name="Line 256">
                <a:extLst>
                  <a:ext uri="{FF2B5EF4-FFF2-40B4-BE49-F238E27FC236}">
                    <a16:creationId xmlns:a16="http://schemas.microsoft.com/office/drawing/2014/main" id="{98427381-8957-4C6C-A1C9-3DA6CD56A19D}"/>
                  </a:ext>
                </a:extLst>
              </p:cNvPr>
              <p:cNvSpPr>
                <a:spLocks noChangeShapeType="1"/>
              </p:cNvSpPr>
              <p:nvPr userDrawn="1"/>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96" name="Line 234">
                <a:extLst>
                  <a:ext uri="{FF2B5EF4-FFF2-40B4-BE49-F238E27FC236}">
                    <a16:creationId xmlns:a16="http://schemas.microsoft.com/office/drawing/2014/main" id="{D16F6223-1B2F-4A16-A242-D3359BFB4AC1}"/>
                  </a:ext>
                </a:extLst>
              </p:cNvPr>
              <p:cNvSpPr>
                <a:spLocks noChangeShapeType="1"/>
              </p:cNvSpPr>
              <p:nvPr userDrawn="1"/>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grpSp>
        <p:grpSp>
          <p:nvGrpSpPr>
            <p:cNvPr id="156" name="Group 155">
              <a:extLst>
                <a:ext uri="{FF2B5EF4-FFF2-40B4-BE49-F238E27FC236}">
                  <a16:creationId xmlns:a16="http://schemas.microsoft.com/office/drawing/2014/main" id="{C3B08EB7-CDA8-4B8B-A8C9-AB24C7AA0CB9}"/>
                </a:ext>
              </a:extLst>
            </p:cNvPr>
            <p:cNvGrpSpPr/>
            <p:nvPr userDrawn="1"/>
          </p:nvGrpSpPr>
          <p:grpSpPr bwMode="gray">
            <a:xfrm>
              <a:off x="0" y="-319423"/>
              <a:ext cx="12192000" cy="232538"/>
              <a:chOff x="0" y="-319423"/>
              <a:chExt cx="12192000" cy="232538"/>
            </a:xfrm>
          </p:grpSpPr>
          <p:sp>
            <p:nvSpPr>
              <p:cNvPr id="228" name="Line 146">
                <a:extLst>
                  <a:ext uri="{FF2B5EF4-FFF2-40B4-BE49-F238E27FC236}">
                    <a16:creationId xmlns:a16="http://schemas.microsoft.com/office/drawing/2014/main" id="{C6C544B6-6722-4A8E-820C-DBD7250F51CB}"/>
                  </a:ext>
                </a:extLst>
              </p:cNvPr>
              <p:cNvSpPr>
                <a:spLocks noChangeShapeType="1"/>
              </p:cNvSpPr>
              <p:nvPr userDrawn="1"/>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9" name="Line 148">
                <a:extLst>
                  <a:ext uri="{FF2B5EF4-FFF2-40B4-BE49-F238E27FC236}">
                    <a16:creationId xmlns:a16="http://schemas.microsoft.com/office/drawing/2014/main" id="{4C5E3ABA-2B3D-44D7-8D4B-AD369018049B}"/>
                  </a:ext>
                </a:extLst>
              </p:cNvPr>
              <p:cNvSpPr>
                <a:spLocks noChangeShapeType="1"/>
              </p:cNvSpPr>
              <p:nvPr userDrawn="1"/>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0" name="Line 150">
                <a:extLst>
                  <a:ext uri="{FF2B5EF4-FFF2-40B4-BE49-F238E27FC236}">
                    <a16:creationId xmlns:a16="http://schemas.microsoft.com/office/drawing/2014/main" id="{D0E8478E-036D-46F6-BB90-7CC3F6B73764}"/>
                  </a:ext>
                </a:extLst>
              </p:cNvPr>
              <p:cNvSpPr>
                <a:spLocks noChangeShapeType="1"/>
              </p:cNvSpPr>
              <p:nvPr userDrawn="1"/>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1" name="Line 152">
                <a:extLst>
                  <a:ext uri="{FF2B5EF4-FFF2-40B4-BE49-F238E27FC236}">
                    <a16:creationId xmlns:a16="http://schemas.microsoft.com/office/drawing/2014/main" id="{1B9D419D-AC4A-4048-853C-4764EDB15AD8}"/>
                  </a:ext>
                </a:extLst>
              </p:cNvPr>
              <p:cNvSpPr>
                <a:spLocks noChangeShapeType="1"/>
              </p:cNvSpPr>
              <p:nvPr userDrawn="1"/>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2" name="Line 154">
                <a:extLst>
                  <a:ext uri="{FF2B5EF4-FFF2-40B4-BE49-F238E27FC236}">
                    <a16:creationId xmlns:a16="http://schemas.microsoft.com/office/drawing/2014/main" id="{6AFAC7F8-FFE5-40CD-AD62-CB5373A01AC0}"/>
                  </a:ext>
                </a:extLst>
              </p:cNvPr>
              <p:cNvSpPr>
                <a:spLocks noChangeShapeType="1"/>
              </p:cNvSpPr>
              <p:nvPr userDrawn="1"/>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3" name="Line 156">
                <a:extLst>
                  <a:ext uri="{FF2B5EF4-FFF2-40B4-BE49-F238E27FC236}">
                    <a16:creationId xmlns:a16="http://schemas.microsoft.com/office/drawing/2014/main" id="{6F4C541B-9B6D-41E9-925E-D827BB906D0C}"/>
                  </a:ext>
                </a:extLst>
              </p:cNvPr>
              <p:cNvSpPr>
                <a:spLocks noChangeShapeType="1"/>
              </p:cNvSpPr>
              <p:nvPr userDrawn="1"/>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4" name="Line 158">
                <a:extLst>
                  <a:ext uri="{FF2B5EF4-FFF2-40B4-BE49-F238E27FC236}">
                    <a16:creationId xmlns:a16="http://schemas.microsoft.com/office/drawing/2014/main" id="{996C67BE-C0CB-4461-8175-C275ED762C37}"/>
                  </a:ext>
                </a:extLst>
              </p:cNvPr>
              <p:cNvSpPr>
                <a:spLocks noChangeShapeType="1"/>
              </p:cNvSpPr>
              <p:nvPr userDrawn="1"/>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5" name="Line 160">
                <a:extLst>
                  <a:ext uri="{FF2B5EF4-FFF2-40B4-BE49-F238E27FC236}">
                    <a16:creationId xmlns:a16="http://schemas.microsoft.com/office/drawing/2014/main" id="{DAB1B0DD-128B-4C47-B954-41583D9D8EE2}"/>
                  </a:ext>
                </a:extLst>
              </p:cNvPr>
              <p:cNvSpPr>
                <a:spLocks noChangeShapeType="1"/>
              </p:cNvSpPr>
              <p:nvPr userDrawn="1"/>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6" name="Line 162">
                <a:extLst>
                  <a:ext uri="{FF2B5EF4-FFF2-40B4-BE49-F238E27FC236}">
                    <a16:creationId xmlns:a16="http://schemas.microsoft.com/office/drawing/2014/main" id="{0ECA7F80-BD69-48C1-AE42-AA5978E641D4}"/>
                  </a:ext>
                </a:extLst>
              </p:cNvPr>
              <p:cNvSpPr>
                <a:spLocks noChangeShapeType="1"/>
              </p:cNvSpPr>
              <p:nvPr userDrawn="1"/>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7" name="Line 164">
                <a:extLst>
                  <a:ext uri="{FF2B5EF4-FFF2-40B4-BE49-F238E27FC236}">
                    <a16:creationId xmlns:a16="http://schemas.microsoft.com/office/drawing/2014/main" id="{FE08E5FD-547C-46FC-80CD-B71ACFB05D08}"/>
                  </a:ext>
                </a:extLst>
              </p:cNvPr>
              <p:cNvSpPr>
                <a:spLocks noChangeShapeType="1"/>
              </p:cNvSpPr>
              <p:nvPr userDrawn="1"/>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8" name="Line 166">
                <a:extLst>
                  <a:ext uri="{FF2B5EF4-FFF2-40B4-BE49-F238E27FC236}">
                    <a16:creationId xmlns:a16="http://schemas.microsoft.com/office/drawing/2014/main" id="{A6177A19-0AB1-4925-9043-96D8571CD26C}"/>
                  </a:ext>
                </a:extLst>
              </p:cNvPr>
              <p:cNvSpPr>
                <a:spLocks noChangeShapeType="1"/>
              </p:cNvSpPr>
              <p:nvPr userDrawn="1"/>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9" name="Line 168">
                <a:extLst>
                  <a:ext uri="{FF2B5EF4-FFF2-40B4-BE49-F238E27FC236}">
                    <a16:creationId xmlns:a16="http://schemas.microsoft.com/office/drawing/2014/main" id="{8E288D61-8AF6-4356-82EB-08CA511F108C}"/>
                  </a:ext>
                </a:extLst>
              </p:cNvPr>
              <p:cNvSpPr>
                <a:spLocks noChangeShapeType="1"/>
              </p:cNvSpPr>
              <p:nvPr userDrawn="1"/>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0" name="Line 170">
                <a:extLst>
                  <a:ext uri="{FF2B5EF4-FFF2-40B4-BE49-F238E27FC236}">
                    <a16:creationId xmlns:a16="http://schemas.microsoft.com/office/drawing/2014/main" id="{C54A2329-E00F-406E-95DE-2C6A35093ADA}"/>
                  </a:ext>
                </a:extLst>
              </p:cNvPr>
              <p:cNvSpPr>
                <a:spLocks noChangeShapeType="1"/>
              </p:cNvSpPr>
              <p:nvPr userDrawn="1"/>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1" name="Line 172">
                <a:extLst>
                  <a:ext uri="{FF2B5EF4-FFF2-40B4-BE49-F238E27FC236}">
                    <a16:creationId xmlns:a16="http://schemas.microsoft.com/office/drawing/2014/main" id="{7015FDD3-FBC7-4C18-8FFF-2316FAAC25C5}"/>
                  </a:ext>
                </a:extLst>
              </p:cNvPr>
              <p:cNvSpPr>
                <a:spLocks noChangeShapeType="1"/>
              </p:cNvSpPr>
              <p:nvPr userDrawn="1"/>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2" name="Line 174">
                <a:extLst>
                  <a:ext uri="{FF2B5EF4-FFF2-40B4-BE49-F238E27FC236}">
                    <a16:creationId xmlns:a16="http://schemas.microsoft.com/office/drawing/2014/main" id="{02E0E0B5-0F96-44C6-AF16-5BA9306A7B87}"/>
                  </a:ext>
                </a:extLst>
              </p:cNvPr>
              <p:cNvSpPr>
                <a:spLocks noChangeShapeType="1"/>
              </p:cNvSpPr>
              <p:nvPr userDrawn="1"/>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3" name="Line 176">
                <a:extLst>
                  <a:ext uri="{FF2B5EF4-FFF2-40B4-BE49-F238E27FC236}">
                    <a16:creationId xmlns:a16="http://schemas.microsoft.com/office/drawing/2014/main" id="{8EFA9D2D-3F4A-4234-A193-979BE9C52EE3}"/>
                  </a:ext>
                </a:extLst>
              </p:cNvPr>
              <p:cNvSpPr>
                <a:spLocks noChangeShapeType="1"/>
              </p:cNvSpPr>
              <p:nvPr userDrawn="1"/>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4" name="Line 178">
                <a:extLst>
                  <a:ext uri="{FF2B5EF4-FFF2-40B4-BE49-F238E27FC236}">
                    <a16:creationId xmlns:a16="http://schemas.microsoft.com/office/drawing/2014/main" id="{00DA7E40-B33F-4709-8791-72E56D461ED9}"/>
                  </a:ext>
                </a:extLst>
              </p:cNvPr>
              <p:cNvSpPr>
                <a:spLocks noChangeShapeType="1"/>
              </p:cNvSpPr>
              <p:nvPr userDrawn="1"/>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5" name="Line 180">
                <a:extLst>
                  <a:ext uri="{FF2B5EF4-FFF2-40B4-BE49-F238E27FC236}">
                    <a16:creationId xmlns:a16="http://schemas.microsoft.com/office/drawing/2014/main" id="{EBEAED16-0809-45A3-90D2-F1970C42934B}"/>
                  </a:ext>
                </a:extLst>
              </p:cNvPr>
              <p:cNvSpPr>
                <a:spLocks noChangeShapeType="1"/>
              </p:cNvSpPr>
              <p:nvPr userDrawn="1"/>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6" name="Line 182">
                <a:extLst>
                  <a:ext uri="{FF2B5EF4-FFF2-40B4-BE49-F238E27FC236}">
                    <a16:creationId xmlns:a16="http://schemas.microsoft.com/office/drawing/2014/main" id="{DD1AAED3-BED2-449B-A3BF-9F153F0CCC34}"/>
                  </a:ext>
                </a:extLst>
              </p:cNvPr>
              <p:cNvSpPr>
                <a:spLocks noChangeShapeType="1"/>
              </p:cNvSpPr>
              <p:nvPr userDrawn="1"/>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7" name="Line 184">
                <a:extLst>
                  <a:ext uri="{FF2B5EF4-FFF2-40B4-BE49-F238E27FC236}">
                    <a16:creationId xmlns:a16="http://schemas.microsoft.com/office/drawing/2014/main" id="{AA8B503E-BFE4-4D80-BC11-B3C6A82CDC27}"/>
                  </a:ext>
                </a:extLst>
              </p:cNvPr>
              <p:cNvSpPr>
                <a:spLocks noChangeShapeType="1"/>
              </p:cNvSpPr>
              <p:nvPr userDrawn="1"/>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8" name="Line 186">
                <a:extLst>
                  <a:ext uri="{FF2B5EF4-FFF2-40B4-BE49-F238E27FC236}">
                    <a16:creationId xmlns:a16="http://schemas.microsoft.com/office/drawing/2014/main" id="{880150B3-7AF0-4DB6-8C78-589AF77E949D}"/>
                  </a:ext>
                </a:extLst>
              </p:cNvPr>
              <p:cNvSpPr>
                <a:spLocks noChangeShapeType="1"/>
              </p:cNvSpPr>
              <p:nvPr userDrawn="1"/>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9" name="Line 188">
                <a:extLst>
                  <a:ext uri="{FF2B5EF4-FFF2-40B4-BE49-F238E27FC236}">
                    <a16:creationId xmlns:a16="http://schemas.microsoft.com/office/drawing/2014/main" id="{54F7E8F5-3A82-4553-8D4E-720198CB7BC4}"/>
                  </a:ext>
                </a:extLst>
              </p:cNvPr>
              <p:cNvSpPr>
                <a:spLocks noChangeShapeType="1"/>
              </p:cNvSpPr>
              <p:nvPr userDrawn="1"/>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0" name="Line 190">
                <a:extLst>
                  <a:ext uri="{FF2B5EF4-FFF2-40B4-BE49-F238E27FC236}">
                    <a16:creationId xmlns:a16="http://schemas.microsoft.com/office/drawing/2014/main" id="{126A3E81-0592-4374-B0AE-CD272079B1A3}"/>
                  </a:ext>
                </a:extLst>
              </p:cNvPr>
              <p:cNvSpPr>
                <a:spLocks noChangeShapeType="1"/>
              </p:cNvSpPr>
              <p:nvPr userDrawn="1"/>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1" name="Line 192">
                <a:extLst>
                  <a:ext uri="{FF2B5EF4-FFF2-40B4-BE49-F238E27FC236}">
                    <a16:creationId xmlns:a16="http://schemas.microsoft.com/office/drawing/2014/main" id="{37CCAF23-EFED-4CBF-A141-AA43053F4F26}"/>
                  </a:ext>
                </a:extLst>
              </p:cNvPr>
              <p:cNvSpPr>
                <a:spLocks noChangeShapeType="1"/>
              </p:cNvSpPr>
              <p:nvPr userDrawn="1"/>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2" name="Line 194">
                <a:extLst>
                  <a:ext uri="{FF2B5EF4-FFF2-40B4-BE49-F238E27FC236}">
                    <a16:creationId xmlns:a16="http://schemas.microsoft.com/office/drawing/2014/main" id="{E9C1C967-4856-4B55-90B9-0824A45E1B67}"/>
                  </a:ext>
                </a:extLst>
              </p:cNvPr>
              <p:cNvSpPr>
                <a:spLocks noChangeShapeType="1"/>
              </p:cNvSpPr>
              <p:nvPr userDrawn="1"/>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3" name="Line 196">
                <a:extLst>
                  <a:ext uri="{FF2B5EF4-FFF2-40B4-BE49-F238E27FC236}">
                    <a16:creationId xmlns:a16="http://schemas.microsoft.com/office/drawing/2014/main" id="{B5E4FE39-AA57-4DB9-8677-FBC8BBFB6CEB}"/>
                  </a:ext>
                </a:extLst>
              </p:cNvPr>
              <p:cNvSpPr>
                <a:spLocks noChangeShapeType="1"/>
              </p:cNvSpPr>
              <p:nvPr userDrawn="1"/>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4" name="Line 198">
                <a:extLst>
                  <a:ext uri="{FF2B5EF4-FFF2-40B4-BE49-F238E27FC236}">
                    <a16:creationId xmlns:a16="http://schemas.microsoft.com/office/drawing/2014/main" id="{F643C4B8-5ACE-4A98-BF95-FF3C877D311C}"/>
                  </a:ext>
                </a:extLst>
              </p:cNvPr>
              <p:cNvSpPr>
                <a:spLocks noChangeShapeType="1"/>
              </p:cNvSpPr>
              <p:nvPr userDrawn="1"/>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5" name="Line 200">
                <a:extLst>
                  <a:ext uri="{FF2B5EF4-FFF2-40B4-BE49-F238E27FC236}">
                    <a16:creationId xmlns:a16="http://schemas.microsoft.com/office/drawing/2014/main" id="{70BAFF25-E951-447E-9B63-6186546756BA}"/>
                  </a:ext>
                </a:extLst>
              </p:cNvPr>
              <p:cNvSpPr>
                <a:spLocks noChangeShapeType="1"/>
              </p:cNvSpPr>
              <p:nvPr userDrawn="1"/>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6" name="Line 202">
                <a:extLst>
                  <a:ext uri="{FF2B5EF4-FFF2-40B4-BE49-F238E27FC236}">
                    <a16:creationId xmlns:a16="http://schemas.microsoft.com/office/drawing/2014/main" id="{C05BAC9D-2278-457C-8866-C6D0DA674885}"/>
                  </a:ext>
                </a:extLst>
              </p:cNvPr>
              <p:cNvSpPr>
                <a:spLocks noChangeShapeType="1"/>
              </p:cNvSpPr>
              <p:nvPr userDrawn="1"/>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7" name="Line 204">
                <a:extLst>
                  <a:ext uri="{FF2B5EF4-FFF2-40B4-BE49-F238E27FC236}">
                    <a16:creationId xmlns:a16="http://schemas.microsoft.com/office/drawing/2014/main" id="{9F2B51D3-2C58-4F15-ACC5-4BD4912CAA1D}"/>
                  </a:ext>
                </a:extLst>
              </p:cNvPr>
              <p:cNvSpPr>
                <a:spLocks noChangeShapeType="1"/>
              </p:cNvSpPr>
              <p:nvPr userDrawn="1"/>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8" name="Line 206">
                <a:extLst>
                  <a:ext uri="{FF2B5EF4-FFF2-40B4-BE49-F238E27FC236}">
                    <a16:creationId xmlns:a16="http://schemas.microsoft.com/office/drawing/2014/main" id="{30F4B8A3-624C-4DF2-B2D4-C921235832C7}"/>
                  </a:ext>
                </a:extLst>
              </p:cNvPr>
              <p:cNvSpPr>
                <a:spLocks noChangeShapeType="1"/>
              </p:cNvSpPr>
              <p:nvPr userDrawn="1"/>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9" name="Line 208">
                <a:extLst>
                  <a:ext uri="{FF2B5EF4-FFF2-40B4-BE49-F238E27FC236}">
                    <a16:creationId xmlns:a16="http://schemas.microsoft.com/office/drawing/2014/main" id="{5DB7BE84-4AC5-4E26-8D35-0A55AE9CCEA2}"/>
                  </a:ext>
                </a:extLst>
              </p:cNvPr>
              <p:cNvSpPr>
                <a:spLocks noChangeShapeType="1"/>
              </p:cNvSpPr>
              <p:nvPr userDrawn="1"/>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0" name="Line 210">
                <a:extLst>
                  <a:ext uri="{FF2B5EF4-FFF2-40B4-BE49-F238E27FC236}">
                    <a16:creationId xmlns:a16="http://schemas.microsoft.com/office/drawing/2014/main" id="{AE8CEA45-DF34-46E6-B4BA-139D211AAEE8}"/>
                  </a:ext>
                </a:extLst>
              </p:cNvPr>
              <p:cNvSpPr>
                <a:spLocks noChangeShapeType="1"/>
              </p:cNvSpPr>
              <p:nvPr userDrawn="1"/>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1" name="Line 212">
                <a:extLst>
                  <a:ext uri="{FF2B5EF4-FFF2-40B4-BE49-F238E27FC236}">
                    <a16:creationId xmlns:a16="http://schemas.microsoft.com/office/drawing/2014/main" id="{122A9BD8-AFB3-4D02-83E3-CB2B407EB21D}"/>
                  </a:ext>
                </a:extLst>
              </p:cNvPr>
              <p:cNvSpPr>
                <a:spLocks noChangeShapeType="1"/>
              </p:cNvSpPr>
              <p:nvPr userDrawn="1"/>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2" name="Line 214">
                <a:extLst>
                  <a:ext uri="{FF2B5EF4-FFF2-40B4-BE49-F238E27FC236}">
                    <a16:creationId xmlns:a16="http://schemas.microsoft.com/office/drawing/2014/main" id="{AC843ED1-AC5F-450C-8F2B-5D3047363299}"/>
                  </a:ext>
                </a:extLst>
              </p:cNvPr>
              <p:cNvSpPr>
                <a:spLocks noChangeShapeType="1"/>
              </p:cNvSpPr>
              <p:nvPr userDrawn="1"/>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3" name="Line 216">
                <a:extLst>
                  <a:ext uri="{FF2B5EF4-FFF2-40B4-BE49-F238E27FC236}">
                    <a16:creationId xmlns:a16="http://schemas.microsoft.com/office/drawing/2014/main" id="{B189D3AA-0EC9-4C0B-8C52-2CC238B0FF88}"/>
                  </a:ext>
                </a:extLst>
              </p:cNvPr>
              <p:cNvSpPr>
                <a:spLocks noChangeShapeType="1"/>
              </p:cNvSpPr>
              <p:nvPr userDrawn="1"/>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4" name="Line 218">
                <a:extLst>
                  <a:ext uri="{FF2B5EF4-FFF2-40B4-BE49-F238E27FC236}">
                    <a16:creationId xmlns:a16="http://schemas.microsoft.com/office/drawing/2014/main" id="{8FD9D0B5-9431-4E8C-AE25-82B6C7C8C43E}"/>
                  </a:ext>
                </a:extLst>
              </p:cNvPr>
              <p:cNvSpPr>
                <a:spLocks noChangeShapeType="1"/>
              </p:cNvSpPr>
              <p:nvPr userDrawn="1"/>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5" name="Line 220">
                <a:extLst>
                  <a:ext uri="{FF2B5EF4-FFF2-40B4-BE49-F238E27FC236}">
                    <a16:creationId xmlns:a16="http://schemas.microsoft.com/office/drawing/2014/main" id="{66E7B360-A5C3-4491-8604-E3A88E696CFE}"/>
                  </a:ext>
                </a:extLst>
              </p:cNvPr>
              <p:cNvSpPr>
                <a:spLocks noChangeShapeType="1"/>
              </p:cNvSpPr>
              <p:nvPr userDrawn="1"/>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6" name="Line 222">
                <a:extLst>
                  <a:ext uri="{FF2B5EF4-FFF2-40B4-BE49-F238E27FC236}">
                    <a16:creationId xmlns:a16="http://schemas.microsoft.com/office/drawing/2014/main" id="{CF82C948-33D0-4FF4-BAA3-F548FEECE6ED}"/>
                  </a:ext>
                </a:extLst>
              </p:cNvPr>
              <p:cNvSpPr>
                <a:spLocks noChangeShapeType="1"/>
              </p:cNvSpPr>
              <p:nvPr userDrawn="1"/>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7" name="Line 224">
                <a:extLst>
                  <a:ext uri="{FF2B5EF4-FFF2-40B4-BE49-F238E27FC236}">
                    <a16:creationId xmlns:a16="http://schemas.microsoft.com/office/drawing/2014/main" id="{A3EC6EC3-C394-4A72-9422-E14CB84B9177}"/>
                  </a:ext>
                </a:extLst>
              </p:cNvPr>
              <p:cNvSpPr>
                <a:spLocks noChangeShapeType="1"/>
              </p:cNvSpPr>
              <p:nvPr userDrawn="1"/>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8" name="Line 226">
                <a:extLst>
                  <a:ext uri="{FF2B5EF4-FFF2-40B4-BE49-F238E27FC236}">
                    <a16:creationId xmlns:a16="http://schemas.microsoft.com/office/drawing/2014/main" id="{ED8A8C64-9689-403B-87D5-6CB55AD2F178}"/>
                  </a:ext>
                </a:extLst>
              </p:cNvPr>
              <p:cNvSpPr>
                <a:spLocks noChangeShapeType="1"/>
              </p:cNvSpPr>
              <p:nvPr userDrawn="1"/>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9" name="Line 228">
                <a:extLst>
                  <a:ext uri="{FF2B5EF4-FFF2-40B4-BE49-F238E27FC236}">
                    <a16:creationId xmlns:a16="http://schemas.microsoft.com/office/drawing/2014/main" id="{0F4C58AD-2402-4CC2-A791-2C555A7EAFDD}"/>
                  </a:ext>
                </a:extLst>
              </p:cNvPr>
              <p:cNvSpPr>
                <a:spLocks noChangeShapeType="1"/>
              </p:cNvSpPr>
              <p:nvPr userDrawn="1"/>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0" name="Line 146">
                <a:extLst>
                  <a:ext uri="{FF2B5EF4-FFF2-40B4-BE49-F238E27FC236}">
                    <a16:creationId xmlns:a16="http://schemas.microsoft.com/office/drawing/2014/main" id="{7DA71E31-2782-42CB-AB32-48F2C9D94221}"/>
                  </a:ext>
                </a:extLst>
              </p:cNvPr>
              <p:cNvSpPr>
                <a:spLocks noChangeShapeType="1"/>
              </p:cNvSpPr>
              <p:nvPr userDrawn="1"/>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1" name="Line 204">
                <a:extLst>
                  <a:ext uri="{FF2B5EF4-FFF2-40B4-BE49-F238E27FC236}">
                    <a16:creationId xmlns:a16="http://schemas.microsoft.com/office/drawing/2014/main" id="{D0657184-554B-489F-97D5-76A2B7B682F4}"/>
                  </a:ext>
                </a:extLst>
              </p:cNvPr>
              <p:cNvSpPr>
                <a:spLocks noChangeShapeType="1"/>
              </p:cNvSpPr>
              <p:nvPr userDrawn="1"/>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grpSp>
          <p:nvGrpSpPr>
            <p:cNvPr id="157" name="Group 156">
              <a:extLst>
                <a:ext uri="{FF2B5EF4-FFF2-40B4-BE49-F238E27FC236}">
                  <a16:creationId xmlns:a16="http://schemas.microsoft.com/office/drawing/2014/main" id="{0F6EB885-E29D-45A3-9BB4-5716E432C5D1}"/>
                </a:ext>
              </a:extLst>
            </p:cNvPr>
            <p:cNvGrpSpPr/>
            <p:nvPr userDrawn="1"/>
          </p:nvGrpSpPr>
          <p:grpSpPr bwMode="gray">
            <a:xfrm>
              <a:off x="0" y="6948152"/>
              <a:ext cx="12192000" cy="232538"/>
              <a:chOff x="0" y="-319423"/>
              <a:chExt cx="12192000" cy="232538"/>
            </a:xfrm>
          </p:grpSpPr>
          <p:sp>
            <p:nvSpPr>
              <p:cNvPr id="184" name="Line 146">
                <a:extLst>
                  <a:ext uri="{FF2B5EF4-FFF2-40B4-BE49-F238E27FC236}">
                    <a16:creationId xmlns:a16="http://schemas.microsoft.com/office/drawing/2014/main" id="{DD7F6DD9-5592-476A-80DE-3429E1F49AA5}"/>
                  </a:ext>
                </a:extLst>
              </p:cNvPr>
              <p:cNvSpPr>
                <a:spLocks noChangeShapeType="1"/>
              </p:cNvSpPr>
              <p:nvPr userDrawn="1"/>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85" name="Line 148">
                <a:extLst>
                  <a:ext uri="{FF2B5EF4-FFF2-40B4-BE49-F238E27FC236}">
                    <a16:creationId xmlns:a16="http://schemas.microsoft.com/office/drawing/2014/main" id="{E7E86FFD-C1F7-4E77-A4D7-F08E7FCE3655}"/>
                  </a:ext>
                </a:extLst>
              </p:cNvPr>
              <p:cNvSpPr>
                <a:spLocks noChangeShapeType="1"/>
              </p:cNvSpPr>
              <p:nvPr userDrawn="1"/>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86" name="Line 150">
                <a:extLst>
                  <a:ext uri="{FF2B5EF4-FFF2-40B4-BE49-F238E27FC236}">
                    <a16:creationId xmlns:a16="http://schemas.microsoft.com/office/drawing/2014/main" id="{46DE9C71-BA0B-47EC-89FC-C90B893BE01C}"/>
                  </a:ext>
                </a:extLst>
              </p:cNvPr>
              <p:cNvSpPr>
                <a:spLocks noChangeShapeType="1"/>
              </p:cNvSpPr>
              <p:nvPr userDrawn="1"/>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87" name="Line 152">
                <a:extLst>
                  <a:ext uri="{FF2B5EF4-FFF2-40B4-BE49-F238E27FC236}">
                    <a16:creationId xmlns:a16="http://schemas.microsoft.com/office/drawing/2014/main" id="{4354BEDB-26D6-43D0-B10C-AD616A8408AD}"/>
                  </a:ext>
                </a:extLst>
              </p:cNvPr>
              <p:cNvSpPr>
                <a:spLocks noChangeShapeType="1"/>
              </p:cNvSpPr>
              <p:nvPr userDrawn="1"/>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88" name="Line 154">
                <a:extLst>
                  <a:ext uri="{FF2B5EF4-FFF2-40B4-BE49-F238E27FC236}">
                    <a16:creationId xmlns:a16="http://schemas.microsoft.com/office/drawing/2014/main" id="{E1E29F35-5615-4B01-AF6A-A3E02ACEBB78}"/>
                  </a:ext>
                </a:extLst>
              </p:cNvPr>
              <p:cNvSpPr>
                <a:spLocks noChangeShapeType="1"/>
              </p:cNvSpPr>
              <p:nvPr userDrawn="1"/>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89" name="Line 156">
                <a:extLst>
                  <a:ext uri="{FF2B5EF4-FFF2-40B4-BE49-F238E27FC236}">
                    <a16:creationId xmlns:a16="http://schemas.microsoft.com/office/drawing/2014/main" id="{5657F83A-9D58-4613-A102-196A45167459}"/>
                  </a:ext>
                </a:extLst>
              </p:cNvPr>
              <p:cNvSpPr>
                <a:spLocks noChangeShapeType="1"/>
              </p:cNvSpPr>
              <p:nvPr userDrawn="1"/>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0" name="Line 158">
                <a:extLst>
                  <a:ext uri="{FF2B5EF4-FFF2-40B4-BE49-F238E27FC236}">
                    <a16:creationId xmlns:a16="http://schemas.microsoft.com/office/drawing/2014/main" id="{05CB7B25-EBA6-44EB-8CF2-D8AA449A0A2F}"/>
                  </a:ext>
                </a:extLst>
              </p:cNvPr>
              <p:cNvSpPr>
                <a:spLocks noChangeShapeType="1"/>
              </p:cNvSpPr>
              <p:nvPr userDrawn="1"/>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1" name="Line 160">
                <a:extLst>
                  <a:ext uri="{FF2B5EF4-FFF2-40B4-BE49-F238E27FC236}">
                    <a16:creationId xmlns:a16="http://schemas.microsoft.com/office/drawing/2014/main" id="{60FA6D0E-C9CC-4CE9-99DF-59456DF2F822}"/>
                  </a:ext>
                </a:extLst>
              </p:cNvPr>
              <p:cNvSpPr>
                <a:spLocks noChangeShapeType="1"/>
              </p:cNvSpPr>
              <p:nvPr userDrawn="1"/>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2" name="Line 162">
                <a:extLst>
                  <a:ext uri="{FF2B5EF4-FFF2-40B4-BE49-F238E27FC236}">
                    <a16:creationId xmlns:a16="http://schemas.microsoft.com/office/drawing/2014/main" id="{9A5000F4-E6C5-4EBD-A813-9E0E80AFF65A}"/>
                  </a:ext>
                </a:extLst>
              </p:cNvPr>
              <p:cNvSpPr>
                <a:spLocks noChangeShapeType="1"/>
              </p:cNvSpPr>
              <p:nvPr userDrawn="1"/>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3" name="Line 164">
                <a:extLst>
                  <a:ext uri="{FF2B5EF4-FFF2-40B4-BE49-F238E27FC236}">
                    <a16:creationId xmlns:a16="http://schemas.microsoft.com/office/drawing/2014/main" id="{60F45262-4F3B-4B74-A2A5-1CEA0DE386DA}"/>
                  </a:ext>
                </a:extLst>
              </p:cNvPr>
              <p:cNvSpPr>
                <a:spLocks noChangeShapeType="1"/>
              </p:cNvSpPr>
              <p:nvPr userDrawn="1"/>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4" name="Line 166">
                <a:extLst>
                  <a:ext uri="{FF2B5EF4-FFF2-40B4-BE49-F238E27FC236}">
                    <a16:creationId xmlns:a16="http://schemas.microsoft.com/office/drawing/2014/main" id="{2B8CEE99-D5CB-4B37-ACC2-3F44B8A53DE4}"/>
                  </a:ext>
                </a:extLst>
              </p:cNvPr>
              <p:cNvSpPr>
                <a:spLocks noChangeShapeType="1"/>
              </p:cNvSpPr>
              <p:nvPr userDrawn="1"/>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5" name="Line 168">
                <a:extLst>
                  <a:ext uri="{FF2B5EF4-FFF2-40B4-BE49-F238E27FC236}">
                    <a16:creationId xmlns:a16="http://schemas.microsoft.com/office/drawing/2014/main" id="{277C2010-FDCE-406B-8387-C6F3D88E0D0D}"/>
                  </a:ext>
                </a:extLst>
              </p:cNvPr>
              <p:cNvSpPr>
                <a:spLocks noChangeShapeType="1"/>
              </p:cNvSpPr>
              <p:nvPr userDrawn="1"/>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6" name="Line 170">
                <a:extLst>
                  <a:ext uri="{FF2B5EF4-FFF2-40B4-BE49-F238E27FC236}">
                    <a16:creationId xmlns:a16="http://schemas.microsoft.com/office/drawing/2014/main" id="{89E024B1-C730-4526-BF2C-FF6E1CDFD0F9}"/>
                  </a:ext>
                </a:extLst>
              </p:cNvPr>
              <p:cNvSpPr>
                <a:spLocks noChangeShapeType="1"/>
              </p:cNvSpPr>
              <p:nvPr userDrawn="1"/>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7" name="Line 172">
                <a:extLst>
                  <a:ext uri="{FF2B5EF4-FFF2-40B4-BE49-F238E27FC236}">
                    <a16:creationId xmlns:a16="http://schemas.microsoft.com/office/drawing/2014/main" id="{D1D3F1EF-F7C9-48F7-9430-1E80B90D664F}"/>
                  </a:ext>
                </a:extLst>
              </p:cNvPr>
              <p:cNvSpPr>
                <a:spLocks noChangeShapeType="1"/>
              </p:cNvSpPr>
              <p:nvPr userDrawn="1"/>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8" name="Line 174">
                <a:extLst>
                  <a:ext uri="{FF2B5EF4-FFF2-40B4-BE49-F238E27FC236}">
                    <a16:creationId xmlns:a16="http://schemas.microsoft.com/office/drawing/2014/main" id="{ED9E35A4-1152-410C-908D-2523DDCF6138}"/>
                  </a:ext>
                </a:extLst>
              </p:cNvPr>
              <p:cNvSpPr>
                <a:spLocks noChangeShapeType="1"/>
              </p:cNvSpPr>
              <p:nvPr userDrawn="1"/>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9" name="Line 176">
                <a:extLst>
                  <a:ext uri="{FF2B5EF4-FFF2-40B4-BE49-F238E27FC236}">
                    <a16:creationId xmlns:a16="http://schemas.microsoft.com/office/drawing/2014/main" id="{49045BC8-9948-4048-A5E2-DAE78E1C3E4B}"/>
                  </a:ext>
                </a:extLst>
              </p:cNvPr>
              <p:cNvSpPr>
                <a:spLocks noChangeShapeType="1"/>
              </p:cNvSpPr>
              <p:nvPr userDrawn="1"/>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0" name="Line 178">
                <a:extLst>
                  <a:ext uri="{FF2B5EF4-FFF2-40B4-BE49-F238E27FC236}">
                    <a16:creationId xmlns:a16="http://schemas.microsoft.com/office/drawing/2014/main" id="{26E5DA0C-FB44-4E66-A2D5-CD0C773CD719}"/>
                  </a:ext>
                </a:extLst>
              </p:cNvPr>
              <p:cNvSpPr>
                <a:spLocks noChangeShapeType="1"/>
              </p:cNvSpPr>
              <p:nvPr userDrawn="1"/>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1" name="Line 180">
                <a:extLst>
                  <a:ext uri="{FF2B5EF4-FFF2-40B4-BE49-F238E27FC236}">
                    <a16:creationId xmlns:a16="http://schemas.microsoft.com/office/drawing/2014/main" id="{17332DD8-D6EA-4015-8D1E-DAB0ABE60035}"/>
                  </a:ext>
                </a:extLst>
              </p:cNvPr>
              <p:cNvSpPr>
                <a:spLocks noChangeShapeType="1"/>
              </p:cNvSpPr>
              <p:nvPr userDrawn="1"/>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2" name="Line 182">
                <a:extLst>
                  <a:ext uri="{FF2B5EF4-FFF2-40B4-BE49-F238E27FC236}">
                    <a16:creationId xmlns:a16="http://schemas.microsoft.com/office/drawing/2014/main" id="{1BAB0609-EEC2-4A39-BF12-754E28D07D59}"/>
                  </a:ext>
                </a:extLst>
              </p:cNvPr>
              <p:cNvSpPr>
                <a:spLocks noChangeShapeType="1"/>
              </p:cNvSpPr>
              <p:nvPr userDrawn="1"/>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3" name="Line 184">
                <a:extLst>
                  <a:ext uri="{FF2B5EF4-FFF2-40B4-BE49-F238E27FC236}">
                    <a16:creationId xmlns:a16="http://schemas.microsoft.com/office/drawing/2014/main" id="{59A3E7A3-B70E-43C2-A53A-FFBBA9043321}"/>
                  </a:ext>
                </a:extLst>
              </p:cNvPr>
              <p:cNvSpPr>
                <a:spLocks noChangeShapeType="1"/>
              </p:cNvSpPr>
              <p:nvPr userDrawn="1"/>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4" name="Line 186">
                <a:extLst>
                  <a:ext uri="{FF2B5EF4-FFF2-40B4-BE49-F238E27FC236}">
                    <a16:creationId xmlns:a16="http://schemas.microsoft.com/office/drawing/2014/main" id="{5FF0AE7D-9AF2-48F0-9867-9C80D092BE52}"/>
                  </a:ext>
                </a:extLst>
              </p:cNvPr>
              <p:cNvSpPr>
                <a:spLocks noChangeShapeType="1"/>
              </p:cNvSpPr>
              <p:nvPr userDrawn="1"/>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5" name="Line 188">
                <a:extLst>
                  <a:ext uri="{FF2B5EF4-FFF2-40B4-BE49-F238E27FC236}">
                    <a16:creationId xmlns:a16="http://schemas.microsoft.com/office/drawing/2014/main" id="{C7205EAE-6F27-4FB5-90B2-3F12E980AE9F}"/>
                  </a:ext>
                </a:extLst>
              </p:cNvPr>
              <p:cNvSpPr>
                <a:spLocks noChangeShapeType="1"/>
              </p:cNvSpPr>
              <p:nvPr userDrawn="1"/>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6" name="Line 190">
                <a:extLst>
                  <a:ext uri="{FF2B5EF4-FFF2-40B4-BE49-F238E27FC236}">
                    <a16:creationId xmlns:a16="http://schemas.microsoft.com/office/drawing/2014/main" id="{B7AB61AD-FC3C-4302-A70F-8340066BC9AF}"/>
                  </a:ext>
                </a:extLst>
              </p:cNvPr>
              <p:cNvSpPr>
                <a:spLocks noChangeShapeType="1"/>
              </p:cNvSpPr>
              <p:nvPr userDrawn="1"/>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7" name="Line 192">
                <a:extLst>
                  <a:ext uri="{FF2B5EF4-FFF2-40B4-BE49-F238E27FC236}">
                    <a16:creationId xmlns:a16="http://schemas.microsoft.com/office/drawing/2014/main" id="{974F6CAC-0130-4167-948F-051630A4FF98}"/>
                  </a:ext>
                </a:extLst>
              </p:cNvPr>
              <p:cNvSpPr>
                <a:spLocks noChangeShapeType="1"/>
              </p:cNvSpPr>
              <p:nvPr userDrawn="1"/>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8" name="Line 194">
                <a:extLst>
                  <a:ext uri="{FF2B5EF4-FFF2-40B4-BE49-F238E27FC236}">
                    <a16:creationId xmlns:a16="http://schemas.microsoft.com/office/drawing/2014/main" id="{0EAADCB1-D286-4995-8F76-0799F71C843E}"/>
                  </a:ext>
                </a:extLst>
              </p:cNvPr>
              <p:cNvSpPr>
                <a:spLocks noChangeShapeType="1"/>
              </p:cNvSpPr>
              <p:nvPr userDrawn="1"/>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9" name="Line 196">
                <a:extLst>
                  <a:ext uri="{FF2B5EF4-FFF2-40B4-BE49-F238E27FC236}">
                    <a16:creationId xmlns:a16="http://schemas.microsoft.com/office/drawing/2014/main" id="{C507D958-54DE-4A29-BF24-D2BA6EC11211}"/>
                  </a:ext>
                </a:extLst>
              </p:cNvPr>
              <p:cNvSpPr>
                <a:spLocks noChangeShapeType="1"/>
              </p:cNvSpPr>
              <p:nvPr userDrawn="1"/>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0" name="Line 198">
                <a:extLst>
                  <a:ext uri="{FF2B5EF4-FFF2-40B4-BE49-F238E27FC236}">
                    <a16:creationId xmlns:a16="http://schemas.microsoft.com/office/drawing/2014/main" id="{682F8E96-62CF-481D-A7D4-66617C525D72}"/>
                  </a:ext>
                </a:extLst>
              </p:cNvPr>
              <p:cNvSpPr>
                <a:spLocks noChangeShapeType="1"/>
              </p:cNvSpPr>
              <p:nvPr userDrawn="1"/>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1" name="Line 200">
                <a:extLst>
                  <a:ext uri="{FF2B5EF4-FFF2-40B4-BE49-F238E27FC236}">
                    <a16:creationId xmlns:a16="http://schemas.microsoft.com/office/drawing/2014/main" id="{9592E3E5-D878-4982-B460-026EEFE93F15}"/>
                  </a:ext>
                </a:extLst>
              </p:cNvPr>
              <p:cNvSpPr>
                <a:spLocks noChangeShapeType="1"/>
              </p:cNvSpPr>
              <p:nvPr userDrawn="1"/>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2" name="Line 202">
                <a:extLst>
                  <a:ext uri="{FF2B5EF4-FFF2-40B4-BE49-F238E27FC236}">
                    <a16:creationId xmlns:a16="http://schemas.microsoft.com/office/drawing/2014/main" id="{DED1B723-EDF4-42C4-A856-5C728D823C6B}"/>
                  </a:ext>
                </a:extLst>
              </p:cNvPr>
              <p:cNvSpPr>
                <a:spLocks noChangeShapeType="1"/>
              </p:cNvSpPr>
              <p:nvPr userDrawn="1"/>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3" name="Line 204">
                <a:extLst>
                  <a:ext uri="{FF2B5EF4-FFF2-40B4-BE49-F238E27FC236}">
                    <a16:creationId xmlns:a16="http://schemas.microsoft.com/office/drawing/2014/main" id="{142E2422-AC70-488D-8DB1-6FF557A2BD66}"/>
                  </a:ext>
                </a:extLst>
              </p:cNvPr>
              <p:cNvSpPr>
                <a:spLocks noChangeShapeType="1"/>
              </p:cNvSpPr>
              <p:nvPr userDrawn="1"/>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4" name="Line 206">
                <a:extLst>
                  <a:ext uri="{FF2B5EF4-FFF2-40B4-BE49-F238E27FC236}">
                    <a16:creationId xmlns:a16="http://schemas.microsoft.com/office/drawing/2014/main" id="{375DF617-A0C6-484F-868F-B8C17E0407CD}"/>
                  </a:ext>
                </a:extLst>
              </p:cNvPr>
              <p:cNvSpPr>
                <a:spLocks noChangeShapeType="1"/>
              </p:cNvSpPr>
              <p:nvPr userDrawn="1"/>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5" name="Line 208">
                <a:extLst>
                  <a:ext uri="{FF2B5EF4-FFF2-40B4-BE49-F238E27FC236}">
                    <a16:creationId xmlns:a16="http://schemas.microsoft.com/office/drawing/2014/main" id="{887C4861-694F-4931-93AE-8C04D2814677}"/>
                  </a:ext>
                </a:extLst>
              </p:cNvPr>
              <p:cNvSpPr>
                <a:spLocks noChangeShapeType="1"/>
              </p:cNvSpPr>
              <p:nvPr userDrawn="1"/>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6" name="Line 210">
                <a:extLst>
                  <a:ext uri="{FF2B5EF4-FFF2-40B4-BE49-F238E27FC236}">
                    <a16:creationId xmlns:a16="http://schemas.microsoft.com/office/drawing/2014/main" id="{AC4724F4-6D01-4294-9895-394B250D815A}"/>
                  </a:ext>
                </a:extLst>
              </p:cNvPr>
              <p:cNvSpPr>
                <a:spLocks noChangeShapeType="1"/>
              </p:cNvSpPr>
              <p:nvPr userDrawn="1"/>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7" name="Line 212">
                <a:extLst>
                  <a:ext uri="{FF2B5EF4-FFF2-40B4-BE49-F238E27FC236}">
                    <a16:creationId xmlns:a16="http://schemas.microsoft.com/office/drawing/2014/main" id="{0DF5F74F-3A04-4C4F-A54A-429EA5A38D12}"/>
                  </a:ext>
                </a:extLst>
              </p:cNvPr>
              <p:cNvSpPr>
                <a:spLocks noChangeShapeType="1"/>
              </p:cNvSpPr>
              <p:nvPr userDrawn="1"/>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8" name="Line 214">
                <a:extLst>
                  <a:ext uri="{FF2B5EF4-FFF2-40B4-BE49-F238E27FC236}">
                    <a16:creationId xmlns:a16="http://schemas.microsoft.com/office/drawing/2014/main" id="{95944D8F-1A4F-47AD-9DFA-85B28058302B}"/>
                  </a:ext>
                </a:extLst>
              </p:cNvPr>
              <p:cNvSpPr>
                <a:spLocks noChangeShapeType="1"/>
              </p:cNvSpPr>
              <p:nvPr userDrawn="1"/>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9" name="Line 216">
                <a:extLst>
                  <a:ext uri="{FF2B5EF4-FFF2-40B4-BE49-F238E27FC236}">
                    <a16:creationId xmlns:a16="http://schemas.microsoft.com/office/drawing/2014/main" id="{8AA5DBA1-8D3A-414C-8E6D-6E0A233081B5}"/>
                  </a:ext>
                </a:extLst>
              </p:cNvPr>
              <p:cNvSpPr>
                <a:spLocks noChangeShapeType="1"/>
              </p:cNvSpPr>
              <p:nvPr userDrawn="1"/>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0" name="Line 218">
                <a:extLst>
                  <a:ext uri="{FF2B5EF4-FFF2-40B4-BE49-F238E27FC236}">
                    <a16:creationId xmlns:a16="http://schemas.microsoft.com/office/drawing/2014/main" id="{30B720C5-C133-4905-95EC-C30C231E86C2}"/>
                  </a:ext>
                </a:extLst>
              </p:cNvPr>
              <p:cNvSpPr>
                <a:spLocks noChangeShapeType="1"/>
              </p:cNvSpPr>
              <p:nvPr userDrawn="1"/>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1" name="Line 220">
                <a:extLst>
                  <a:ext uri="{FF2B5EF4-FFF2-40B4-BE49-F238E27FC236}">
                    <a16:creationId xmlns:a16="http://schemas.microsoft.com/office/drawing/2014/main" id="{641F37C7-0EB2-425E-8596-D80015FA5091}"/>
                  </a:ext>
                </a:extLst>
              </p:cNvPr>
              <p:cNvSpPr>
                <a:spLocks noChangeShapeType="1"/>
              </p:cNvSpPr>
              <p:nvPr userDrawn="1"/>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2" name="Line 222">
                <a:extLst>
                  <a:ext uri="{FF2B5EF4-FFF2-40B4-BE49-F238E27FC236}">
                    <a16:creationId xmlns:a16="http://schemas.microsoft.com/office/drawing/2014/main" id="{A4DE289D-F7A5-4C30-819C-066BFD4CEC71}"/>
                  </a:ext>
                </a:extLst>
              </p:cNvPr>
              <p:cNvSpPr>
                <a:spLocks noChangeShapeType="1"/>
              </p:cNvSpPr>
              <p:nvPr userDrawn="1"/>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3" name="Line 224">
                <a:extLst>
                  <a:ext uri="{FF2B5EF4-FFF2-40B4-BE49-F238E27FC236}">
                    <a16:creationId xmlns:a16="http://schemas.microsoft.com/office/drawing/2014/main" id="{06F636CE-75C3-4289-908F-3C87A267FF93}"/>
                  </a:ext>
                </a:extLst>
              </p:cNvPr>
              <p:cNvSpPr>
                <a:spLocks noChangeShapeType="1"/>
              </p:cNvSpPr>
              <p:nvPr userDrawn="1"/>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4" name="Line 226">
                <a:extLst>
                  <a:ext uri="{FF2B5EF4-FFF2-40B4-BE49-F238E27FC236}">
                    <a16:creationId xmlns:a16="http://schemas.microsoft.com/office/drawing/2014/main" id="{30D1A007-3BF0-4BD7-8BF0-603F964F97AE}"/>
                  </a:ext>
                </a:extLst>
              </p:cNvPr>
              <p:cNvSpPr>
                <a:spLocks noChangeShapeType="1"/>
              </p:cNvSpPr>
              <p:nvPr userDrawn="1"/>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5" name="Line 228">
                <a:extLst>
                  <a:ext uri="{FF2B5EF4-FFF2-40B4-BE49-F238E27FC236}">
                    <a16:creationId xmlns:a16="http://schemas.microsoft.com/office/drawing/2014/main" id="{362EB1E9-737F-4864-8E7A-4AC945B15810}"/>
                  </a:ext>
                </a:extLst>
              </p:cNvPr>
              <p:cNvSpPr>
                <a:spLocks noChangeShapeType="1"/>
              </p:cNvSpPr>
              <p:nvPr userDrawn="1"/>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6" name="Line 146">
                <a:extLst>
                  <a:ext uri="{FF2B5EF4-FFF2-40B4-BE49-F238E27FC236}">
                    <a16:creationId xmlns:a16="http://schemas.microsoft.com/office/drawing/2014/main" id="{1341364D-4A6D-461B-831A-A984AFAC1A4B}"/>
                  </a:ext>
                </a:extLst>
              </p:cNvPr>
              <p:cNvSpPr>
                <a:spLocks noChangeShapeType="1"/>
              </p:cNvSpPr>
              <p:nvPr userDrawn="1"/>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7" name="Line 204">
                <a:extLst>
                  <a:ext uri="{FF2B5EF4-FFF2-40B4-BE49-F238E27FC236}">
                    <a16:creationId xmlns:a16="http://schemas.microsoft.com/office/drawing/2014/main" id="{6F567D66-D037-4D88-B0A8-F5698B9FE84C}"/>
                  </a:ext>
                </a:extLst>
              </p:cNvPr>
              <p:cNvSpPr>
                <a:spLocks noChangeShapeType="1"/>
              </p:cNvSpPr>
              <p:nvPr userDrawn="1"/>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grpSp>
          <p:nvGrpSpPr>
            <p:cNvPr id="158" name="Group 157">
              <a:extLst>
                <a:ext uri="{FF2B5EF4-FFF2-40B4-BE49-F238E27FC236}">
                  <a16:creationId xmlns:a16="http://schemas.microsoft.com/office/drawing/2014/main" id="{454DB86F-657A-413C-8E89-98C497BB821D}"/>
                </a:ext>
              </a:extLst>
            </p:cNvPr>
            <p:cNvGrpSpPr/>
            <p:nvPr userDrawn="1"/>
          </p:nvGrpSpPr>
          <p:grpSpPr bwMode="gray">
            <a:xfrm>
              <a:off x="12276481" y="0"/>
              <a:ext cx="240289" cy="6858000"/>
              <a:chOff x="-319714" y="0"/>
              <a:chExt cx="240289" cy="6858000"/>
            </a:xfrm>
          </p:grpSpPr>
          <p:sp>
            <p:nvSpPr>
              <p:cNvPr id="159" name="Line 230">
                <a:extLst>
                  <a:ext uri="{FF2B5EF4-FFF2-40B4-BE49-F238E27FC236}">
                    <a16:creationId xmlns:a16="http://schemas.microsoft.com/office/drawing/2014/main" id="{B9639FEC-EB93-4009-AE55-161DD0E176DB}"/>
                  </a:ext>
                </a:extLst>
              </p:cNvPr>
              <p:cNvSpPr>
                <a:spLocks noChangeShapeType="1"/>
              </p:cNvSpPr>
              <p:nvPr userDrawn="1"/>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0" name="Line 232">
                <a:extLst>
                  <a:ext uri="{FF2B5EF4-FFF2-40B4-BE49-F238E27FC236}">
                    <a16:creationId xmlns:a16="http://schemas.microsoft.com/office/drawing/2014/main" id="{5AB18DB6-F91D-4686-A598-1AA26E6B340C}"/>
                  </a:ext>
                </a:extLst>
              </p:cNvPr>
              <p:cNvSpPr>
                <a:spLocks noChangeShapeType="1"/>
              </p:cNvSpPr>
              <p:nvPr userDrawn="1"/>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1" name="Line 234">
                <a:extLst>
                  <a:ext uri="{FF2B5EF4-FFF2-40B4-BE49-F238E27FC236}">
                    <a16:creationId xmlns:a16="http://schemas.microsoft.com/office/drawing/2014/main" id="{637DA586-E408-4659-B5C2-BDA3CD046325}"/>
                  </a:ext>
                </a:extLst>
              </p:cNvPr>
              <p:cNvSpPr>
                <a:spLocks noChangeShapeType="1"/>
              </p:cNvSpPr>
              <p:nvPr userDrawn="1"/>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162" name="Line 236">
                <a:extLst>
                  <a:ext uri="{FF2B5EF4-FFF2-40B4-BE49-F238E27FC236}">
                    <a16:creationId xmlns:a16="http://schemas.microsoft.com/office/drawing/2014/main" id="{F71F0802-70D7-440C-B8DA-A79554D9972A}"/>
                  </a:ext>
                </a:extLst>
              </p:cNvPr>
              <p:cNvSpPr>
                <a:spLocks noChangeShapeType="1"/>
              </p:cNvSpPr>
              <p:nvPr userDrawn="1"/>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3" name="Line 238">
                <a:extLst>
                  <a:ext uri="{FF2B5EF4-FFF2-40B4-BE49-F238E27FC236}">
                    <a16:creationId xmlns:a16="http://schemas.microsoft.com/office/drawing/2014/main" id="{CC2DC9F7-791A-48CC-A418-86E77C963D3C}"/>
                  </a:ext>
                </a:extLst>
              </p:cNvPr>
              <p:cNvSpPr>
                <a:spLocks noChangeShapeType="1"/>
              </p:cNvSpPr>
              <p:nvPr userDrawn="1"/>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4" name="Line 240">
                <a:extLst>
                  <a:ext uri="{FF2B5EF4-FFF2-40B4-BE49-F238E27FC236}">
                    <a16:creationId xmlns:a16="http://schemas.microsoft.com/office/drawing/2014/main" id="{60D2E34F-0FC3-4FA8-B887-F6DAE07D57FE}"/>
                  </a:ext>
                </a:extLst>
              </p:cNvPr>
              <p:cNvSpPr>
                <a:spLocks noChangeShapeType="1"/>
              </p:cNvSpPr>
              <p:nvPr userDrawn="1"/>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5" name="Line 244">
                <a:extLst>
                  <a:ext uri="{FF2B5EF4-FFF2-40B4-BE49-F238E27FC236}">
                    <a16:creationId xmlns:a16="http://schemas.microsoft.com/office/drawing/2014/main" id="{54681161-A75E-4547-83CF-A1018A57E00E}"/>
                  </a:ext>
                </a:extLst>
              </p:cNvPr>
              <p:cNvSpPr>
                <a:spLocks noChangeShapeType="1"/>
              </p:cNvSpPr>
              <p:nvPr userDrawn="1"/>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6" name="Line 246">
                <a:extLst>
                  <a:ext uri="{FF2B5EF4-FFF2-40B4-BE49-F238E27FC236}">
                    <a16:creationId xmlns:a16="http://schemas.microsoft.com/office/drawing/2014/main" id="{336812D1-81FD-4FE8-96A2-19D098126DB0}"/>
                  </a:ext>
                </a:extLst>
              </p:cNvPr>
              <p:cNvSpPr>
                <a:spLocks noChangeShapeType="1"/>
              </p:cNvSpPr>
              <p:nvPr userDrawn="1"/>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7" name="Line 250">
                <a:extLst>
                  <a:ext uri="{FF2B5EF4-FFF2-40B4-BE49-F238E27FC236}">
                    <a16:creationId xmlns:a16="http://schemas.microsoft.com/office/drawing/2014/main" id="{D6C48AF6-1918-48CC-A33E-851B07D225D9}"/>
                  </a:ext>
                </a:extLst>
              </p:cNvPr>
              <p:cNvSpPr>
                <a:spLocks noChangeShapeType="1"/>
              </p:cNvSpPr>
              <p:nvPr userDrawn="1"/>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8" name="Line 252">
                <a:extLst>
                  <a:ext uri="{FF2B5EF4-FFF2-40B4-BE49-F238E27FC236}">
                    <a16:creationId xmlns:a16="http://schemas.microsoft.com/office/drawing/2014/main" id="{805DE77E-E34C-4808-871B-A085848234DF}"/>
                  </a:ext>
                </a:extLst>
              </p:cNvPr>
              <p:cNvSpPr>
                <a:spLocks noChangeShapeType="1"/>
              </p:cNvSpPr>
              <p:nvPr userDrawn="1"/>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9" name="Line 254">
                <a:extLst>
                  <a:ext uri="{FF2B5EF4-FFF2-40B4-BE49-F238E27FC236}">
                    <a16:creationId xmlns:a16="http://schemas.microsoft.com/office/drawing/2014/main" id="{E7E258FA-076E-42F7-BF18-9089B3CFED57}"/>
                  </a:ext>
                </a:extLst>
              </p:cNvPr>
              <p:cNvSpPr>
                <a:spLocks noChangeShapeType="1"/>
              </p:cNvSpPr>
              <p:nvPr userDrawn="1"/>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0" name="Line 256">
                <a:extLst>
                  <a:ext uri="{FF2B5EF4-FFF2-40B4-BE49-F238E27FC236}">
                    <a16:creationId xmlns:a16="http://schemas.microsoft.com/office/drawing/2014/main" id="{92CC6EDB-244B-4D2F-84BC-1E320164514B}"/>
                  </a:ext>
                </a:extLst>
              </p:cNvPr>
              <p:cNvSpPr>
                <a:spLocks noChangeShapeType="1"/>
              </p:cNvSpPr>
              <p:nvPr userDrawn="1"/>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1" name="Line 258">
                <a:extLst>
                  <a:ext uri="{FF2B5EF4-FFF2-40B4-BE49-F238E27FC236}">
                    <a16:creationId xmlns:a16="http://schemas.microsoft.com/office/drawing/2014/main" id="{0AE1BEB8-D645-4DC8-94AC-03652222953F}"/>
                  </a:ext>
                </a:extLst>
              </p:cNvPr>
              <p:cNvSpPr>
                <a:spLocks noChangeShapeType="1"/>
              </p:cNvSpPr>
              <p:nvPr userDrawn="1"/>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2" name="Line 260">
                <a:extLst>
                  <a:ext uri="{FF2B5EF4-FFF2-40B4-BE49-F238E27FC236}">
                    <a16:creationId xmlns:a16="http://schemas.microsoft.com/office/drawing/2014/main" id="{092B9DD0-C5E1-4553-9DAB-F3F4062887A8}"/>
                  </a:ext>
                </a:extLst>
              </p:cNvPr>
              <p:cNvSpPr>
                <a:spLocks noChangeShapeType="1"/>
              </p:cNvSpPr>
              <p:nvPr userDrawn="1"/>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3" name="Line 262">
                <a:extLst>
                  <a:ext uri="{FF2B5EF4-FFF2-40B4-BE49-F238E27FC236}">
                    <a16:creationId xmlns:a16="http://schemas.microsoft.com/office/drawing/2014/main" id="{3CBF53EE-12C7-4F79-99FC-A57A058A6E43}"/>
                  </a:ext>
                </a:extLst>
              </p:cNvPr>
              <p:cNvSpPr>
                <a:spLocks noChangeShapeType="1"/>
              </p:cNvSpPr>
              <p:nvPr userDrawn="1"/>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4" name="Line 264">
                <a:extLst>
                  <a:ext uri="{FF2B5EF4-FFF2-40B4-BE49-F238E27FC236}">
                    <a16:creationId xmlns:a16="http://schemas.microsoft.com/office/drawing/2014/main" id="{C6D2D39F-A1A2-4BBF-B347-2B77F3965565}"/>
                  </a:ext>
                </a:extLst>
              </p:cNvPr>
              <p:cNvSpPr>
                <a:spLocks noChangeShapeType="1"/>
              </p:cNvSpPr>
              <p:nvPr userDrawn="1"/>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5" name="Line 266">
                <a:extLst>
                  <a:ext uri="{FF2B5EF4-FFF2-40B4-BE49-F238E27FC236}">
                    <a16:creationId xmlns:a16="http://schemas.microsoft.com/office/drawing/2014/main" id="{4C9A0A8E-EAC5-445F-A360-AFC42BC9F005}"/>
                  </a:ext>
                </a:extLst>
              </p:cNvPr>
              <p:cNvSpPr>
                <a:spLocks noChangeShapeType="1"/>
              </p:cNvSpPr>
              <p:nvPr userDrawn="1"/>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6" name="Line 268">
                <a:extLst>
                  <a:ext uri="{FF2B5EF4-FFF2-40B4-BE49-F238E27FC236}">
                    <a16:creationId xmlns:a16="http://schemas.microsoft.com/office/drawing/2014/main" id="{10ABC5CD-0726-4F92-A750-D1172EF0C013}"/>
                  </a:ext>
                </a:extLst>
              </p:cNvPr>
              <p:cNvSpPr>
                <a:spLocks noChangeShapeType="1"/>
              </p:cNvSpPr>
              <p:nvPr userDrawn="1"/>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7" name="Line 270">
                <a:extLst>
                  <a:ext uri="{FF2B5EF4-FFF2-40B4-BE49-F238E27FC236}">
                    <a16:creationId xmlns:a16="http://schemas.microsoft.com/office/drawing/2014/main" id="{5E226138-88FD-4031-9D7C-31FCE5732304}"/>
                  </a:ext>
                </a:extLst>
              </p:cNvPr>
              <p:cNvSpPr>
                <a:spLocks noChangeShapeType="1"/>
              </p:cNvSpPr>
              <p:nvPr userDrawn="1"/>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8" name="Line 272">
                <a:extLst>
                  <a:ext uri="{FF2B5EF4-FFF2-40B4-BE49-F238E27FC236}">
                    <a16:creationId xmlns:a16="http://schemas.microsoft.com/office/drawing/2014/main" id="{FB3BDE45-D9EF-42C7-A0EF-57A74467C01E}"/>
                  </a:ext>
                </a:extLst>
              </p:cNvPr>
              <p:cNvSpPr>
                <a:spLocks noChangeShapeType="1"/>
              </p:cNvSpPr>
              <p:nvPr userDrawn="1"/>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9" name="Line 274">
                <a:extLst>
                  <a:ext uri="{FF2B5EF4-FFF2-40B4-BE49-F238E27FC236}">
                    <a16:creationId xmlns:a16="http://schemas.microsoft.com/office/drawing/2014/main" id="{79494BC6-75B4-4DE4-A078-2D74D9AF2107}"/>
                  </a:ext>
                </a:extLst>
              </p:cNvPr>
              <p:cNvSpPr>
                <a:spLocks noChangeShapeType="1"/>
              </p:cNvSpPr>
              <p:nvPr userDrawn="1"/>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80" name="Line 276">
                <a:extLst>
                  <a:ext uri="{FF2B5EF4-FFF2-40B4-BE49-F238E27FC236}">
                    <a16:creationId xmlns:a16="http://schemas.microsoft.com/office/drawing/2014/main" id="{64DB71FF-FC94-47D0-AEFE-ED3D1372CB5A}"/>
                  </a:ext>
                </a:extLst>
              </p:cNvPr>
              <p:cNvSpPr>
                <a:spLocks noChangeShapeType="1"/>
              </p:cNvSpPr>
              <p:nvPr userDrawn="1"/>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81" name="Line 278">
                <a:extLst>
                  <a:ext uri="{FF2B5EF4-FFF2-40B4-BE49-F238E27FC236}">
                    <a16:creationId xmlns:a16="http://schemas.microsoft.com/office/drawing/2014/main" id="{7D6BA90A-5C65-4A40-9ED5-BDB331BFD562}"/>
                  </a:ext>
                </a:extLst>
              </p:cNvPr>
              <p:cNvSpPr>
                <a:spLocks noChangeShapeType="1"/>
              </p:cNvSpPr>
              <p:nvPr userDrawn="1"/>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82" name="Line 256">
                <a:extLst>
                  <a:ext uri="{FF2B5EF4-FFF2-40B4-BE49-F238E27FC236}">
                    <a16:creationId xmlns:a16="http://schemas.microsoft.com/office/drawing/2014/main" id="{A671E770-59FC-41B3-9821-E7B0D550BD68}"/>
                  </a:ext>
                </a:extLst>
              </p:cNvPr>
              <p:cNvSpPr>
                <a:spLocks noChangeShapeType="1"/>
              </p:cNvSpPr>
              <p:nvPr userDrawn="1"/>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83" name="Line 234">
                <a:extLst>
                  <a:ext uri="{FF2B5EF4-FFF2-40B4-BE49-F238E27FC236}">
                    <a16:creationId xmlns:a16="http://schemas.microsoft.com/office/drawing/2014/main" id="{2D5A73D5-53A3-4AA7-AF08-74E332A144D6}"/>
                  </a:ext>
                </a:extLst>
              </p:cNvPr>
              <p:cNvSpPr>
                <a:spLocks noChangeShapeType="1"/>
              </p:cNvSpPr>
              <p:nvPr userDrawn="1"/>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grpSp>
      </p:grpSp>
      <p:sp>
        <p:nvSpPr>
          <p:cNvPr id="300" name="Media Placeholder 299">
            <a:extLst>
              <a:ext uri="{FF2B5EF4-FFF2-40B4-BE49-F238E27FC236}">
                <a16:creationId xmlns:a16="http://schemas.microsoft.com/office/drawing/2014/main" id="{7FDE74E8-30EC-4E89-8BC9-6F476A24378D}"/>
              </a:ext>
            </a:extLst>
          </p:cNvPr>
          <p:cNvSpPr>
            <a:spLocks noGrp="1"/>
          </p:cNvSpPr>
          <p:nvPr>
            <p:ph type="media" sz="quarter" idx="15" hasCustomPrompt="1"/>
          </p:nvPr>
        </p:nvSpPr>
        <p:spPr bwMode="gray">
          <a:xfrm>
            <a:off x="-601" y="3"/>
            <a:ext cx="12193200" cy="6857995"/>
          </a:xfrm>
          <a:prstGeom prst="rect">
            <a:avLst/>
          </a:prstGeom>
          <a:solidFill>
            <a:srgbClr val="CCCCCC"/>
          </a:solidFill>
        </p:spPr>
        <p:txBody>
          <a:bodyPr wrap="square" bIns="1116000" anchor="ctr" anchorCtr="0">
            <a:noAutofit/>
          </a:bodyPr>
          <a:lstStyle>
            <a:lvl1pPr marL="0" indent="0" algn="ctr">
              <a:spcAft>
                <a:spcPts val="0"/>
              </a:spcAft>
              <a:buNone/>
              <a:defRPr/>
            </a:lvl1pPr>
          </a:lstStyle>
          <a:p>
            <a:r>
              <a:rPr lang="nl-NL" dirty="0"/>
              <a:t>Klik om video toe te voegen.</a:t>
            </a:r>
            <a:br>
              <a:rPr lang="nl-NL" dirty="0"/>
            </a:br>
            <a:endParaRPr lang="nl-NL" dirty="0"/>
          </a:p>
        </p:txBody>
      </p:sp>
      <p:sp>
        <p:nvSpPr>
          <p:cNvPr id="3" name="Footer Placeholder 2">
            <a:extLst>
              <a:ext uri="{FF2B5EF4-FFF2-40B4-BE49-F238E27FC236}">
                <a16:creationId xmlns:a16="http://schemas.microsoft.com/office/drawing/2014/main" id="{3963BEBF-1754-4815-A72A-69D6E753D8E6}"/>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2898FA40-BDCD-4BEE-B3BA-079CFC0E1A69}"/>
              </a:ext>
            </a:extLst>
          </p:cNvPr>
          <p:cNvSpPr>
            <a:spLocks noGrp="1"/>
          </p:cNvSpPr>
          <p:nvPr>
            <p:ph type="sldNum" sz="quarter" idx="11"/>
          </p:nvPr>
        </p:nvSpPr>
        <p:spPr/>
        <p:txBody>
          <a:bodyPr/>
          <a:lstStyle/>
          <a:p>
            <a:fld id="{EEC0F82C-4994-47DA-8D9B-99D78D224F6D}" type="slidenum">
              <a:rPr lang="en-GB" smtClean="0"/>
              <a:pPr/>
              <a:t>‹nr.›</a:t>
            </a:fld>
            <a:endParaRPr lang="en-GB" dirty="0"/>
          </a:p>
        </p:txBody>
      </p:sp>
      <p:sp>
        <p:nvSpPr>
          <p:cNvPr id="151" name="Content Placeholder 1">
            <a:extLst>
              <a:ext uri="{FF2B5EF4-FFF2-40B4-BE49-F238E27FC236}">
                <a16:creationId xmlns:a16="http://schemas.microsoft.com/office/drawing/2014/main" id="{06F55918-1544-416A-91A4-5170D2C9E930}"/>
              </a:ext>
            </a:extLst>
          </p:cNvPr>
          <p:cNvSpPr txBox="1">
            <a:spLocks/>
          </p:cNvSpPr>
          <p:nvPr userDrawn="1"/>
        </p:nvSpPr>
        <p:spPr bwMode="gray">
          <a:xfrm>
            <a:off x="-3164400" y="0"/>
            <a:ext cx="2804400" cy="3244850"/>
          </a:xfrm>
          <a:prstGeom prst="rect">
            <a:avLst/>
          </a:prstGeom>
        </p:spPr>
        <p:txBody>
          <a:bodyPr lIns="0" tIns="0" rIns="0" bIns="0"/>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nl-NL" sz="1100" b="1">
                <a:solidFill>
                  <a:schemeClr val="tx1"/>
                </a:solidFill>
              </a:rPr>
              <a:t>Gebruik van video</a:t>
            </a:r>
          </a:p>
          <a:p>
            <a:pPr algn="l">
              <a:spcBef>
                <a:spcPts val="0"/>
              </a:spcBef>
            </a:pPr>
            <a:endParaRPr lang="nl-NL" sz="1100" b="1">
              <a:solidFill>
                <a:schemeClr val="tx1"/>
              </a:solidFill>
            </a:endParaRPr>
          </a:p>
          <a:p>
            <a:pPr marL="171450" indent="-171450" algn="l">
              <a:spcBef>
                <a:spcPts val="0"/>
              </a:spcBef>
              <a:buFont typeface="Arial" panose="020B0604020202020204" pitchFamily="34" charset="0"/>
              <a:buChar char="•"/>
            </a:pPr>
            <a:r>
              <a:rPr lang="nl-NL" sz="1100" b="0">
                <a:solidFill>
                  <a:schemeClr val="tx1"/>
                </a:solidFill>
              </a:rPr>
              <a:t>Klik op het grijze afbeeldingsveld</a:t>
            </a:r>
          </a:p>
          <a:p>
            <a:pPr marL="171450" indent="-171450" algn="l">
              <a:spcBef>
                <a:spcPts val="0"/>
              </a:spcBef>
              <a:buFont typeface="Arial" panose="020B0604020202020204" pitchFamily="34" charset="0"/>
              <a:buChar char="•"/>
            </a:pPr>
            <a:r>
              <a:rPr lang="nl-NL" sz="1100" b="0">
                <a:solidFill>
                  <a:schemeClr val="tx1"/>
                </a:solidFill>
              </a:rPr>
              <a:t>Ga nu naar </a:t>
            </a:r>
            <a:r>
              <a:rPr lang="nl-NL" sz="1100" b="1">
                <a:solidFill>
                  <a:schemeClr val="tx1"/>
                </a:solidFill>
              </a:rPr>
              <a:t>‘Invoegen’ </a:t>
            </a:r>
            <a:r>
              <a:rPr lang="nl-NL" sz="1100" b="0">
                <a:solidFill>
                  <a:schemeClr val="tx1"/>
                </a:solidFill>
              </a:rPr>
              <a:t>en kies </a:t>
            </a:r>
            <a:r>
              <a:rPr lang="nl-NL" sz="1100" b="1">
                <a:solidFill>
                  <a:schemeClr val="tx1"/>
                </a:solidFill>
              </a:rPr>
              <a:t>‘Video’</a:t>
            </a:r>
            <a:r>
              <a:rPr lang="nl-NL" sz="1100" b="0">
                <a:solidFill>
                  <a:schemeClr val="tx1"/>
                </a:solidFill>
              </a:rPr>
              <a:t>. </a:t>
            </a:r>
          </a:p>
          <a:p>
            <a:pPr marL="171450" indent="-171450" algn="l">
              <a:spcBef>
                <a:spcPts val="0"/>
              </a:spcBef>
              <a:buFont typeface="Arial" panose="020B0604020202020204" pitchFamily="34" charset="0"/>
              <a:buChar char="•"/>
            </a:pPr>
            <a:r>
              <a:rPr lang="nl-NL" sz="1100" b="0">
                <a:solidFill>
                  <a:schemeClr val="tx1"/>
                </a:solidFill>
              </a:rPr>
              <a:t>Kies een video, klik op </a:t>
            </a:r>
            <a:r>
              <a:rPr lang="nl-NL" sz="1100" b="1">
                <a:solidFill>
                  <a:schemeClr val="tx1"/>
                </a:solidFill>
              </a:rPr>
              <a:t>‘Invoegen’ </a:t>
            </a:r>
            <a:r>
              <a:rPr lang="nl-NL" sz="1100" b="0">
                <a:solidFill>
                  <a:schemeClr val="tx1"/>
                </a:solidFill>
              </a:rPr>
              <a:t>en de video wordt geplaatst.</a:t>
            </a:r>
          </a:p>
          <a:p>
            <a:pPr marL="171450" indent="-171450" algn="l">
              <a:spcBef>
                <a:spcPts val="0"/>
              </a:spcBef>
              <a:buFont typeface="Arial" panose="020B0604020202020204" pitchFamily="34" charset="0"/>
              <a:buChar char="•"/>
            </a:pPr>
            <a:endParaRPr lang="nl-NL" sz="1100" b="0">
              <a:solidFill>
                <a:schemeClr val="tx1"/>
              </a:solidFill>
            </a:endParaRPr>
          </a:p>
          <a:p>
            <a:pPr marL="171450" marR="0" indent="-171450" algn="l" defTabSz="685800"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r>
              <a:rPr lang="nl-NL" sz="1100" b="0">
                <a:solidFill>
                  <a:schemeClr val="tx1"/>
                </a:solidFill>
              </a:rPr>
              <a:t>Video’s kun je kiezen uit de</a:t>
            </a:r>
            <a:r>
              <a:rPr lang="nl-NL" sz="1100" b="0" baseline="0">
                <a:solidFill>
                  <a:schemeClr val="tx1"/>
                </a:solidFill>
              </a:rPr>
              <a:t> </a:t>
            </a:r>
            <a:r>
              <a:rPr lang="nl-NL" sz="1100" b="1" baseline="0">
                <a:solidFill>
                  <a:schemeClr val="tx1"/>
                </a:solidFill>
              </a:rPr>
              <a:t>Mediabank in het UWV Communicatieportaal</a:t>
            </a:r>
            <a:r>
              <a:rPr lang="nl-NL" sz="1100" b="0" baseline="0">
                <a:solidFill>
                  <a:schemeClr val="tx1"/>
                </a:solidFill>
              </a:rPr>
              <a:t>. Deze video’s zijn van hoge kwaliteit en hiervan is het intellectueel eigendom geregeld. </a:t>
            </a:r>
            <a:br>
              <a:rPr lang="nl-NL" sz="1100" b="0" baseline="0">
                <a:solidFill>
                  <a:schemeClr val="tx1"/>
                </a:solidFill>
              </a:rPr>
            </a:br>
            <a:br>
              <a:rPr lang="nl-NL" sz="1100" b="0" baseline="0">
                <a:solidFill>
                  <a:schemeClr val="tx1"/>
                </a:solidFill>
              </a:rPr>
            </a:br>
            <a:r>
              <a:rPr lang="nl-NL" sz="1100" b="0" baseline="0">
                <a:solidFill>
                  <a:schemeClr val="tx1"/>
                </a:solidFill>
                <a:hlinkClick r:id="rId3"/>
              </a:rPr>
              <a:t>https://communicatieportaal.uwv.nl/modules/product/mediabank/default/?ItemId=3237</a:t>
            </a:r>
            <a:endParaRPr lang="nl-NL" sz="1100" b="0" baseline="0">
              <a:solidFill>
                <a:schemeClr val="tx1"/>
              </a:solidFill>
            </a:endParaRPr>
          </a:p>
        </p:txBody>
      </p:sp>
    </p:spTree>
    <p:extLst>
      <p:ext uri="{BB962C8B-B14F-4D97-AF65-F5344CB8AC3E}">
        <p14:creationId xmlns:p14="http://schemas.microsoft.com/office/powerpoint/2010/main" val="17734280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co met titel">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1608E19-7CBA-42C6-80A6-CAC2A11CCD06}"/>
              </a:ext>
            </a:extLst>
          </p:cNvPr>
          <p:cNvSpPr>
            <a:spLocks noGrp="1"/>
          </p:cNvSpPr>
          <p:nvPr>
            <p:ph type="ftr" sz="quarter" idx="10"/>
          </p:nvPr>
        </p:nvSpPr>
        <p:spPr bwMode="gray"/>
        <p:txBody>
          <a:bodyPr/>
          <a:lstStyle/>
          <a:p>
            <a:endParaRPr lang="en-GB" dirty="0"/>
          </a:p>
        </p:txBody>
      </p:sp>
      <p:sp>
        <p:nvSpPr>
          <p:cNvPr id="5" name="Slide Number Placeholder 4">
            <a:extLst>
              <a:ext uri="{FF2B5EF4-FFF2-40B4-BE49-F238E27FC236}">
                <a16:creationId xmlns:a16="http://schemas.microsoft.com/office/drawing/2014/main" id="{EC50A39B-4CD9-4B5A-A85D-0F3C1A3B0204}"/>
              </a:ext>
            </a:extLst>
          </p:cNvPr>
          <p:cNvSpPr>
            <a:spLocks noGrp="1"/>
          </p:cNvSpPr>
          <p:nvPr>
            <p:ph type="sldNum" sz="quarter" idx="11"/>
          </p:nvPr>
        </p:nvSpPr>
        <p:spPr bwMode="gray"/>
        <p:txBody>
          <a:bodyPr/>
          <a:lstStyle/>
          <a:p>
            <a:fld id="{EEC0F82C-4994-47DA-8D9B-99D78D224F6D}" type="slidenum">
              <a:rPr lang="en-GB" smtClean="0"/>
              <a:pPr/>
              <a:t>‹nr.›</a:t>
            </a:fld>
            <a:endParaRPr lang="en-GB" dirty="0"/>
          </a:p>
        </p:txBody>
      </p:sp>
      <p:sp>
        <p:nvSpPr>
          <p:cNvPr id="3" name="Title 2">
            <a:extLst>
              <a:ext uri="{FF2B5EF4-FFF2-40B4-BE49-F238E27FC236}">
                <a16:creationId xmlns:a16="http://schemas.microsoft.com/office/drawing/2014/main" id="{81240A11-7067-4B02-96AF-D49393127117}"/>
              </a:ext>
            </a:extLst>
          </p:cNvPr>
          <p:cNvSpPr>
            <a:spLocks noGrp="1"/>
          </p:cNvSpPr>
          <p:nvPr>
            <p:ph type="title" hasCustomPrompt="1"/>
          </p:nvPr>
        </p:nvSpPr>
        <p:spPr bwMode="gray"/>
        <p:txBody>
          <a:bodyPr/>
          <a:lstStyle>
            <a:lvl1pPr>
              <a:defRPr/>
            </a:lvl1pPr>
          </a:lstStyle>
          <a:p>
            <a:r>
              <a:rPr lang="nl-NL" dirty="0"/>
              <a:t>Klik om de titel aan te passen</a:t>
            </a:r>
          </a:p>
        </p:txBody>
      </p:sp>
    </p:spTree>
    <p:extLst>
      <p:ext uri="{BB962C8B-B14F-4D97-AF65-F5344CB8AC3E}">
        <p14:creationId xmlns:p14="http://schemas.microsoft.com/office/powerpoint/2010/main" val="40738010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co zonder titel">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5DDD632-AF9C-4BDD-8BDA-517C110600F1}"/>
              </a:ext>
            </a:extLst>
          </p:cNvPr>
          <p:cNvSpPr>
            <a:spLocks noGrp="1"/>
          </p:cNvSpPr>
          <p:nvPr>
            <p:ph type="ftr" sz="quarter" idx="10"/>
          </p:nvPr>
        </p:nvSpPr>
        <p:spPr bwMode="gray"/>
        <p:txBody>
          <a:bodyPr/>
          <a:lstStyle/>
          <a:p>
            <a:endParaRPr lang="en-GB" dirty="0"/>
          </a:p>
        </p:txBody>
      </p:sp>
      <p:sp>
        <p:nvSpPr>
          <p:cNvPr id="3" name="Slide Number Placeholder 2">
            <a:extLst>
              <a:ext uri="{FF2B5EF4-FFF2-40B4-BE49-F238E27FC236}">
                <a16:creationId xmlns:a16="http://schemas.microsoft.com/office/drawing/2014/main" id="{E933E3FC-2C0C-44B5-AFCD-6FA4E9BABD13}"/>
              </a:ext>
            </a:extLst>
          </p:cNvPr>
          <p:cNvSpPr>
            <a:spLocks noGrp="1"/>
          </p:cNvSpPr>
          <p:nvPr>
            <p:ph type="sldNum" sz="quarter" idx="11"/>
          </p:nvPr>
        </p:nvSpPr>
        <p:spPr bwMode="gray"/>
        <p:txBody>
          <a:bodyPr/>
          <a:lstStyle/>
          <a:p>
            <a:fld id="{EEC0F82C-4994-47DA-8D9B-99D78D224F6D}" type="slidenum">
              <a:rPr lang="en-GB" smtClean="0"/>
              <a:pPr/>
              <a:t>‹nr.›</a:t>
            </a:fld>
            <a:endParaRPr lang="en-GB" dirty="0"/>
          </a:p>
        </p:txBody>
      </p:sp>
    </p:spTree>
    <p:extLst>
      <p:ext uri="{BB962C8B-B14F-4D97-AF65-F5344CB8AC3E}">
        <p14:creationId xmlns:p14="http://schemas.microsoft.com/office/powerpoint/2010/main" val="897399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dia 02">
    <p:bg bwMode="gray">
      <p:bgPr>
        <a:solidFill>
          <a:srgbClr val="DCF0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E167523-15D8-45DF-987B-5EAB7CD533E3}"/>
              </a:ext>
            </a:extLst>
          </p:cNvPr>
          <p:cNvGrpSpPr/>
          <p:nvPr userDrawn="1"/>
        </p:nvGrpSpPr>
        <p:grpSpPr bwMode="gray">
          <a:xfrm>
            <a:off x="-329239" y="-319423"/>
            <a:ext cx="12846009" cy="7500113"/>
            <a:chOff x="-329239" y="-319423"/>
            <a:chExt cx="12846009" cy="7500113"/>
          </a:xfrm>
        </p:grpSpPr>
        <p:grpSp>
          <p:nvGrpSpPr>
            <p:cNvPr id="10" name="Group 9">
              <a:extLst>
                <a:ext uri="{FF2B5EF4-FFF2-40B4-BE49-F238E27FC236}">
                  <a16:creationId xmlns:a16="http://schemas.microsoft.com/office/drawing/2014/main" id="{96F2AD05-35A7-4336-AEC1-CD85A27DAADF}"/>
                </a:ext>
              </a:extLst>
            </p:cNvPr>
            <p:cNvGrpSpPr/>
            <p:nvPr userDrawn="1"/>
          </p:nvGrpSpPr>
          <p:grpSpPr bwMode="gray">
            <a:xfrm>
              <a:off x="-329239" y="0"/>
              <a:ext cx="240289" cy="6858000"/>
              <a:chOff x="-319714" y="0"/>
              <a:chExt cx="240289" cy="6858000"/>
            </a:xfrm>
          </p:grpSpPr>
          <p:sp>
            <p:nvSpPr>
              <p:cNvPr id="128" name="Line 230">
                <a:extLst>
                  <a:ext uri="{FF2B5EF4-FFF2-40B4-BE49-F238E27FC236}">
                    <a16:creationId xmlns:a16="http://schemas.microsoft.com/office/drawing/2014/main" id="{23359A11-D99E-4186-88D0-5E242D030A55}"/>
                  </a:ext>
                </a:extLst>
              </p:cNvPr>
              <p:cNvSpPr>
                <a:spLocks noChangeShapeType="1"/>
              </p:cNvSpPr>
              <p:nvPr userDrawn="1"/>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9" name="Line 232">
                <a:extLst>
                  <a:ext uri="{FF2B5EF4-FFF2-40B4-BE49-F238E27FC236}">
                    <a16:creationId xmlns:a16="http://schemas.microsoft.com/office/drawing/2014/main" id="{CEC8A57E-D167-4DA4-BF13-4DA79D5296B9}"/>
                  </a:ext>
                </a:extLst>
              </p:cNvPr>
              <p:cNvSpPr>
                <a:spLocks noChangeShapeType="1"/>
              </p:cNvSpPr>
              <p:nvPr userDrawn="1"/>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0" name="Line 234">
                <a:extLst>
                  <a:ext uri="{FF2B5EF4-FFF2-40B4-BE49-F238E27FC236}">
                    <a16:creationId xmlns:a16="http://schemas.microsoft.com/office/drawing/2014/main" id="{19201F1B-4CFD-4292-AA47-02DFA70A24F3}"/>
                  </a:ext>
                </a:extLst>
              </p:cNvPr>
              <p:cNvSpPr>
                <a:spLocks noChangeShapeType="1"/>
              </p:cNvSpPr>
              <p:nvPr userDrawn="1"/>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131" name="Line 236">
                <a:extLst>
                  <a:ext uri="{FF2B5EF4-FFF2-40B4-BE49-F238E27FC236}">
                    <a16:creationId xmlns:a16="http://schemas.microsoft.com/office/drawing/2014/main" id="{CA47D2B9-8299-43ED-BC12-67BAA28D4BE9}"/>
                  </a:ext>
                </a:extLst>
              </p:cNvPr>
              <p:cNvSpPr>
                <a:spLocks noChangeShapeType="1"/>
              </p:cNvSpPr>
              <p:nvPr userDrawn="1"/>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2" name="Line 238">
                <a:extLst>
                  <a:ext uri="{FF2B5EF4-FFF2-40B4-BE49-F238E27FC236}">
                    <a16:creationId xmlns:a16="http://schemas.microsoft.com/office/drawing/2014/main" id="{FB44449B-0268-4D62-BD09-F7239FA02BCD}"/>
                  </a:ext>
                </a:extLst>
              </p:cNvPr>
              <p:cNvSpPr>
                <a:spLocks noChangeShapeType="1"/>
              </p:cNvSpPr>
              <p:nvPr userDrawn="1"/>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3" name="Line 240">
                <a:extLst>
                  <a:ext uri="{FF2B5EF4-FFF2-40B4-BE49-F238E27FC236}">
                    <a16:creationId xmlns:a16="http://schemas.microsoft.com/office/drawing/2014/main" id="{1D5A8F6D-E47E-499E-B0E6-F3DBE2C38BD5}"/>
                  </a:ext>
                </a:extLst>
              </p:cNvPr>
              <p:cNvSpPr>
                <a:spLocks noChangeShapeType="1"/>
              </p:cNvSpPr>
              <p:nvPr userDrawn="1"/>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4" name="Line 244">
                <a:extLst>
                  <a:ext uri="{FF2B5EF4-FFF2-40B4-BE49-F238E27FC236}">
                    <a16:creationId xmlns:a16="http://schemas.microsoft.com/office/drawing/2014/main" id="{043C99DB-D0F4-4846-92A1-E13A9201E91E}"/>
                  </a:ext>
                </a:extLst>
              </p:cNvPr>
              <p:cNvSpPr>
                <a:spLocks noChangeShapeType="1"/>
              </p:cNvSpPr>
              <p:nvPr userDrawn="1"/>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5" name="Line 246">
                <a:extLst>
                  <a:ext uri="{FF2B5EF4-FFF2-40B4-BE49-F238E27FC236}">
                    <a16:creationId xmlns:a16="http://schemas.microsoft.com/office/drawing/2014/main" id="{EF1E2691-997D-4549-BA5C-1B3056D109BC}"/>
                  </a:ext>
                </a:extLst>
              </p:cNvPr>
              <p:cNvSpPr>
                <a:spLocks noChangeShapeType="1"/>
              </p:cNvSpPr>
              <p:nvPr userDrawn="1"/>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6" name="Line 250">
                <a:extLst>
                  <a:ext uri="{FF2B5EF4-FFF2-40B4-BE49-F238E27FC236}">
                    <a16:creationId xmlns:a16="http://schemas.microsoft.com/office/drawing/2014/main" id="{227CDAF2-5355-4991-B462-11626F23B911}"/>
                  </a:ext>
                </a:extLst>
              </p:cNvPr>
              <p:cNvSpPr>
                <a:spLocks noChangeShapeType="1"/>
              </p:cNvSpPr>
              <p:nvPr userDrawn="1"/>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7" name="Line 252">
                <a:extLst>
                  <a:ext uri="{FF2B5EF4-FFF2-40B4-BE49-F238E27FC236}">
                    <a16:creationId xmlns:a16="http://schemas.microsoft.com/office/drawing/2014/main" id="{72048E59-E8FC-4CCC-AC5D-367009C9B9C2}"/>
                  </a:ext>
                </a:extLst>
              </p:cNvPr>
              <p:cNvSpPr>
                <a:spLocks noChangeShapeType="1"/>
              </p:cNvSpPr>
              <p:nvPr userDrawn="1"/>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8" name="Line 254">
                <a:extLst>
                  <a:ext uri="{FF2B5EF4-FFF2-40B4-BE49-F238E27FC236}">
                    <a16:creationId xmlns:a16="http://schemas.microsoft.com/office/drawing/2014/main" id="{ABA113C2-AAA8-4F52-A808-635C4EF22DD7}"/>
                  </a:ext>
                </a:extLst>
              </p:cNvPr>
              <p:cNvSpPr>
                <a:spLocks noChangeShapeType="1"/>
              </p:cNvSpPr>
              <p:nvPr userDrawn="1"/>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9" name="Line 256">
                <a:extLst>
                  <a:ext uri="{FF2B5EF4-FFF2-40B4-BE49-F238E27FC236}">
                    <a16:creationId xmlns:a16="http://schemas.microsoft.com/office/drawing/2014/main" id="{3BCB82C4-E9B8-4539-8D77-3419B0D12883}"/>
                  </a:ext>
                </a:extLst>
              </p:cNvPr>
              <p:cNvSpPr>
                <a:spLocks noChangeShapeType="1"/>
              </p:cNvSpPr>
              <p:nvPr userDrawn="1"/>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0" name="Line 258">
                <a:extLst>
                  <a:ext uri="{FF2B5EF4-FFF2-40B4-BE49-F238E27FC236}">
                    <a16:creationId xmlns:a16="http://schemas.microsoft.com/office/drawing/2014/main" id="{CA7D3FBA-55FE-4ED3-B4CC-A9A7EFB21BDB}"/>
                  </a:ext>
                </a:extLst>
              </p:cNvPr>
              <p:cNvSpPr>
                <a:spLocks noChangeShapeType="1"/>
              </p:cNvSpPr>
              <p:nvPr userDrawn="1"/>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1" name="Line 260">
                <a:extLst>
                  <a:ext uri="{FF2B5EF4-FFF2-40B4-BE49-F238E27FC236}">
                    <a16:creationId xmlns:a16="http://schemas.microsoft.com/office/drawing/2014/main" id="{1183BB63-6E47-49DE-ADF7-2765B7A4A1B4}"/>
                  </a:ext>
                </a:extLst>
              </p:cNvPr>
              <p:cNvSpPr>
                <a:spLocks noChangeShapeType="1"/>
              </p:cNvSpPr>
              <p:nvPr userDrawn="1"/>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2" name="Line 262">
                <a:extLst>
                  <a:ext uri="{FF2B5EF4-FFF2-40B4-BE49-F238E27FC236}">
                    <a16:creationId xmlns:a16="http://schemas.microsoft.com/office/drawing/2014/main" id="{43D3966A-4774-4E7F-B512-1600E6914631}"/>
                  </a:ext>
                </a:extLst>
              </p:cNvPr>
              <p:cNvSpPr>
                <a:spLocks noChangeShapeType="1"/>
              </p:cNvSpPr>
              <p:nvPr userDrawn="1"/>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3" name="Line 264">
                <a:extLst>
                  <a:ext uri="{FF2B5EF4-FFF2-40B4-BE49-F238E27FC236}">
                    <a16:creationId xmlns:a16="http://schemas.microsoft.com/office/drawing/2014/main" id="{F40C2D75-9BD9-4F67-B35F-F514A7FECDFD}"/>
                  </a:ext>
                </a:extLst>
              </p:cNvPr>
              <p:cNvSpPr>
                <a:spLocks noChangeShapeType="1"/>
              </p:cNvSpPr>
              <p:nvPr userDrawn="1"/>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4" name="Line 266">
                <a:extLst>
                  <a:ext uri="{FF2B5EF4-FFF2-40B4-BE49-F238E27FC236}">
                    <a16:creationId xmlns:a16="http://schemas.microsoft.com/office/drawing/2014/main" id="{2AB8BBB5-0B46-4680-97D4-E36E9504C92D}"/>
                  </a:ext>
                </a:extLst>
              </p:cNvPr>
              <p:cNvSpPr>
                <a:spLocks noChangeShapeType="1"/>
              </p:cNvSpPr>
              <p:nvPr userDrawn="1"/>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5" name="Line 268">
                <a:extLst>
                  <a:ext uri="{FF2B5EF4-FFF2-40B4-BE49-F238E27FC236}">
                    <a16:creationId xmlns:a16="http://schemas.microsoft.com/office/drawing/2014/main" id="{2EA25B26-822E-41AA-BB0C-285F684B6781}"/>
                  </a:ext>
                </a:extLst>
              </p:cNvPr>
              <p:cNvSpPr>
                <a:spLocks noChangeShapeType="1"/>
              </p:cNvSpPr>
              <p:nvPr userDrawn="1"/>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6" name="Line 270">
                <a:extLst>
                  <a:ext uri="{FF2B5EF4-FFF2-40B4-BE49-F238E27FC236}">
                    <a16:creationId xmlns:a16="http://schemas.microsoft.com/office/drawing/2014/main" id="{913DA6D4-14E6-48DE-AAFF-14CD4DB509C6}"/>
                  </a:ext>
                </a:extLst>
              </p:cNvPr>
              <p:cNvSpPr>
                <a:spLocks noChangeShapeType="1"/>
              </p:cNvSpPr>
              <p:nvPr userDrawn="1"/>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7" name="Line 272">
                <a:extLst>
                  <a:ext uri="{FF2B5EF4-FFF2-40B4-BE49-F238E27FC236}">
                    <a16:creationId xmlns:a16="http://schemas.microsoft.com/office/drawing/2014/main" id="{2824BD00-E4F6-4FF7-8EBB-D321FCF60F71}"/>
                  </a:ext>
                </a:extLst>
              </p:cNvPr>
              <p:cNvSpPr>
                <a:spLocks noChangeShapeType="1"/>
              </p:cNvSpPr>
              <p:nvPr userDrawn="1"/>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8" name="Line 274">
                <a:extLst>
                  <a:ext uri="{FF2B5EF4-FFF2-40B4-BE49-F238E27FC236}">
                    <a16:creationId xmlns:a16="http://schemas.microsoft.com/office/drawing/2014/main" id="{8C76C5B5-334E-4F8B-88BB-D282853CB496}"/>
                  </a:ext>
                </a:extLst>
              </p:cNvPr>
              <p:cNvSpPr>
                <a:spLocks noChangeShapeType="1"/>
              </p:cNvSpPr>
              <p:nvPr userDrawn="1"/>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9" name="Line 276">
                <a:extLst>
                  <a:ext uri="{FF2B5EF4-FFF2-40B4-BE49-F238E27FC236}">
                    <a16:creationId xmlns:a16="http://schemas.microsoft.com/office/drawing/2014/main" id="{C4D12AB0-491D-4407-802D-597203A1B289}"/>
                  </a:ext>
                </a:extLst>
              </p:cNvPr>
              <p:cNvSpPr>
                <a:spLocks noChangeShapeType="1"/>
              </p:cNvSpPr>
              <p:nvPr userDrawn="1"/>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0" name="Line 278">
                <a:extLst>
                  <a:ext uri="{FF2B5EF4-FFF2-40B4-BE49-F238E27FC236}">
                    <a16:creationId xmlns:a16="http://schemas.microsoft.com/office/drawing/2014/main" id="{994B7634-E0BE-450E-B442-EAA80434EF4B}"/>
                  </a:ext>
                </a:extLst>
              </p:cNvPr>
              <p:cNvSpPr>
                <a:spLocks noChangeShapeType="1"/>
              </p:cNvSpPr>
              <p:nvPr userDrawn="1"/>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1" name="Line 256">
                <a:extLst>
                  <a:ext uri="{FF2B5EF4-FFF2-40B4-BE49-F238E27FC236}">
                    <a16:creationId xmlns:a16="http://schemas.microsoft.com/office/drawing/2014/main" id="{8F92D4AD-A56E-4286-A320-1DB070BAA68B}"/>
                  </a:ext>
                </a:extLst>
              </p:cNvPr>
              <p:cNvSpPr>
                <a:spLocks noChangeShapeType="1"/>
              </p:cNvSpPr>
              <p:nvPr userDrawn="1"/>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2" name="Line 234">
                <a:extLst>
                  <a:ext uri="{FF2B5EF4-FFF2-40B4-BE49-F238E27FC236}">
                    <a16:creationId xmlns:a16="http://schemas.microsoft.com/office/drawing/2014/main" id="{0B64636F-A83C-481E-AE6F-1CBABCA5A0B8}"/>
                  </a:ext>
                </a:extLst>
              </p:cNvPr>
              <p:cNvSpPr>
                <a:spLocks noChangeShapeType="1"/>
              </p:cNvSpPr>
              <p:nvPr userDrawn="1"/>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grpSp>
        <p:grpSp>
          <p:nvGrpSpPr>
            <p:cNvPr id="12" name="Group 11">
              <a:extLst>
                <a:ext uri="{FF2B5EF4-FFF2-40B4-BE49-F238E27FC236}">
                  <a16:creationId xmlns:a16="http://schemas.microsoft.com/office/drawing/2014/main" id="{AED19570-D906-449F-9AD5-42F9BC0FADE6}"/>
                </a:ext>
              </a:extLst>
            </p:cNvPr>
            <p:cNvGrpSpPr/>
            <p:nvPr userDrawn="1"/>
          </p:nvGrpSpPr>
          <p:grpSpPr bwMode="gray">
            <a:xfrm>
              <a:off x="0" y="-319423"/>
              <a:ext cx="12192000" cy="232538"/>
              <a:chOff x="0" y="-319423"/>
              <a:chExt cx="12192000" cy="232538"/>
            </a:xfrm>
          </p:grpSpPr>
          <p:sp>
            <p:nvSpPr>
              <p:cNvPr id="84" name="Line 146">
                <a:extLst>
                  <a:ext uri="{FF2B5EF4-FFF2-40B4-BE49-F238E27FC236}">
                    <a16:creationId xmlns:a16="http://schemas.microsoft.com/office/drawing/2014/main" id="{A0651690-E6C1-4275-8332-0C6FB8BEFB61}"/>
                  </a:ext>
                </a:extLst>
              </p:cNvPr>
              <p:cNvSpPr>
                <a:spLocks noChangeShapeType="1"/>
              </p:cNvSpPr>
              <p:nvPr userDrawn="1"/>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5" name="Line 148">
                <a:extLst>
                  <a:ext uri="{FF2B5EF4-FFF2-40B4-BE49-F238E27FC236}">
                    <a16:creationId xmlns:a16="http://schemas.microsoft.com/office/drawing/2014/main" id="{3C41A501-F9D2-4B1C-BC54-7A150C0D74EF}"/>
                  </a:ext>
                </a:extLst>
              </p:cNvPr>
              <p:cNvSpPr>
                <a:spLocks noChangeShapeType="1"/>
              </p:cNvSpPr>
              <p:nvPr userDrawn="1"/>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6" name="Line 150">
                <a:extLst>
                  <a:ext uri="{FF2B5EF4-FFF2-40B4-BE49-F238E27FC236}">
                    <a16:creationId xmlns:a16="http://schemas.microsoft.com/office/drawing/2014/main" id="{CA19E596-33B6-4A9B-A9E2-2EF4B1503D46}"/>
                  </a:ext>
                </a:extLst>
              </p:cNvPr>
              <p:cNvSpPr>
                <a:spLocks noChangeShapeType="1"/>
              </p:cNvSpPr>
              <p:nvPr userDrawn="1"/>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7" name="Line 152">
                <a:extLst>
                  <a:ext uri="{FF2B5EF4-FFF2-40B4-BE49-F238E27FC236}">
                    <a16:creationId xmlns:a16="http://schemas.microsoft.com/office/drawing/2014/main" id="{14A8F140-C036-460B-8CAE-C07142B9DC4B}"/>
                  </a:ext>
                </a:extLst>
              </p:cNvPr>
              <p:cNvSpPr>
                <a:spLocks noChangeShapeType="1"/>
              </p:cNvSpPr>
              <p:nvPr userDrawn="1"/>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8" name="Line 154">
                <a:extLst>
                  <a:ext uri="{FF2B5EF4-FFF2-40B4-BE49-F238E27FC236}">
                    <a16:creationId xmlns:a16="http://schemas.microsoft.com/office/drawing/2014/main" id="{098123E1-9F93-4741-9EBD-B6AC7F065561}"/>
                  </a:ext>
                </a:extLst>
              </p:cNvPr>
              <p:cNvSpPr>
                <a:spLocks noChangeShapeType="1"/>
              </p:cNvSpPr>
              <p:nvPr userDrawn="1"/>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9" name="Line 156">
                <a:extLst>
                  <a:ext uri="{FF2B5EF4-FFF2-40B4-BE49-F238E27FC236}">
                    <a16:creationId xmlns:a16="http://schemas.microsoft.com/office/drawing/2014/main" id="{19C48198-2469-4190-9405-B12538396A9A}"/>
                  </a:ext>
                </a:extLst>
              </p:cNvPr>
              <p:cNvSpPr>
                <a:spLocks noChangeShapeType="1"/>
              </p:cNvSpPr>
              <p:nvPr userDrawn="1"/>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0" name="Line 158">
                <a:extLst>
                  <a:ext uri="{FF2B5EF4-FFF2-40B4-BE49-F238E27FC236}">
                    <a16:creationId xmlns:a16="http://schemas.microsoft.com/office/drawing/2014/main" id="{0D0DF9FB-C8A8-4B8A-9B63-558839EA1453}"/>
                  </a:ext>
                </a:extLst>
              </p:cNvPr>
              <p:cNvSpPr>
                <a:spLocks noChangeShapeType="1"/>
              </p:cNvSpPr>
              <p:nvPr userDrawn="1"/>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1" name="Line 160">
                <a:extLst>
                  <a:ext uri="{FF2B5EF4-FFF2-40B4-BE49-F238E27FC236}">
                    <a16:creationId xmlns:a16="http://schemas.microsoft.com/office/drawing/2014/main" id="{9368F0E3-A6B8-4303-B29C-12251C078AF8}"/>
                  </a:ext>
                </a:extLst>
              </p:cNvPr>
              <p:cNvSpPr>
                <a:spLocks noChangeShapeType="1"/>
              </p:cNvSpPr>
              <p:nvPr userDrawn="1"/>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2" name="Line 162">
                <a:extLst>
                  <a:ext uri="{FF2B5EF4-FFF2-40B4-BE49-F238E27FC236}">
                    <a16:creationId xmlns:a16="http://schemas.microsoft.com/office/drawing/2014/main" id="{12A79E62-A058-4277-ABE8-3390FAFB0476}"/>
                  </a:ext>
                </a:extLst>
              </p:cNvPr>
              <p:cNvSpPr>
                <a:spLocks noChangeShapeType="1"/>
              </p:cNvSpPr>
              <p:nvPr userDrawn="1"/>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3" name="Line 164">
                <a:extLst>
                  <a:ext uri="{FF2B5EF4-FFF2-40B4-BE49-F238E27FC236}">
                    <a16:creationId xmlns:a16="http://schemas.microsoft.com/office/drawing/2014/main" id="{64F937F7-E3FB-4B68-9E07-4482DCAF3892}"/>
                  </a:ext>
                </a:extLst>
              </p:cNvPr>
              <p:cNvSpPr>
                <a:spLocks noChangeShapeType="1"/>
              </p:cNvSpPr>
              <p:nvPr userDrawn="1"/>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4" name="Line 166">
                <a:extLst>
                  <a:ext uri="{FF2B5EF4-FFF2-40B4-BE49-F238E27FC236}">
                    <a16:creationId xmlns:a16="http://schemas.microsoft.com/office/drawing/2014/main" id="{EF0B533B-FB4C-42EE-95DE-1F063F45B33D}"/>
                  </a:ext>
                </a:extLst>
              </p:cNvPr>
              <p:cNvSpPr>
                <a:spLocks noChangeShapeType="1"/>
              </p:cNvSpPr>
              <p:nvPr userDrawn="1"/>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5" name="Line 168">
                <a:extLst>
                  <a:ext uri="{FF2B5EF4-FFF2-40B4-BE49-F238E27FC236}">
                    <a16:creationId xmlns:a16="http://schemas.microsoft.com/office/drawing/2014/main" id="{07F7B2D5-4C70-447B-A07F-6BB0E8D9F358}"/>
                  </a:ext>
                </a:extLst>
              </p:cNvPr>
              <p:cNvSpPr>
                <a:spLocks noChangeShapeType="1"/>
              </p:cNvSpPr>
              <p:nvPr userDrawn="1"/>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6" name="Line 170">
                <a:extLst>
                  <a:ext uri="{FF2B5EF4-FFF2-40B4-BE49-F238E27FC236}">
                    <a16:creationId xmlns:a16="http://schemas.microsoft.com/office/drawing/2014/main" id="{ADE073C8-E03F-4980-AF60-3DC3A9F7CD4B}"/>
                  </a:ext>
                </a:extLst>
              </p:cNvPr>
              <p:cNvSpPr>
                <a:spLocks noChangeShapeType="1"/>
              </p:cNvSpPr>
              <p:nvPr userDrawn="1"/>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7" name="Line 172">
                <a:extLst>
                  <a:ext uri="{FF2B5EF4-FFF2-40B4-BE49-F238E27FC236}">
                    <a16:creationId xmlns:a16="http://schemas.microsoft.com/office/drawing/2014/main" id="{D1558FA7-AEDF-4C1A-8C97-495A62BBB8D1}"/>
                  </a:ext>
                </a:extLst>
              </p:cNvPr>
              <p:cNvSpPr>
                <a:spLocks noChangeShapeType="1"/>
              </p:cNvSpPr>
              <p:nvPr userDrawn="1"/>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8" name="Line 174">
                <a:extLst>
                  <a:ext uri="{FF2B5EF4-FFF2-40B4-BE49-F238E27FC236}">
                    <a16:creationId xmlns:a16="http://schemas.microsoft.com/office/drawing/2014/main" id="{079F3F16-0BED-4890-9E22-D154C430FA14}"/>
                  </a:ext>
                </a:extLst>
              </p:cNvPr>
              <p:cNvSpPr>
                <a:spLocks noChangeShapeType="1"/>
              </p:cNvSpPr>
              <p:nvPr userDrawn="1"/>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9" name="Line 176">
                <a:extLst>
                  <a:ext uri="{FF2B5EF4-FFF2-40B4-BE49-F238E27FC236}">
                    <a16:creationId xmlns:a16="http://schemas.microsoft.com/office/drawing/2014/main" id="{6B9ABAA0-1B4B-4870-BDC6-80B3663FA387}"/>
                  </a:ext>
                </a:extLst>
              </p:cNvPr>
              <p:cNvSpPr>
                <a:spLocks noChangeShapeType="1"/>
              </p:cNvSpPr>
              <p:nvPr userDrawn="1"/>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0" name="Line 178">
                <a:extLst>
                  <a:ext uri="{FF2B5EF4-FFF2-40B4-BE49-F238E27FC236}">
                    <a16:creationId xmlns:a16="http://schemas.microsoft.com/office/drawing/2014/main" id="{A459ED7F-9803-4818-923A-976D979C97C3}"/>
                  </a:ext>
                </a:extLst>
              </p:cNvPr>
              <p:cNvSpPr>
                <a:spLocks noChangeShapeType="1"/>
              </p:cNvSpPr>
              <p:nvPr userDrawn="1"/>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1" name="Line 180">
                <a:extLst>
                  <a:ext uri="{FF2B5EF4-FFF2-40B4-BE49-F238E27FC236}">
                    <a16:creationId xmlns:a16="http://schemas.microsoft.com/office/drawing/2014/main" id="{C75B7ED3-CA72-45E0-9433-A8B8EE994C20}"/>
                  </a:ext>
                </a:extLst>
              </p:cNvPr>
              <p:cNvSpPr>
                <a:spLocks noChangeShapeType="1"/>
              </p:cNvSpPr>
              <p:nvPr userDrawn="1"/>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2" name="Line 182">
                <a:extLst>
                  <a:ext uri="{FF2B5EF4-FFF2-40B4-BE49-F238E27FC236}">
                    <a16:creationId xmlns:a16="http://schemas.microsoft.com/office/drawing/2014/main" id="{C3EC11E2-FB86-45D4-8841-D09AF795AE02}"/>
                  </a:ext>
                </a:extLst>
              </p:cNvPr>
              <p:cNvSpPr>
                <a:spLocks noChangeShapeType="1"/>
              </p:cNvSpPr>
              <p:nvPr userDrawn="1"/>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3" name="Line 184">
                <a:extLst>
                  <a:ext uri="{FF2B5EF4-FFF2-40B4-BE49-F238E27FC236}">
                    <a16:creationId xmlns:a16="http://schemas.microsoft.com/office/drawing/2014/main" id="{B55B1548-C441-4763-A63F-2B28D5D7B7FD}"/>
                  </a:ext>
                </a:extLst>
              </p:cNvPr>
              <p:cNvSpPr>
                <a:spLocks noChangeShapeType="1"/>
              </p:cNvSpPr>
              <p:nvPr userDrawn="1"/>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4" name="Line 186">
                <a:extLst>
                  <a:ext uri="{FF2B5EF4-FFF2-40B4-BE49-F238E27FC236}">
                    <a16:creationId xmlns:a16="http://schemas.microsoft.com/office/drawing/2014/main" id="{76C9561F-98F1-4251-97C3-F3013C4D2CBF}"/>
                  </a:ext>
                </a:extLst>
              </p:cNvPr>
              <p:cNvSpPr>
                <a:spLocks noChangeShapeType="1"/>
              </p:cNvSpPr>
              <p:nvPr userDrawn="1"/>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5" name="Line 188">
                <a:extLst>
                  <a:ext uri="{FF2B5EF4-FFF2-40B4-BE49-F238E27FC236}">
                    <a16:creationId xmlns:a16="http://schemas.microsoft.com/office/drawing/2014/main" id="{5C8CC2F1-D8DD-4937-9F02-3B183CB5FFC0}"/>
                  </a:ext>
                </a:extLst>
              </p:cNvPr>
              <p:cNvSpPr>
                <a:spLocks noChangeShapeType="1"/>
              </p:cNvSpPr>
              <p:nvPr userDrawn="1"/>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6" name="Line 190">
                <a:extLst>
                  <a:ext uri="{FF2B5EF4-FFF2-40B4-BE49-F238E27FC236}">
                    <a16:creationId xmlns:a16="http://schemas.microsoft.com/office/drawing/2014/main" id="{B3DC8681-B3CE-48F7-A2CC-1FBA5295F93A}"/>
                  </a:ext>
                </a:extLst>
              </p:cNvPr>
              <p:cNvSpPr>
                <a:spLocks noChangeShapeType="1"/>
              </p:cNvSpPr>
              <p:nvPr userDrawn="1"/>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7" name="Line 192">
                <a:extLst>
                  <a:ext uri="{FF2B5EF4-FFF2-40B4-BE49-F238E27FC236}">
                    <a16:creationId xmlns:a16="http://schemas.microsoft.com/office/drawing/2014/main" id="{0C98E150-AB1A-44EA-A00C-571E26FD88F4}"/>
                  </a:ext>
                </a:extLst>
              </p:cNvPr>
              <p:cNvSpPr>
                <a:spLocks noChangeShapeType="1"/>
              </p:cNvSpPr>
              <p:nvPr userDrawn="1"/>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8" name="Line 194">
                <a:extLst>
                  <a:ext uri="{FF2B5EF4-FFF2-40B4-BE49-F238E27FC236}">
                    <a16:creationId xmlns:a16="http://schemas.microsoft.com/office/drawing/2014/main" id="{858B03DA-5649-4A88-9525-611377F79D23}"/>
                  </a:ext>
                </a:extLst>
              </p:cNvPr>
              <p:cNvSpPr>
                <a:spLocks noChangeShapeType="1"/>
              </p:cNvSpPr>
              <p:nvPr userDrawn="1"/>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9" name="Line 196">
                <a:extLst>
                  <a:ext uri="{FF2B5EF4-FFF2-40B4-BE49-F238E27FC236}">
                    <a16:creationId xmlns:a16="http://schemas.microsoft.com/office/drawing/2014/main" id="{0A35C492-0275-4EBB-94AE-63566019BD23}"/>
                  </a:ext>
                </a:extLst>
              </p:cNvPr>
              <p:cNvSpPr>
                <a:spLocks noChangeShapeType="1"/>
              </p:cNvSpPr>
              <p:nvPr userDrawn="1"/>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0" name="Line 198">
                <a:extLst>
                  <a:ext uri="{FF2B5EF4-FFF2-40B4-BE49-F238E27FC236}">
                    <a16:creationId xmlns:a16="http://schemas.microsoft.com/office/drawing/2014/main" id="{BFC4A740-3847-447A-A211-91A7E8699506}"/>
                  </a:ext>
                </a:extLst>
              </p:cNvPr>
              <p:cNvSpPr>
                <a:spLocks noChangeShapeType="1"/>
              </p:cNvSpPr>
              <p:nvPr userDrawn="1"/>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1" name="Line 200">
                <a:extLst>
                  <a:ext uri="{FF2B5EF4-FFF2-40B4-BE49-F238E27FC236}">
                    <a16:creationId xmlns:a16="http://schemas.microsoft.com/office/drawing/2014/main" id="{5C33B12F-BF5F-4BB7-9C85-422C371F4BE7}"/>
                  </a:ext>
                </a:extLst>
              </p:cNvPr>
              <p:cNvSpPr>
                <a:spLocks noChangeShapeType="1"/>
              </p:cNvSpPr>
              <p:nvPr userDrawn="1"/>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2" name="Line 202">
                <a:extLst>
                  <a:ext uri="{FF2B5EF4-FFF2-40B4-BE49-F238E27FC236}">
                    <a16:creationId xmlns:a16="http://schemas.microsoft.com/office/drawing/2014/main" id="{84A35D5E-0E26-40FD-BF96-ED0299F2C680}"/>
                  </a:ext>
                </a:extLst>
              </p:cNvPr>
              <p:cNvSpPr>
                <a:spLocks noChangeShapeType="1"/>
              </p:cNvSpPr>
              <p:nvPr userDrawn="1"/>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3" name="Line 204">
                <a:extLst>
                  <a:ext uri="{FF2B5EF4-FFF2-40B4-BE49-F238E27FC236}">
                    <a16:creationId xmlns:a16="http://schemas.microsoft.com/office/drawing/2014/main" id="{47F045AC-F434-48BD-92EE-A83DE9ED0857}"/>
                  </a:ext>
                </a:extLst>
              </p:cNvPr>
              <p:cNvSpPr>
                <a:spLocks noChangeShapeType="1"/>
              </p:cNvSpPr>
              <p:nvPr userDrawn="1"/>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4" name="Line 206">
                <a:extLst>
                  <a:ext uri="{FF2B5EF4-FFF2-40B4-BE49-F238E27FC236}">
                    <a16:creationId xmlns:a16="http://schemas.microsoft.com/office/drawing/2014/main" id="{3C931936-7FAA-4D7D-8067-663AFE215C3E}"/>
                  </a:ext>
                </a:extLst>
              </p:cNvPr>
              <p:cNvSpPr>
                <a:spLocks noChangeShapeType="1"/>
              </p:cNvSpPr>
              <p:nvPr userDrawn="1"/>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5" name="Line 208">
                <a:extLst>
                  <a:ext uri="{FF2B5EF4-FFF2-40B4-BE49-F238E27FC236}">
                    <a16:creationId xmlns:a16="http://schemas.microsoft.com/office/drawing/2014/main" id="{48D8F41B-A7AB-4B4C-9184-E522CDB0CA0F}"/>
                  </a:ext>
                </a:extLst>
              </p:cNvPr>
              <p:cNvSpPr>
                <a:spLocks noChangeShapeType="1"/>
              </p:cNvSpPr>
              <p:nvPr userDrawn="1"/>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6" name="Line 210">
                <a:extLst>
                  <a:ext uri="{FF2B5EF4-FFF2-40B4-BE49-F238E27FC236}">
                    <a16:creationId xmlns:a16="http://schemas.microsoft.com/office/drawing/2014/main" id="{764CCF0D-AFBC-4B9A-A162-D93EA14390A7}"/>
                  </a:ext>
                </a:extLst>
              </p:cNvPr>
              <p:cNvSpPr>
                <a:spLocks noChangeShapeType="1"/>
              </p:cNvSpPr>
              <p:nvPr userDrawn="1"/>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7" name="Line 212">
                <a:extLst>
                  <a:ext uri="{FF2B5EF4-FFF2-40B4-BE49-F238E27FC236}">
                    <a16:creationId xmlns:a16="http://schemas.microsoft.com/office/drawing/2014/main" id="{61079BD5-B69C-4127-82C3-C173651C6496}"/>
                  </a:ext>
                </a:extLst>
              </p:cNvPr>
              <p:cNvSpPr>
                <a:spLocks noChangeShapeType="1"/>
              </p:cNvSpPr>
              <p:nvPr userDrawn="1"/>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8" name="Line 214">
                <a:extLst>
                  <a:ext uri="{FF2B5EF4-FFF2-40B4-BE49-F238E27FC236}">
                    <a16:creationId xmlns:a16="http://schemas.microsoft.com/office/drawing/2014/main" id="{925DBBB3-E814-4981-8238-93F0BE732A84}"/>
                  </a:ext>
                </a:extLst>
              </p:cNvPr>
              <p:cNvSpPr>
                <a:spLocks noChangeShapeType="1"/>
              </p:cNvSpPr>
              <p:nvPr userDrawn="1"/>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9" name="Line 216">
                <a:extLst>
                  <a:ext uri="{FF2B5EF4-FFF2-40B4-BE49-F238E27FC236}">
                    <a16:creationId xmlns:a16="http://schemas.microsoft.com/office/drawing/2014/main" id="{E08BDF0C-2C85-429D-A155-364B69D9042B}"/>
                  </a:ext>
                </a:extLst>
              </p:cNvPr>
              <p:cNvSpPr>
                <a:spLocks noChangeShapeType="1"/>
              </p:cNvSpPr>
              <p:nvPr userDrawn="1"/>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0" name="Line 218">
                <a:extLst>
                  <a:ext uri="{FF2B5EF4-FFF2-40B4-BE49-F238E27FC236}">
                    <a16:creationId xmlns:a16="http://schemas.microsoft.com/office/drawing/2014/main" id="{52811AD7-8B8D-4ADF-A1E6-74BBF857CCDE}"/>
                  </a:ext>
                </a:extLst>
              </p:cNvPr>
              <p:cNvSpPr>
                <a:spLocks noChangeShapeType="1"/>
              </p:cNvSpPr>
              <p:nvPr userDrawn="1"/>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1" name="Line 220">
                <a:extLst>
                  <a:ext uri="{FF2B5EF4-FFF2-40B4-BE49-F238E27FC236}">
                    <a16:creationId xmlns:a16="http://schemas.microsoft.com/office/drawing/2014/main" id="{A28ED4B1-93F5-481E-98F0-20DCE4B25895}"/>
                  </a:ext>
                </a:extLst>
              </p:cNvPr>
              <p:cNvSpPr>
                <a:spLocks noChangeShapeType="1"/>
              </p:cNvSpPr>
              <p:nvPr userDrawn="1"/>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2" name="Line 222">
                <a:extLst>
                  <a:ext uri="{FF2B5EF4-FFF2-40B4-BE49-F238E27FC236}">
                    <a16:creationId xmlns:a16="http://schemas.microsoft.com/office/drawing/2014/main" id="{C181D72B-33AA-428C-AA2A-0952BE9FAA26}"/>
                  </a:ext>
                </a:extLst>
              </p:cNvPr>
              <p:cNvSpPr>
                <a:spLocks noChangeShapeType="1"/>
              </p:cNvSpPr>
              <p:nvPr userDrawn="1"/>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3" name="Line 224">
                <a:extLst>
                  <a:ext uri="{FF2B5EF4-FFF2-40B4-BE49-F238E27FC236}">
                    <a16:creationId xmlns:a16="http://schemas.microsoft.com/office/drawing/2014/main" id="{7935DE74-D6AB-4D8A-B03E-35E3CE9863A9}"/>
                  </a:ext>
                </a:extLst>
              </p:cNvPr>
              <p:cNvSpPr>
                <a:spLocks noChangeShapeType="1"/>
              </p:cNvSpPr>
              <p:nvPr userDrawn="1"/>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4" name="Line 226">
                <a:extLst>
                  <a:ext uri="{FF2B5EF4-FFF2-40B4-BE49-F238E27FC236}">
                    <a16:creationId xmlns:a16="http://schemas.microsoft.com/office/drawing/2014/main" id="{6AB0E5B0-C978-4ABA-A21E-FDDBB34720DC}"/>
                  </a:ext>
                </a:extLst>
              </p:cNvPr>
              <p:cNvSpPr>
                <a:spLocks noChangeShapeType="1"/>
              </p:cNvSpPr>
              <p:nvPr userDrawn="1"/>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5" name="Line 228">
                <a:extLst>
                  <a:ext uri="{FF2B5EF4-FFF2-40B4-BE49-F238E27FC236}">
                    <a16:creationId xmlns:a16="http://schemas.microsoft.com/office/drawing/2014/main" id="{6795AF44-ABCC-44E1-B975-009157D4D91C}"/>
                  </a:ext>
                </a:extLst>
              </p:cNvPr>
              <p:cNvSpPr>
                <a:spLocks noChangeShapeType="1"/>
              </p:cNvSpPr>
              <p:nvPr userDrawn="1"/>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6" name="Line 146">
                <a:extLst>
                  <a:ext uri="{FF2B5EF4-FFF2-40B4-BE49-F238E27FC236}">
                    <a16:creationId xmlns:a16="http://schemas.microsoft.com/office/drawing/2014/main" id="{7B398D7E-0349-410D-BA26-ADCBDD19188D}"/>
                  </a:ext>
                </a:extLst>
              </p:cNvPr>
              <p:cNvSpPr>
                <a:spLocks noChangeShapeType="1"/>
              </p:cNvSpPr>
              <p:nvPr userDrawn="1"/>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7" name="Line 204">
                <a:extLst>
                  <a:ext uri="{FF2B5EF4-FFF2-40B4-BE49-F238E27FC236}">
                    <a16:creationId xmlns:a16="http://schemas.microsoft.com/office/drawing/2014/main" id="{05E27748-DFA1-43C6-BF34-8B25D3E5F57E}"/>
                  </a:ext>
                </a:extLst>
              </p:cNvPr>
              <p:cNvSpPr>
                <a:spLocks noChangeShapeType="1"/>
              </p:cNvSpPr>
              <p:nvPr userDrawn="1"/>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grpSp>
          <p:nvGrpSpPr>
            <p:cNvPr id="13" name="Group 12">
              <a:extLst>
                <a:ext uri="{FF2B5EF4-FFF2-40B4-BE49-F238E27FC236}">
                  <a16:creationId xmlns:a16="http://schemas.microsoft.com/office/drawing/2014/main" id="{C32C3921-6DF0-4499-B509-B1CA43367392}"/>
                </a:ext>
              </a:extLst>
            </p:cNvPr>
            <p:cNvGrpSpPr/>
            <p:nvPr userDrawn="1"/>
          </p:nvGrpSpPr>
          <p:grpSpPr bwMode="gray">
            <a:xfrm>
              <a:off x="0" y="6948152"/>
              <a:ext cx="12192000" cy="232538"/>
              <a:chOff x="0" y="-319423"/>
              <a:chExt cx="12192000" cy="232538"/>
            </a:xfrm>
          </p:grpSpPr>
          <p:sp>
            <p:nvSpPr>
              <p:cNvPr id="40" name="Line 146">
                <a:extLst>
                  <a:ext uri="{FF2B5EF4-FFF2-40B4-BE49-F238E27FC236}">
                    <a16:creationId xmlns:a16="http://schemas.microsoft.com/office/drawing/2014/main" id="{3051F23E-6AFF-4303-B42D-418EAAC96482}"/>
                  </a:ext>
                </a:extLst>
              </p:cNvPr>
              <p:cNvSpPr>
                <a:spLocks noChangeShapeType="1"/>
              </p:cNvSpPr>
              <p:nvPr userDrawn="1"/>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1" name="Line 148">
                <a:extLst>
                  <a:ext uri="{FF2B5EF4-FFF2-40B4-BE49-F238E27FC236}">
                    <a16:creationId xmlns:a16="http://schemas.microsoft.com/office/drawing/2014/main" id="{DE926B51-F388-46F1-ABAA-EFAD8543D0EB}"/>
                  </a:ext>
                </a:extLst>
              </p:cNvPr>
              <p:cNvSpPr>
                <a:spLocks noChangeShapeType="1"/>
              </p:cNvSpPr>
              <p:nvPr userDrawn="1"/>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2" name="Line 150">
                <a:extLst>
                  <a:ext uri="{FF2B5EF4-FFF2-40B4-BE49-F238E27FC236}">
                    <a16:creationId xmlns:a16="http://schemas.microsoft.com/office/drawing/2014/main" id="{B8679416-3158-41FB-AE9A-2ED3D40B5180}"/>
                  </a:ext>
                </a:extLst>
              </p:cNvPr>
              <p:cNvSpPr>
                <a:spLocks noChangeShapeType="1"/>
              </p:cNvSpPr>
              <p:nvPr userDrawn="1"/>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3" name="Line 152">
                <a:extLst>
                  <a:ext uri="{FF2B5EF4-FFF2-40B4-BE49-F238E27FC236}">
                    <a16:creationId xmlns:a16="http://schemas.microsoft.com/office/drawing/2014/main" id="{6D4809B7-24EF-4C92-AA39-9546E2808FDD}"/>
                  </a:ext>
                </a:extLst>
              </p:cNvPr>
              <p:cNvSpPr>
                <a:spLocks noChangeShapeType="1"/>
              </p:cNvSpPr>
              <p:nvPr userDrawn="1"/>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4" name="Line 154">
                <a:extLst>
                  <a:ext uri="{FF2B5EF4-FFF2-40B4-BE49-F238E27FC236}">
                    <a16:creationId xmlns:a16="http://schemas.microsoft.com/office/drawing/2014/main" id="{71F11503-511D-49D7-B079-455D1410823C}"/>
                  </a:ext>
                </a:extLst>
              </p:cNvPr>
              <p:cNvSpPr>
                <a:spLocks noChangeShapeType="1"/>
              </p:cNvSpPr>
              <p:nvPr userDrawn="1"/>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5" name="Line 156">
                <a:extLst>
                  <a:ext uri="{FF2B5EF4-FFF2-40B4-BE49-F238E27FC236}">
                    <a16:creationId xmlns:a16="http://schemas.microsoft.com/office/drawing/2014/main" id="{55230904-84EC-4BE8-A843-4850C37BF03C}"/>
                  </a:ext>
                </a:extLst>
              </p:cNvPr>
              <p:cNvSpPr>
                <a:spLocks noChangeShapeType="1"/>
              </p:cNvSpPr>
              <p:nvPr userDrawn="1"/>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6" name="Line 158">
                <a:extLst>
                  <a:ext uri="{FF2B5EF4-FFF2-40B4-BE49-F238E27FC236}">
                    <a16:creationId xmlns:a16="http://schemas.microsoft.com/office/drawing/2014/main" id="{D51A699A-4F6F-49F8-9B4D-03E90B5CA76C}"/>
                  </a:ext>
                </a:extLst>
              </p:cNvPr>
              <p:cNvSpPr>
                <a:spLocks noChangeShapeType="1"/>
              </p:cNvSpPr>
              <p:nvPr userDrawn="1"/>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7" name="Line 160">
                <a:extLst>
                  <a:ext uri="{FF2B5EF4-FFF2-40B4-BE49-F238E27FC236}">
                    <a16:creationId xmlns:a16="http://schemas.microsoft.com/office/drawing/2014/main" id="{BED16DB2-5A00-4E75-9276-32843FD0408C}"/>
                  </a:ext>
                </a:extLst>
              </p:cNvPr>
              <p:cNvSpPr>
                <a:spLocks noChangeShapeType="1"/>
              </p:cNvSpPr>
              <p:nvPr userDrawn="1"/>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8" name="Line 162">
                <a:extLst>
                  <a:ext uri="{FF2B5EF4-FFF2-40B4-BE49-F238E27FC236}">
                    <a16:creationId xmlns:a16="http://schemas.microsoft.com/office/drawing/2014/main" id="{1771A086-EE43-439E-9418-9C35B8842E30}"/>
                  </a:ext>
                </a:extLst>
              </p:cNvPr>
              <p:cNvSpPr>
                <a:spLocks noChangeShapeType="1"/>
              </p:cNvSpPr>
              <p:nvPr userDrawn="1"/>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9" name="Line 164">
                <a:extLst>
                  <a:ext uri="{FF2B5EF4-FFF2-40B4-BE49-F238E27FC236}">
                    <a16:creationId xmlns:a16="http://schemas.microsoft.com/office/drawing/2014/main" id="{E17CC11D-623E-448C-BE0C-1E2D64D4FCE5}"/>
                  </a:ext>
                </a:extLst>
              </p:cNvPr>
              <p:cNvSpPr>
                <a:spLocks noChangeShapeType="1"/>
              </p:cNvSpPr>
              <p:nvPr userDrawn="1"/>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0" name="Line 166">
                <a:extLst>
                  <a:ext uri="{FF2B5EF4-FFF2-40B4-BE49-F238E27FC236}">
                    <a16:creationId xmlns:a16="http://schemas.microsoft.com/office/drawing/2014/main" id="{54F3B892-17F1-40CC-8963-6E74D33F6A57}"/>
                  </a:ext>
                </a:extLst>
              </p:cNvPr>
              <p:cNvSpPr>
                <a:spLocks noChangeShapeType="1"/>
              </p:cNvSpPr>
              <p:nvPr userDrawn="1"/>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1" name="Line 168">
                <a:extLst>
                  <a:ext uri="{FF2B5EF4-FFF2-40B4-BE49-F238E27FC236}">
                    <a16:creationId xmlns:a16="http://schemas.microsoft.com/office/drawing/2014/main" id="{4021A450-FC7C-4702-9495-272EEF932BBD}"/>
                  </a:ext>
                </a:extLst>
              </p:cNvPr>
              <p:cNvSpPr>
                <a:spLocks noChangeShapeType="1"/>
              </p:cNvSpPr>
              <p:nvPr userDrawn="1"/>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2" name="Line 170">
                <a:extLst>
                  <a:ext uri="{FF2B5EF4-FFF2-40B4-BE49-F238E27FC236}">
                    <a16:creationId xmlns:a16="http://schemas.microsoft.com/office/drawing/2014/main" id="{EF720E9C-13E4-4141-A656-95D7EE48E4FA}"/>
                  </a:ext>
                </a:extLst>
              </p:cNvPr>
              <p:cNvSpPr>
                <a:spLocks noChangeShapeType="1"/>
              </p:cNvSpPr>
              <p:nvPr userDrawn="1"/>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3" name="Line 172">
                <a:extLst>
                  <a:ext uri="{FF2B5EF4-FFF2-40B4-BE49-F238E27FC236}">
                    <a16:creationId xmlns:a16="http://schemas.microsoft.com/office/drawing/2014/main" id="{60480E39-E07F-49F8-89C7-607E8DE7C767}"/>
                  </a:ext>
                </a:extLst>
              </p:cNvPr>
              <p:cNvSpPr>
                <a:spLocks noChangeShapeType="1"/>
              </p:cNvSpPr>
              <p:nvPr userDrawn="1"/>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4" name="Line 174">
                <a:extLst>
                  <a:ext uri="{FF2B5EF4-FFF2-40B4-BE49-F238E27FC236}">
                    <a16:creationId xmlns:a16="http://schemas.microsoft.com/office/drawing/2014/main" id="{6F9FEF41-2045-488E-A308-C02788C966C1}"/>
                  </a:ext>
                </a:extLst>
              </p:cNvPr>
              <p:cNvSpPr>
                <a:spLocks noChangeShapeType="1"/>
              </p:cNvSpPr>
              <p:nvPr userDrawn="1"/>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5" name="Line 176">
                <a:extLst>
                  <a:ext uri="{FF2B5EF4-FFF2-40B4-BE49-F238E27FC236}">
                    <a16:creationId xmlns:a16="http://schemas.microsoft.com/office/drawing/2014/main" id="{5590EB51-ED00-4E47-869B-726BC9266251}"/>
                  </a:ext>
                </a:extLst>
              </p:cNvPr>
              <p:cNvSpPr>
                <a:spLocks noChangeShapeType="1"/>
              </p:cNvSpPr>
              <p:nvPr userDrawn="1"/>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6" name="Line 178">
                <a:extLst>
                  <a:ext uri="{FF2B5EF4-FFF2-40B4-BE49-F238E27FC236}">
                    <a16:creationId xmlns:a16="http://schemas.microsoft.com/office/drawing/2014/main" id="{A0E49892-B680-4A94-B516-A45591500148}"/>
                  </a:ext>
                </a:extLst>
              </p:cNvPr>
              <p:cNvSpPr>
                <a:spLocks noChangeShapeType="1"/>
              </p:cNvSpPr>
              <p:nvPr userDrawn="1"/>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7" name="Line 180">
                <a:extLst>
                  <a:ext uri="{FF2B5EF4-FFF2-40B4-BE49-F238E27FC236}">
                    <a16:creationId xmlns:a16="http://schemas.microsoft.com/office/drawing/2014/main" id="{402361D0-7EA8-4163-B462-CACE3A1198E1}"/>
                  </a:ext>
                </a:extLst>
              </p:cNvPr>
              <p:cNvSpPr>
                <a:spLocks noChangeShapeType="1"/>
              </p:cNvSpPr>
              <p:nvPr userDrawn="1"/>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8" name="Line 182">
                <a:extLst>
                  <a:ext uri="{FF2B5EF4-FFF2-40B4-BE49-F238E27FC236}">
                    <a16:creationId xmlns:a16="http://schemas.microsoft.com/office/drawing/2014/main" id="{230D9405-C539-40D4-AA83-D385D30A24FF}"/>
                  </a:ext>
                </a:extLst>
              </p:cNvPr>
              <p:cNvSpPr>
                <a:spLocks noChangeShapeType="1"/>
              </p:cNvSpPr>
              <p:nvPr userDrawn="1"/>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9" name="Line 184">
                <a:extLst>
                  <a:ext uri="{FF2B5EF4-FFF2-40B4-BE49-F238E27FC236}">
                    <a16:creationId xmlns:a16="http://schemas.microsoft.com/office/drawing/2014/main" id="{98C1F4FA-8990-4B72-9100-F28AB828AC8E}"/>
                  </a:ext>
                </a:extLst>
              </p:cNvPr>
              <p:cNvSpPr>
                <a:spLocks noChangeShapeType="1"/>
              </p:cNvSpPr>
              <p:nvPr userDrawn="1"/>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0" name="Line 186">
                <a:extLst>
                  <a:ext uri="{FF2B5EF4-FFF2-40B4-BE49-F238E27FC236}">
                    <a16:creationId xmlns:a16="http://schemas.microsoft.com/office/drawing/2014/main" id="{246A124A-21E4-44E2-9957-E1AAF18D58EA}"/>
                  </a:ext>
                </a:extLst>
              </p:cNvPr>
              <p:cNvSpPr>
                <a:spLocks noChangeShapeType="1"/>
              </p:cNvSpPr>
              <p:nvPr userDrawn="1"/>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1" name="Line 188">
                <a:extLst>
                  <a:ext uri="{FF2B5EF4-FFF2-40B4-BE49-F238E27FC236}">
                    <a16:creationId xmlns:a16="http://schemas.microsoft.com/office/drawing/2014/main" id="{A8CB19A5-CF55-4164-A0AE-E9A447363BC3}"/>
                  </a:ext>
                </a:extLst>
              </p:cNvPr>
              <p:cNvSpPr>
                <a:spLocks noChangeShapeType="1"/>
              </p:cNvSpPr>
              <p:nvPr userDrawn="1"/>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2" name="Line 190">
                <a:extLst>
                  <a:ext uri="{FF2B5EF4-FFF2-40B4-BE49-F238E27FC236}">
                    <a16:creationId xmlns:a16="http://schemas.microsoft.com/office/drawing/2014/main" id="{CE61766A-FA33-44DE-B9B5-507CD29AA23B}"/>
                  </a:ext>
                </a:extLst>
              </p:cNvPr>
              <p:cNvSpPr>
                <a:spLocks noChangeShapeType="1"/>
              </p:cNvSpPr>
              <p:nvPr userDrawn="1"/>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3" name="Line 192">
                <a:extLst>
                  <a:ext uri="{FF2B5EF4-FFF2-40B4-BE49-F238E27FC236}">
                    <a16:creationId xmlns:a16="http://schemas.microsoft.com/office/drawing/2014/main" id="{70FDD65A-3EFB-410E-B7F4-A82A5957C96A}"/>
                  </a:ext>
                </a:extLst>
              </p:cNvPr>
              <p:cNvSpPr>
                <a:spLocks noChangeShapeType="1"/>
              </p:cNvSpPr>
              <p:nvPr userDrawn="1"/>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4" name="Line 194">
                <a:extLst>
                  <a:ext uri="{FF2B5EF4-FFF2-40B4-BE49-F238E27FC236}">
                    <a16:creationId xmlns:a16="http://schemas.microsoft.com/office/drawing/2014/main" id="{C33F92E0-5BC3-4895-913C-67CE42F8A30E}"/>
                  </a:ext>
                </a:extLst>
              </p:cNvPr>
              <p:cNvSpPr>
                <a:spLocks noChangeShapeType="1"/>
              </p:cNvSpPr>
              <p:nvPr userDrawn="1"/>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5" name="Line 196">
                <a:extLst>
                  <a:ext uri="{FF2B5EF4-FFF2-40B4-BE49-F238E27FC236}">
                    <a16:creationId xmlns:a16="http://schemas.microsoft.com/office/drawing/2014/main" id="{BF24C5C3-C488-49A8-B00A-40D0D064F559}"/>
                  </a:ext>
                </a:extLst>
              </p:cNvPr>
              <p:cNvSpPr>
                <a:spLocks noChangeShapeType="1"/>
              </p:cNvSpPr>
              <p:nvPr userDrawn="1"/>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6" name="Line 198">
                <a:extLst>
                  <a:ext uri="{FF2B5EF4-FFF2-40B4-BE49-F238E27FC236}">
                    <a16:creationId xmlns:a16="http://schemas.microsoft.com/office/drawing/2014/main" id="{D3AD992F-1BB3-43ED-B20F-771293D2CB31}"/>
                  </a:ext>
                </a:extLst>
              </p:cNvPr>
              <p:cNvSpPr>
                <a:spLocks noChangeShapeType="1"/>
              </p:cNvSpPr>
              <p:nvPr userDrawn="1"/>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7" name="Line 200">
                <a:extLst>
                  <a:ext uri="{FF2B5EF4-FFF2-40B4-BE49-F238E27FC236}">
                    <a16:creationId xmlns:a16="http://schemas.microsoft.com/office/drawing/2014/main" id="{CE888F2D-0E29-4BDB-8B57-212611ED49FE}"/>
                  </a:ext>
                </a:extLst>
              </p:cNvPr>
              <p:cNvSpPr>
                <a:spLocks noChangeShapeType="1"/>
              </p:cNvSpPr>
              <p:nvPr userDrawn="1"/>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8" name="Line 202">
                <a:extLst>
                  <a:ext uri="{FF2B5EF4-FFF2-40B4-BE49-F238E27FC236}">
                    <a16:creationId xmlns:a16="http://schemas.microsoft.com/office/drawing/2014/main" id="{05F25D64-C3B4-41C5-BA72-3BE72056F967}"/>
                  </a:ext>
                </a:extLst>
              </p:cNvPr>
              <p:cNvSpPr>
                <a:spLocks noChangeShapeType="1"/>
              </p:cNvSpPr>
              <p:nvPr userDrawn="1"/>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9" name="Line 204">
                <a:extLst>
                  <a:ext uri="{FF2B5EF4-FFF2-40B4-BE49-F238E27FC236}">
                    <a16:creationId xmlns:a16="http://schemas.microsoft.com/office/drawing/2014/main" id="{68DFA407-7095-4EF7-8AA6-46958682E00E}"/>
                  </a:ext>
                </a:extLst>
              </p:cNvPr>
              <p:cNvSpPr>
                <a:spLocks noChangeShapeType="1"/>
              </p:cNvSpPr>
              <p:nvPr userDrawn="1"/>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0" name="Line 206">
                <a:extLst>
                  <a:ext uri="{FF2B5EF4-FFF2-40B4-BE49-F238E27FC236}">
                    <a16:creationId xmlns:a16="http://schemas.microsoft.com/office/drawing/2014/main" id="{15281B6D-0F5C-468F-A67C-DB046F383556}"/>
                  </a:ext>
                </a:extLst>
              </p:cNvPr>
              <p:cNvSpPr>
                <a:spLocks noChangeShapeType="1"/>
              </p:cNvSpPr>
              <p:nvPr userDrawn="1"/>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1" name="Line 208">
                <a:extLst>
                  <a:ext uri="{FF2B5EF4-FFF2-40B4-BE49-F238E27FC236}">
                    <a16:creationId xmlns:a16="http://schemas.microsoft.com/office/drawing/2014/main" id="{A0245633-EB1D-4CBB-9ED1-4B346F84FA5C}"/>
                  </a:ext>
                </a:extLst>
              </p:cNvPr>
              <p:cNvSpPr>
                <a:spLocks noChangeShapeType="1"/>
              </p:cNvSpPr>
              <p:nvPr userDrawn="1"/>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2" name="Line 210">
                <a:extLst>
                  <a:ext uri="{FF2B5EF4-FFF2-40B4-BE49-F238E27FC236}">
                    <a16:creationId xmlns:a16="http://schemas.microsoft.com/office/drawing/2014/main" id="{8FA675A0-0C08-4349-85C7-DC4D04E3C772}"/>
                  </a:ext>
                </a:extLst>
              </p:cNvPr>
              <p:cNvSpPr>
                <a:spLocks noChangeShapeType="1"/>
              </p:cNvSpPr>
              <p:nvPr userDrawn="1"/>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3" name="Line 212">
                <a:extLst>
                  <a:ext uri="{FF2B5EF4-FFF2-40B4-BE49-F238E27FC236}">
                    <a16:creationId xmlns:a16="http://schemas.microsoft.com/office/drawing/2014/main" id="{558DA6D5-DC0E-47CA-BFDE-56F38E5FDC9D}"/>
                  </a:ext>
                </a:extLst>
              </p:cNvPr>
              <p:cNvSpPr>
                <a:spLocks noChangeShapeType="1"/>
              </p:cNvSpPr>
              <p:nvPr userDrawn="1"/>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4" name="Line 214">
                <a:extLst>
                  <a:ext uri="{FF2B5EF4-FFF2-40B4-BE49-F238E27FC236}">
                    <a16:creationId xmlns:a16="http://schemas.microsoft.com/office/drawing/2014/main" id="{BE1BBDB6-E438-4DCE-9BD9-6433CF6FEC67}"/>
                  </a:ext>
                </a:extLst>
              </p:cNvPr>
              <p:cNvSpPr>
                <a:spLocks noChangeShapeType="1"/>
              </p:cNvSpPr>
              <p:nvPr userDrawn="1"/>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5" name="Line 216">
                <a:extLst>
                  <a:ext uri="{FF2B5EF4-FFF2-40B4-BE49-F238E27FC236}">
                    <a16:creationId xmlns:a16="http://schemas.microsoft.com/office/drawing/2014/main" id="{59ACB492-8A5F-48E4-B226-2DAEE9B92033}"/>
                  </a:ext>
                </a:extLst>
              </p:cNvPr>
              <p:cNvSpPr>
                <a:spLocks noChangeShapeType="1"/>
              </p:cNvSpPr>
              <p:nvPr userDrawn="1"/>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6" name="Line 218">
                <a:extLst>
                  <a:ext uri="{FF2B5EF4-FFF2-40B4-BE49-F238E27FC236}">
                    <a16:creationId xmlns:a16="http://schemas.microsoft.com/office/drawing/2014/main" id="{9708A34D-2C67-4196-93F6-BB9AF0EC24A3}"/>
                  </a:ext>
                </a:extLst>
              </p:cNvPr>
              <p:cNvSpPr>
                <a:spLocks noChangeShapeType="1"/>
              </p:cNvSpPr>
              <p:nvPr userDrawn="1"/>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7" name="Line 220">
                <a:extLst>
                  <a:ext uri="{FF2B5EF4-FFF2-40B4-BE49-F238E27FC236}">
                    <a16:creationId xmlns:a16="http://schemas.microsoft.com/office/drawing/2014/main" id="{BE2C44DC-A694-4CF8-A55E-1B61CCD85CFD}"/>
                  </a:ext>
                </a:extLst>
              </p:cNvPr>
              <p:cNvSpPr>
                <a:spLocks noChangeShapeType="1"/>
              </p:cNvSpPr>
              <p:nvPr userDrawn="1"/>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8" name="Line 222">
                <a:extLst>
                  <a:ext uri="{FF2B5EF4-FFF2-40B4-BE49-F238E27FC236}">
                    <a16:creationId xmlns:a16="http://schemas.microsoft.com/office/drawing/2014/main" id="{2A2B77F9-F3C5-494D-AA7E-667BAE5DA6A7}"/>
                  </a:ext>
                </a:extLst>
              </p:cNvPr>
              <p:cNvSpPr>
                <a:spLocks noChangeShapeType="1"/>
              </p:cNvSpPr>
              <p:nvPr userDrawn="1"/>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9" name="Line 224">
                <a:extLst>
                  <a:ext uri="{FF2B5EF4-FFF2-40B4-BE49-F238E27FC236}">
                    <a16:creationId xmlns:a16="http://schemas.microsoft.com/office/drawing/2014/main" id="{087E13D9-F871-4AC2-9AB1-8C6A34CC49E7}"/>
                  </a:ext>
                </a:extLst>
              </p:cNvPr>
              <p:cNvSpPr>
                <a:spLocks noChangeShapeType="1"/>
              </p:cNvSpPr>
              <p:nvPr userDrawn="1"/>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0" name="Line 226">
                <a:extLst>
                  <a:ext uri="{FF2B5EF4-FFF2-40B4-BE49-F238E27FC236}">
                    <a16:creationId xmlns:a16="http://schemas.microsoft.com/office/drawing/2014/main" id="{C63A1DE9-D7B4-4075-973F-3C7DBDAA56AF}"/>
                  </a:ext>
                </a:extLst>
              </p:cNvPr>
              <p:cNvSpPr>
                <a:spLocks noChangeShapeType="1"/>
              </p:cNvSpPr>
              <p:nvPr userDrawn="1"/>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1" name="Line 228">
                <a:extLst>
                  <a:ext uri="{FF2B5EF4-FFF2-40B4-BE49-F238E27FC236}">
                    <a16:creationId xmlns:a16="http://schemas.microsoft.com/office/drawing/2014/main" id="{054ED991-DD5E-4A5D-8497-895F4EA5A938}"/>
                  </a:ext>
                </a:extLst>
              </p:cNvPr>
              <p:cNvSpPr>
                <a:spLocks noChangeShapeType="1"/>
              </p:cNvSpPr>
              <p:nvPr userDrawn="1"/>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2" name="Line 146">
                <a:extLst>
                  <a:ext uri="{FF2B5EF4-FFF2-40B4-BE49-F238E27FC236}">
                    <a16:creationId xmlns:a16="http://schemas.microsoft.com/office/drawing/2014/main" id="{991FC6A0-A7D5-4709-832C-E524927EF92A}"/>
                  </a:ext>
                </a:extLst>
              </p:cNvPr>
              <p:cNvSpPr>
                <a:spLocks noChangeShapeType="1"/>
              </p:cNvSpPr>
              <p:nvPr userDrawn="1"/>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3" name="Line 204">
                <a:extLst>
                  <a:ext uri="{FF2B5EF4-FFF2-40B4-BE49-F238E27FC236}">
                    <a16:creationId xmlns:a16="http://schemas.microsoft.com/office/drawing/2014/main" id="{C51B17CF-0281-4A43-9079-78304ED3E268}"/>
                  </a:ext>
                </a:extLst>
              </p:cNvPr>
              <p:cNvSpPr>
                <a:spLocks noChangeShapeType="1"/>
              </p:cNvSpPr>
              <p:nvPr userDrawn="1"/>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grpSp>
          <p:nvGrpSpPr>
            <p:cNvPr id="14" name="Group 13">
              <a:extLst>
                <a:ext uri="{FF2B5EF4-FFF2-40B4-BE49-F238E27FC236}">
                  <a16:creationId xmlns:a16="http://schemas.microsoft.com/office/drawing/2014/main" id="{338BF484-F7DE-43E4-8D3C-EA7B5DE8F582}"/>
                </a:ext>
              </a:extLst>
            </p:cNvPr>
            <p:cNvGrpSpPr/>
            <p:nvPr userDrawn="1"/>
          </p:nvGrpSpPr>
          <p:grpSpPr bwMode="gray">
            <a:xfrm>
              <a:off x="12276481" y="0"/>
              <a:ext cx="240289" cy="6858000"/>
              <a:chOff x="-319714" y="0"/>
              <a:chExt cx="240289" cy="6858000"/>
            </a:xfrm>
          </p:grpSpPr>
          <p:sp>
            <p:nvSpPr>
              <p:cNvPr id="15" name="Line 230">
                <a:extLst>
                  <a:ext uri="{FF2B5EF4-FFF2-40B4-BE49-F238E27FC236}">
                    <a16:creationId xmlns:a16="http://schemas.microsoft.com/office/drawing/2014/main" id="{E607298D-E175-48A5-A33A-EA3F3D18DA77}"/>
                  </a:ext>
                </a:extLst>
              </p:cNvPr>
              <p:cNvSpPr>
                <a:spLocks noChangeShapeType="1"/>
              </p:cNvSpPr>
              <p:nvPr userDrawn="1"/>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 name="Line 232">
                <a:extLst>
                  <a:ext uri="{FF2B5EF4-FFF2-40B4-BE49-F238E27FC236}">
                    <a16:creationId xmlns:a16="http://schemas.microsoft.com/office/drawing/2014/main" id="{0FAA0CC8-295F-4B9B-B166-E4B110C248D5}"/>
                  </a:ext>
                </a:extLst>
              </p:cNvPr>
              <p:cNvSpPr>
                <a:spLocks noChangeShapeType="1"/>
              </p:cNvSpPr>
              <p:nvPr userDrawn="1"/>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 name="Line 234">
                <a:extLst>
                  <a:ext uri="{FF2B5EF4-FFF2-40B4-BE49-F238E27FC236}">
                    <a16:creationId xmlns:a16="http://schemas.microsoft.com/office/drawing/2014/main" id="{4493DE9E-1A3C-4216-A905-5CE9F01FBC07}"/>
                  </a:ext>
                </a:extLst>
              </p:cNvPr>
              <p:cNvSpPr>
                <a:spLocks noChangeShapeType="1"/>
              </p:cNvSpPr>
              <p:nvPr userDrawn="1"/>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18" name="Line 236">
                <a:extLst>
                  <a:ext uri="{FF2B5EF4-FFF2-40B4-BE49-F238E27FC236}">
                    <a16:creationId xmlns:a16="http://schemas.microsoft.com/office/drawing/2014/main" id="{E100301F-2319-48F1-A1A3-E09EC4730B90}"/>
                  </a:ext>
                </a:extLst>
              </p:cNvPr>
              <p:cNvSpPr>
                <a:spLocks noChangeShapeType="1"/>
              </p:cNvSpPr>
              <p:nvPr userDrawn="1"/>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 name="Line 238">
                <a:extLst>
                  <a:ext uri="{FF2B5EF4-FFF2-40B4-BE49-F238E27FC236}">
                    <a16:creationId xmlns:a16="http://schemas.microsoft.com/office/drawing/2014/main" id="{9F8D59B2-ACFC-405B-B947-0133413A5A3E}"/>
                  </a:ext>
                </a:extLst>
              </p:cNvPr>
              <p:cNvSpPr>
                <a:spLocks noChangeShapeType="1"/>
              </p:cNvSpPr>
              <p:nvPr userDrawn="1"/>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 name="Line 240">
                <a:extLst>
                  <a:ext uri="{FF2B5EF4-FFF2-40B4-BE49-F238E27FC236}">
                    <a16:creationId xmlns:a16="http://schemas.microsoft.com/office/drawing/2014/main" id="{30CEAC1C-E022-4CB8-9B0E-B5EE235D01F3}"/>
                  </a:ext>
                </a:extLst>
              </p:cNvPr>
              <p:cNvSpPr>
                <a:spLocks noChangeShapeType="1"/>
              </p:cNvSpPr>
              <p:nvPr userDrawn="1"/>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 name="Line 244">
                <a:extLst>
                  <a:ext uri="{FF2B5EF4-FFF2-40B4-BE49-F238E27FC236}">
                    <a16:creationId xmlns:a16="http://schemas.microsoft.com/office/drawing/2014/main" id="{A7A0483A-9ABA-4F80-BBB6-8A08854B3EF2}"/>
                  </a:ext>
                </a:extLst>
              </p:cNvPr>
              <p:cNvSpPr>
                <a:spLocks noChangeShapeType="1"/>
              </p:cNvSpPr>
              <p:nvPr userDrawn="1"/>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 name="Line 246">
                <a:extLst>
                  <a:ext uri="{FF2B5EF4-FFF2-40B4-BE49-F238E27FC236}">
                    <a16:creationId xmlns:a16="http://schemas.microsoft.com/office/drawing/2014/main" id="{9FA55C8A-1A8D-4E17-92C1-9D045E90F05D}"/>
                  </a:ext>
                </a:extLst>
              </p:cNvPr>
              <p:cNvSpPr>
                <a:spLocks noChangeShapeType="1"/>
              </p:cNvSpPr>
              <p:nvPr userDrawn="1"/>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 name="Line 250">
                <a:extLst>
                  <a:ext uri="{FF2B5EF4-FFF2-40B4-BE49-F238E27FC236}">
                    <a16:creationId xmlns:a16="http://schemas.microsoft.com/office/drawing/2014/main" id="{FD539FF3-BCFE-44CE-9E2D-E0E82F6CB82E}"/>
                  </a:ext>
                </a:extLst>
              </p:cNvPr>
              <p:cNvSpPr>
                <a:spLocks noChangeShapeType="1"/>
              </p:cNvSpPr>
              <p:nvPr userDrawn="1"/>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 name="Line 252">
                <a:extLst>
                  <a:ext uri="{FF2B5EF4-FFF2-40B4-BE49-F238E27FC236}">
                    <a16:creationId xmlns:a16="http://schemas.microsoft.com/office/drawing/2014/main" id="{3C9C8295-A03F-455E-8D76-400FA48B51DE}"/>
                  </a:ext>
                </a:extLst>
              </p:cNvPr>
              <p:cNvSpPr>
                <a:spLocks noChangeShapeType="1"/>
              </p:cNvSpPr>
              <p:nvPr userDrawn="1"/>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 name="Line 254">
                <a:extLst>
                  <a:ext uri="{FF2B5EF4-FFF2-40B4-BE49-F238E27FC236}">
                    <a16:creationId xmlns:a16="http://schemas.microsoft.com/office/drawing/2014/main" id="{486881BE-152B-4956-BDB8-07DC36BCFBA0}"/>
                  </a:ext>
                </a:extLst>
              </p:cNvPr>
              <p:cNvSpPr>
                <a:spLocks noChangeShapeType="1"/>
              </p:cNvSpPr>
              <p:nvPr userDrawn="1"/>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 name="Line 256">
                <a:extLst>
                  <a:ext uri="{FF2B5EF4-FFF2-40B4-BE49-F238E27FC236}">
                    <a16:creationId xmlns:a16="http://schemas.microsoft.com/office/drawing/2014/main" id="{6DE2C0B4-97C2-48DE-8865-FB25A6FD79E5}"/>
                  </a:ext>
                </a:extLst>
              </p:cNvPr>
              <p:cNvSpPr>
                <a:spLocks noChangeShapeType="1"/>
              </p:cNvSpPr>
              <p:nvPr userDrawn="1"/>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 name="Line 258">
                <a:extLst>
                  <a:ext uri="{FF2B5EF4-FFF2-40B4-BE49-F238E27FC236}">
                    <a16:creationId xmlns:a16="http://schemas.microsoft.com/office/drawing/2014/main" id="{5FBF2699-33DD-4796-97AF-7152139ADBEC}"/>
                  </a:ext>
                </a:extLst>
              </p:cNvPr>
              <p:cNvSpPr>
                <a:spLocks noChangeShapeType="1"/>
              </p:cNvSpPr>
              <p:nvPr userDrawn="1"/>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8" name="Line 260">
                <a:extLst>
                  <a:ext uri="{FF2B5EF4-FFF2-40B4-BE49-F238E27FC236}">
                    <a16:creationId xmlns:a16="http://schemas.microsoft.com/office/drawing/2014/main" id="{1C6261CF-E54F-49B9-BC84-59EA48934B17}"/>
                  </a:ext>
                </a:extLst>
              </p:cNvPr>
              <p:cNvSpPr>
                <a:spLocks noChangeShapeType="1"/>
              </p:cNvSpPr>
              <p:nvPr userDrawn="1"/>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9" name="Line 262">
                <a:extLst>
                  <a:ext uri="{FF2B5EF4-FFF2-40B4-BE49-F238E27FC236}">
                    <a16:creationId xmlns:a16="http://schemas.microsoft.com/office/drawing/2014/main" id="{5D15D2CC-50A7-42FC-8D7F-C804AFE18997}"/>
                  </a:ext>
                </a:extLst>
              </p:cNvPr>
              <p:cNvSpPr>
                <a:spLocks noChangeShapeType="1"/>
              </p:cNvSpPr>
              <p:nvPr userDrawn="1"/>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0" name="Line 264">
                <a:extLst>
                  <a:ext uri="{FF2B5EF4-FFF2-40B4-BE49-F238E27FC236}">
                    <a16:creationId xmlns:a16="http://schemas.microsoft.com/office/drawing/2014/main" id="{4ED4E6BA-3735-46A7-867D-7F3F51CBCD0C}"/>
                  </a:ext>
                </a:extLst>
              </p:cNvPr>
              <p:cNvSpPr>
                <a:spLocks noChangeShapeType="1"/>
              </p:cNvSpPr>
              <p:nvPr userDrawn="1"/>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1" name="Line 266">
                <a:extLst>
                  <a:ext uri="{FF2B5EF4-FFF2-40B4-BE49-F238E27FC236}">
                    <a16:creationId xmlns:a16="http://schemas.microsoft.com/office/drawing/2014/main" id="{3862A41B-C006-4B65-90D7-9C2F687CA111}"/>
                  </a:ext>
                </a:extLst>
              </p:cNvPr>
              <p:cNvSpPr>
                <a:spLocks noChangeShapeType="1"/>
              </p:cNvSpPr>
              <p:nvPr userDrawn="1"/>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2" name="Line 268">
                <a:extLst>
                  <a:ext uri="{FF2B5EF4-FFF2-40B4-BE49-F238E27FC236}">
                    <a16:creationId xmlns:a16="http://schemas.microsoft.com/office/drawing/2014/main" id="{6E11108E-EB91-485A-973E-FBAED050CE0D}"/>
                  </a:ext>
                </a:extLst>
              </p:cNvPr>
              <p:cNvSpPr>
                <a:spLocks noChangeShapeType="1"/>
              </p:cNvSpPr>
              <p:nvPr userDrawn="1"/>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3" name="Line 270">
                <a:extLst>
                  <a:ext uri="{FF2B5EF4-FFF2-40B4-BE49-F238E27FC236}">
                    <a16:creationId xmlns:a16="http://schemas.microsoft.com/office/drawing/2014/main" id="{8ECC69CC-2E5D-48A1-8169-E871F9E3F072}"/>
                  </a:ext>
                </a:extLst>
              </p:cNvPr>
              <p:cNvSpPr>
                <a:spLocks noChangeShapeType="1"/>
              </p:cNvSpPr>
              <p:nvPr userDrawn="1"/>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4" name="Line 272">
                <a:extLst>
                  <a:ext uri="{FF2B5EF4-FFF2-40B4-BE49-F238E27FC236}">
                    <a16:creationId xmlns:a16="http://schemas.microsoft.com/office/drawing/2014/main" id="{C1A90C61-B2C9-4F09-BB2E-93BF0BDDF93E}"/>
                  </a:ext>
                </a:extLst>
              </p:cNvPr>
              <p:cNvSpPr>
                <a:spLocks noChangeShapeType="1"/>
              </p:cNvSpPr>
              <p:nvPr userDrawn="1"/>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5" name="Line 274">
                <a:extLst>
                  <a:ext uri="{FF2B5EF4-FFF2-40B4-BE49-F238E27FC236}">
                    <a16:creationId xmlns:a16="http://schemas.microsoft.com/office/drawing/2014/main" id="{BB68AAB4-8D4F-4757-8116-BFB22F2ACCE4}"/>
                  </a:ext>
                </a:extLst>
              </p:cNvPr>
              <p:cNvSpPr>
                <a:spLocks noChangeShapeType="1"/>
              </p:cNvSpPr>
              <p:nvPr userDrawn="1"/>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6" name="Line 276">
                <a:extLst>
                  <a:ext uri="{FF2B5EF4-FFF2-40B4-BE49-F238E27FC236}">
                    <a16:creationId xmlns:a16="http://schemas.microsoft.com/office/drawing/2014/main" id="{2D5511C0-9CEF-4F70-8054-797FBD483BD0}"/>
                  </a:ext>
                </a:extLst>
              </p:cNvPr>
              <p:cNvSpPr>
                <a:spLocks noChangeShapeType="1"/>
              </p:cNvSpPr>
              <p:nvPr userDrawn="1"/>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7" name="Line 278">
                <a:extLst>
                  <a:ext uri="{FF2B5EF4-FFF2-40B4-BE49-F238E27FC236}">
                    <a16:creationId xmlns:a16="http://schemas.microsoft.com/office/drawing/2014/main" id="{21987BD8-A143-4D72-81AD-7B81572CFAB3}"/>
                  </a:ext>
                </a:extLst>
              </p:cNvPr>
              <p:cNvSpPr>
                <a:spLocks noChangeShapeType="1"/>
              </p:cNvSpPr>
              <p:nvPr userDrawn="1"/>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8" name="Line 256">
                <a:extLst>
                  <a:ext uri="{FF2B5EF4-FFF2-40B4-BE49-F238E27FC236}">
                    <a16:creationId xmlns:a16="http://schemas.microsoft.com/office/drawing/2014/main" id="{E5156AC1-71A4-42A7-BABE-76D6F764C7A7}"/>
                  </a:ext>
                </a:extLst>
              </p:cNvPr>
              <p:cNvSpPr>
                <a:spLocks noChangeShapeType="1"/>
              </p:cNvSpPr>
              <p:nvPr userDrawn="1"/>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9" name="Line 234">
                <a:extLst>
                  <a:ext uri="{FF2B5EF4-FFF2-40B4-BE49-F238E27FC236}">
                    <a16:creationId xmlns:a16="http://schemas.microsoft.com/office/drawing/2014/main" id="{AD35C812-EC5C-402E-8D80-62A34413D4A7}"/>
                  </a:ext>
                </a:extLst>
              </p:cNvPr>
              <p:cNvSpPr>
                <a:spLocks noChangeShapeType="1"/>
              </p:cNvSpPr>
              <p:nvPr userDrawn="1"/>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grpSp>
      </p:grpSp>
      <p:sp>
        <p:nvSpPr>
          <p:cNvPr id="3" name="Content Placeholder 2">
            <a:extLst>
              <a:ext uri="{FF2B5EF4-FFF2-40B4-BE49-F238E27FC236}">
                <a16:creationId xmlns:a16="http://schemas.microsoft.com/office/drawing/2014/main" id="{DC389B5C-A374-46FA-89AC-805B0EEC7969}"/>
              </a:ext>
            </a:extLst>
          </p:cNvPr>
          <p:cNvSpPr>
            <a:spLocks noGrp="1"/>
          </p:cNvSpPr>
          <p:nvPr>
            <p:ph idx="1" hasCustomPrompt="1"/>
          </p:nvPr>
        </p:nvSpPr>
        <p:spPr bwMode="black">
          <a:xfrm>
            <a:off x="571500" y="1531939"/>
            <a:ext cx="11048400" cy="4564800"/>
          </a:xfrm>
          <a:prstGeom prst="rect">
            <a:avLst/>
          </a:prstGeom>
        </p:spPr>
        <p:txBody>
          <a:bodyPr/>
          <a:lstStyle>
            <a:lvl1pPr marL="0" indent="0">
              <a:buNone/>
              <a:defRPr>
                <a:solidFill>
                  <a:srgbClr val="003383"/>
                </a:solidFill>
              </a:defRPr>
            </a:lvl1pPr>
            <a:lvl2pPr marL="180000">
              <a:buClr>
                <a:schemeClr val="tx2"/>
              </a:buClr>
              <a:defRPr>
                <a:solidFill>
                  <a:srgbClr val="003383"/>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err="1"/>
              <a:t>Niveau</a:t>
            </a:r>
            <a:r>
              <a:rPr lang="en-US" dirty="0"/>
              <a:t> 1</a:t>
            </a:r>
          </a:p>
          <a:p>
            <a:pPr lvl="1"/>
            <a:r>
              <a:rPr lang="en-US" dirty="0" err="1"/>
              <a:t>Niveau</a:t>
            </a:r>
            <a:r>
              <a:rPr lang="en-US" dirty="0"/>
              <a:t> 2</a:t>
            </a:r>
          </a:p>
        </p:txBody>
      </p:sp>
      <p:sp>
        <p:nvSpPr>
          <p:cNvPr id="7" name="Footer Placeholder 6">
            <a:extLst>
              <a:ext uri="{FF2B5EF4-FFF2-40B4-BE49-F238E27FC236}">
                <a16:creationId xmlns:a16="http://schemas.microsoft.com/office/drawing/2014/main" id="{B2B1BA5E-282E-469B-8A36-ED8EC1EA1ED7}"/>
              </a:ext>
            </a:extLst>
          </p:cNvPr>
          <p:cNvSpPr>
            <a:spLocks noGrp="1"/>
          </p:cNvSpPr>
          <p:nvPr>
            <p:ph type="ftr" sz="quarter" idx="10"/>
          </p:nvPr>
        </p:nvSpPr>
        <p:spPr bwMode="black"/>
        <p:txBody>
          <a:bodyPr/>
          <a:lstStyle>
            <a:lvl1pPr>
              <a:defRPr>
                <a:solidFill>
                  <a:srgbClr val="003383"/>
                </a:solidFill>
              </a:defRPr>
            </a:lvl1pPr>
          </a:lstStyle>
          <a:p>
            <a:endParaRPr lang="en-GB" dirty="0"/>
          </a:p>
        </p:txBody>
      </p:sp>
      <p:sp>
        <p:nvSpPr>
          <p:cNvPr id="153" name="Slide Number Placeholder 152">
            <a:extLst>
              <a:ext uri="{FF2B5EF4-FFF2-40B4-BE49-F238E27FC236}">
                <a16:creationId xmlns:a16="http://schemas.microsoft.com/office/drawing/2014/main" id="{36E3B2CA-6AA2-46CE-AF8E-D4A073598E74}"/>
              </a:ext>
            </a:extLst>
          </p:cNvPr>
          <p:cNvSpPr>
            <a:spLocks noGrp="1"/>
          </p:cNvSpPr>
          <p:nvPr>
            <p:ph type="sldNum" sz="quarter" idx="11"/>
          </p:nvPr>
        </p:nvSpPr>
        <p:spPr bwMode="black"/>
        <p:txBody>
          <a:bodyPr/>
          <a:lstStyle>
            <a:lvl1pPr>
              <a:defRPr>
                <a:solidFill>
                  <a:srgbClr val="003383"/>
                </a:solidFill>
              </a:defRPr>
            </a:lvl1pPr>
          </a:lstStyle>
          <a:p>
            <a:fld id="{EEC0F82C-4994-47DA-8D9B-99D78D224F6D}" type="slidenum">
              <a:rPr lang="en-GB" smtClean="0"/>
              <a:pPr/>
              <a:t>‹nr.›</a:t>
            </a:fld>
            <a:endParaRPr lang="en-GB" dirty="0"/>
          </a:p>
        </p:txBody>
      </p:sp>
      <p:sp>
        <p:nvSpPr>
          <p:cNvPr id="4" name="Title 3">
            <a:extLst>
              <a:ext uri="{FF2B5EF4-FFF2-40B4-BE49-F238E27FC236}">
                <a16:creationId xmlns:a16="http://schemas.microsoft.com/office/drawing/2014/main" id="{BE7D6050-2078-4E93-B4C4-47591C4F87CC}"/>
              </a:ext>
            </a:extLst>
          </p:cNvPr>
          <p:cNvSpPr>
            <a:spLocks noGrp="1"/>
          </p:cNvSpPr>
          <p:nvPr>
            <p:ph type="title" hasCustomPrompt="1"/>
          </p:nvPr>
        </p:nvSpPr>
        <p:spPr bwMode="black">
          <a:xfrm>
            <a:off x="571500" y="285752"/>
            <a:ext cx="11049000" cy="1238248"/>
          </a:xfrm>
        </p:spPr>
        <p:txBody>
          <a:bodyPr/>
          <a:lstStyle>
            <a:lvl1pPr>
              <a:defRPr>
                <a:solidFill>
                  <a:srgbClr val="003383"/>
                </a:solidFill>
              </a:defRPr>
            </a:lvl1pPr>
          </a:lstStyle>
          <a:p>
            <a:r>
              <a:rPr lang="nl-NL" dirty="0"/>
              <a:t>Klik om de titel aan te passen</a:t>
            </a:r>
          </a:p>
        </p:txBody>
      </p:sp>
    </p:spTree>
    <p:extLst>
      <p:ext uri="{BB962C8B-B14F-4D97-AF65-F5344CB8AC3E}">
        <p14:creationId xmlns:p14="http://schemas.microsoft.com/office/powerpoint/2010/main" val="5061196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Einddia">
    <p:bg bwMode="gray">
      <p:bgPr>
        <a:solidFill>
          <a:srgbClr val="B9E2FF"/>
        </a:solidFill>
        <a:effectLst/>
      </p:bgPr>
    </p:bg>
    <p:spTree>
      <p:nvGrpSpPr>
        <p:cNvPr id="1" name=""/>
        <p:cNvGrpSpPr/>
        <p:nvPr/>
      </p:nvGrpSpPr>
      <p:grpSpPr>
        <a:xfrm>
          <a:off x="0" y="0"/>
          <a:ext cx="0" cy="0"/>
          <a:chOff x="0" y="0"/>
          <a:chExt cx="0" cy="0"/>
        </a:xfrm>
      </p:grpSpPr>
      <p:sp>
        <p:nvSpPr>
          <p:cNvPr id="157" name="Rectangle 156">
            <a:extLst>
              <a:ext uri="{FF2B5EF4-FFF2-40B4-BE49-F238E27FC236}">
                <a16:creationId xmlns:a16="http://schemas.microsoft.com/office/drawing/2014/main" id="{3E2477D2-B1E6-4440-8785-D6684642105B}"/>
              </a:ext>
            </a:extLst>
          </p:cNvPr>
          <p:cNvSpPr/>
          <p:nvPr userDrawn="1"/>
        </p:nvSpPr>
        <p:spPr bwMode="gray">
          <a:xfrm>
            <a:off x="-3714750" y="-1111250"/>
            <a:ext cx="19621500" cy="87249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62" name="Text Placeholder 3">
            <a:extLst>
              <a:ext uri="{FF2B5EF4-FFF2-40B4-BE49-F238E27FC236}">
                <a16:creationId xmlns:a16="http://schemas.microsoft.com/office/drawing/2014/main" id="{D262078E-D96A-42CF-9815-BBE4CEF0BD20}"/>
              </a:ext>
            </a:extLst>
          </p:cNvPr>
          <p:cNvSpPr txBox="1">
            <a:spLocks noChangeAspect="1"/>
          </p:cNvSpPr>
          <p:nvPr userDrawn="1"/>
        </p:nvSpPr>
        <p:spPr bwMode="gray">
          <a:xfrm>
            <a:off x="10491925" y="6012000"/>
            <a:ext cx="846000" cy="846000"/>
          </a:xfrm>
          <a:prstGeom prst="rect">
            <a:avLst/>
          </a:prstGeom>
          <a:blipFill>
            <a:blip r:embed="rId2"/>
            <a:stretch>
              <a:fillRect/>
            </a:stretch>
          </a:blipFill>
          <a:ln>
            <a:solidFill>
              <a:srgbClr val="0078D2"/>
            </a:solidFill>
          </a:ln>
        </p:spPr>
        <p:txBody>
          <a:bodyPr/>
          <a:lstStyle>
            <a:lvl1pPr marL="0" indent="0" algn="l" defTabSz="914400" rtl="0" eaLnBrk="1" latinLnBrk="0" hangingPunct="1">
              <a:lnSpc>
                <a:spcPct val="110000"/>
              </a:lnSpc>
              <a:spcBef>
                <a:spcPts val="0"/>
              </a:spcBef>
              <a:spcAft>
                <a:spcPts val="300"/>
              </a:spcAft>
              <a:buClr>
                <a:schemeClr val="tx2"/>
              </a:buClr>
              <a:buFont typeface="Arial" panose="020B0604020202020204" pitchFamily="34" charset="0"/>
              <a:buNone/>
              <a:defRPr lang="nl-NL" sz="1200" kern="1200" dirty="0">
                <a:solidFill>
                  <a:schemeClr val="tx1"/>
                </a:solidFill>
                <a:latin typeface="+mn-lt"/>
                <a:ea typeface="+mn-ea"/>
                <a:cs typeface="+mn-cs"/>
              </a:defRPr>
            </a:lvl1pPr>
            <a:lvl2pPr marL="36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2pPr>
            <a:lvl3pPr marL="5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3pPr>
            <a:lvl4pPr marL="72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200" kern="1200">
                <a:solidFill>
                  <a:schemeClr val="tx1"/>
                </a:solidFill>
                <a:latin typeface="+mn-lt"/>
                <a:ea typeface="+mn-ea"/>
                <a:cs typeface="+mn-cs"/>
              </a:defRPr>
            </a:lvl4pPr>
            <a:lvl5pPr marL="90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5pPr>
            <a:lvl6pPr marL="108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600" kern="1200" dirty="0">
                <a:solidFill>
                  <a:schemeClr val="tx1"/>
                </a:solidFill>
                <a:latin typeface="+mn-lt"/>
                <a:ea typeface="+mn-ea"/>
                <a:cs typeface="+mn-cs"/>
              </a:defRPr>
            </a:lvl6pPr>
            <a:lvl7pPr marL="1257300" marR="0" indent="-179388" algn="l" defTabSz="914400" rtl="0" eaLnBrk="1" fontAlgn="auto" latinLnBrk="0" hangingPunct="1">
              <a:lnSpc>
                <a:spcPct val="110000"/>
              </a:lnSpc>
              <a:spcBef>
                <a:spcPts val="0"/>
              </a:spcBef>
              <a:spcAft>
                <a:spcPts val="300"/>
              </a:spcAft>
              <a:buClr>
                <a:schemeClr val="tx2"/>
              </a:buClr>
              <a:buSzTx/>
              <a:buFont typeface="Arial" panose="020B0604020202020204" pitchFamily="34" charset="0"/>
              <a:buChar char="–"/>
              <a:tabLst/>
              <a:defRPr sz="1400" kern="1200">
                <a:solidFill>
                  <a:schemeClr val="tx1"/>
                </a:solidFill>
                <a:latin typeface="+mn-lt"/>
                <a:ea typeface="+mn-ea"/>
                <a:cs typeface="+mn-cs"/>
              </a:defRPr>
            </a:lvl7pPr>
            <a:lvl8pPr marL="14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8pPr>
            <a:lvl9pPr marL="1619250" indent="-179388"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9pPr>
          </a:lstStyle>
          <a:p>
            <a:r>
              <a:rPr lang="en-US"/>
              <a:t>    </a:t>
            </a:r>
          </a:p>
        </p:txBody>
      </p:sp>
      <p:sp>
        <p:nvSpPr>
          <p:cNvPr id="161" name="Picture Placeholder 160">
            <a:extLst>
              <a:ext uri="{FF2B5EF4-FFF2-40B4-BE49-F238E27FC236}">
                <a16:creationId xmlns:a16="http://schemas.microsoft.com/office/drawing/2014/main" id="{BD1AB6B9-91A1-431B-A8C4-FC679CAA64EB}"/>
              </a:ext>
            </a:extLst>
          </p:cNvPr>
          <p:cNvSpPr>
            <a:spLocks noGrp="1"/>
          </p:cNvSpPr>
          <p:nvPr>
            <p:ph type="pic" sz="quarter" idx="14" hasCustomPrompt="1"/>
          </p:nvPr>
        </p:nvSpPr>
        <p:spPr bwMode="gray">
          <a:xfrm>
            <a:off x="-600" y="3"/>
            <a:ext cx="12193200" cy="6857995"/>
          </a:xfrm>
          <a:custGeom>
            <a:avLst/>
            <a:gdLst>
              <a:gd name="connsiteX0" fmla="*/ 0 w 12193200"/>
              <a:gd name="connsiteY0" fmla="*/ 0 h 6857995"/>
              <a:gd name="connsiteX1" fmla="*/ 12193200 w 12193200"/>
              <a:gd name="connsiteY1" fmla="*/ 0 h 6857995"/>
              <a:gd name="connsiteX2" fmla="*/ 12193200 w 12193200"/>
              <a:gd name="connsiteY2" fmla="*/ 6857995 h 6857995"/>
              <a:gd name="connsiteX3" fmla="*/ 11338525 w 12193200"/>
              <a:gd name="connsiteY3" fmla="*/ 6857995 h 6857995"/>
              <a:gd name="connsiteX4" fmla="*/ 11338525 w 12193200"/>
              <a:gd name="connsiteY4" fmla="*/ 6011996 h 6857995"/>
              <a:gd name="connsiteX5" fmla="*/ 10492525 w 12193200"/>
              <a:gd name="connsiteY5" fmla="*/ 6011996 h 6857995"/>
              <a:gd name="connsiteX6" fmla="*/ 10492525 w 12193200"/>
              <a:gd name="connsiteY6" fmla="*/ 6857995 h 6857995"/>
              <a:gd name="connsiteX7" fmla="*/ 0 w 12193200"/>
              <a:gd name="connsiteY7" fmla="*/ 6857995 h 685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7995">
                <a:moveTo>
                  <a:pt x="0" y="0"/>
                </a:moveTo>
                <a:lnTo>
                  <a:pt x="12193200" y="0"/>
                </a:lnTo>
                <a:lnTo>
                  <a:pt x="12193200" y="6857995"/>
                </a:lnTo>
                <a:lnTo>
                  <a:pt x="11338525" y="6857995"/>
                </a:lnTo>
                <a:lnTo>
                  <a:pt x="11338525" y="6011996"/>
                </a:lnTo>
                <a:lnTo>
                  <a:pt x="10492525" y="6011996"/>
                </a:lnTo>
                <a:lnTo>
                  <a:pt x="10492525" y="6857995"/>
                </a:lnTo>
                <a:lnTo>
                  <a:pt x="0" y="6857995"/>
                </a:lnTo>
                <a:close/>
              </a:path>
            </a:pathLst>
          </a:custGeom>
          <a:solidFill>
            <a:srgbClr val="CCCCCC"/>
          </a:solidFill>
        </p:spPr>
        <p:txBody>
          <a:bodyPr wrap="square" lIns="0" tIns="0" rIns="0" bIns="0" anchor="ctr" anchorCtr="0">
            <a:noAutofit/>
          </a:bodyPr>
          <a:lstStyle>
            <a:lvl1pPr marL="0" indent="0" algn="ctr">
              <a:spcAft>
                <a:spcPts val="0"/>
              </a:spcAft>
              <a:buNone/>
              <a:defRPr/>
            </a:lvl1pPr>
          </a:lstStyle>
          <a:p>
            <a:r>
              <a:rPr lang="nl-NL" dirty="0"/>
              <a:t>Klik om foto toe te voegen</a:t>
            </a:r>
          </a:p>
          <a:p>
            <a:endParaRPr lang="nl-NL" dirty="0"/>
          </a:p>
          <a:p>
            <a:endParaRPr lang="nl-NL" dirty="0"/>
          </a:p>
          <a:p>
            <a:endParaRPr lang="nl-NL" dirty="0"/>
          </a:p>
          <a:p>
            <a:endParaRPr lang="nl-NL" dirty="0"/>
          </a:p>
        </p:txBody>
      </p:sp>
      <p:grpSp>
        <p:nvGrpSpPr>
          <p:cNvPr id="7" name="Group 6">
            <a:extLst>
              <a:ext uri="{FF2B5EF4-FFF2-40B4-BE49-F238E27FC236}">
                <a16:creationId xmlns:a16="http://schemas.microsoft.com/office/drawing/2014/main" id="{85914C4B-E0A6-4EE0-A7D6-ECC5B3BA99B2}"/>
              </a:ext>
            </a:extLst>
          </p:cNvPr>
          <p:cNvGrpSpPr/>
          <p:nvPr userDrawn="1"/>
        </p:nvGrpSpPr>
        <p:grpSpPr bwMode="gray">
          <a:xfrm>
            <a:off x="-329239" y="-319423"/>
            <a:ext cx="12846009" cy="7500113"/>
            <a:chOff x="-329239" y="-319423"/>
            <a:chExt cx="12846009" cy="7500113"/>
          </a:xfrm>
        </p:grpSpPr>
        <p:grpSp>
          <p:nvGrpSpPr>
            <p:cNvPr id="9" name="Group 8">
              <a:extLst>
                <a:ext uri="{FF2B5EF4-FFF2-40B4-BE49-F238E27FC236}">
                  <a16:creationId xmlns:a16="http://schemas.microsoft.com/office/drawing/2014/main" id="{47D58449-2839-40D6-955C-549C72D6BCA8}"/>
                </a:ext>
              </a:extLst>
            </p:cNvPr>
            <p:cNvGrpSpPr/>
            <p:nvPr userDrawn="1"/>
          </p:nvGrpSpPr>
          <p:grpSpPr bwMode="gray">
            <a:xfrm>
              <a:off x="-329239" y="0"/>
              <a:ext cx="240289" cy="6858000"/>
              <a:chOff x="-319714" y="0"/>
              <a:chExt cx="240289" cy="6858000"/>
            </a:xfrm>
          </p:grpSpPr>
          <p:sp>
            <p:nvSpPr>
              <p:cNvPr id="129" name="Line 230">
                <a:extLst>
                  <a:ext uri="{FF2B5EF4-FFF2-40B4-BE49-F238E27FC236}">
                    <a16:creationId xmlns:a16="http://schemas.microsoft.com/office/drawing/2014/main" id="{AE5576FB-D1BE-49E6-868E-8EC223D6ED0C}"/>
                  </a:ext>
                </a:extLst>
              </p:cNvPr>
              <p:cNvSpPr>
                <a:spLocks noChangeShapeType="1"/>
              </p:cNvSpPr>
              <p:nvPr userDrawn="1"/>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0" name="Line 232">
                <a:extLst>
                  <a:ext uri="{FF2B5EF4-FFF2-40B4-BE49-F238E27FC236}">
                    <a16:creationId xmlns:a16="http://schemas.microsoft.com/office/drawing/2014/main" id="{FE3EAD4D-826C-4006-AC5A-E125C3A1CB87}"/>
                  </a:ext>
                </a:extLst>
              </p:cNvPr>
              <p:cNvSpPr>
                <a:spLocks noChangeShapeType="1"/>
              </p:cNvSpPr>
              <p:nvPr userDrawn="1"/>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1" name="Line 234">
                <a:extLst>
                  <a:ext uri="{FF2B5EF4-FFF2-40B4-BE49-F238E27FC236}">
                    <a16:creationId xmlns:a16="http://schemas.microsoft.com/office/drawing/2014/main" id="{28625666-CB19-499F-B13A-09005513CB16}"/>
                  </a:ext>
                </a:extLst>
              </p:cNvPr>
              <p:cNvSpPr>
                <a:spLocks noChangeShapeType="1"/>
              </p:cNvSpPr>
              <p:nvPr userDrawn="1"/>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132" name="Line 236">
                <a:extLst>
                  <a:ext uri="{FF2B5EF4-FFF2-40B4-BE49-F238E27FC236}">
                    <a16:creationId xmlns:a16="http://schemas.microsoft.com/office/drawing/2014/main" id="{197CEF34-A944-478A-A6CC-65669E81AC32}"/>
                  </a:ext>
                </a:extLst>
              </p:cNvPr>
              <p:cNvSpPr>
                <a:spLocks noChangeShapeType="1"/>
              </p:cNvSpPr>
              <p:nvPr userDrawn="1"/>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3" name="Line 238">
                <a:extLst>
                  <a:ext uri="{FF2B5EF4-FFF2-40B4-BE49-F238E27FC236}">
                    <a16:creationId xmlns:a16="http://schemas.microsoft.com/office/drawing/2014/main" id="{B46655B1-0AE1-4887-BA9D-14C55F812293}"/>
                  </a:ext>
                </a:extLst>
              </p:cNvPr>
              <p:cNvSpPr>
                <a:spLocks noChangeShapeType="1"/>
              </p:cNvSpPr>
              <p:nvPr userDrawn="1"/>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4" name="Line 240">
                <a:extLst>
                  <a:ext uri="{FF2B5EF4-FFF2-40B4-BE49-F238E27FC236}">
                    <a16:creationId xmlns:a16="http://schemas.microsoft.com/office/drawing/2014/main" id="{A806C1DC-256D-4A99-BB60-7816CEED2E87}"/>
                  </a:ext>
                </a:extLst>
              </p:cNvPr>
              <p:cNvSpPr>
                <a:spLocks noChangeShapeType="1"/>
              </p:cNvSpPr>
              <p:nvPr userDrawn="1"/>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5" name="Line 244">
                <a:extLst>
                  <a:ext uri="{FF2B5EF4-FFF2-40B4-BE49-F238E27FC236}">
                    <a16:creationId xmlns:a16="http://schemas.microsoft.com/office/drawing/2014/main" id="{D2DB13C9-023B-4FD0-9C4B-8ABC02E82EEB}"/>
                  </a:ext>
                </a:extLst>
              </p:cNvPr>
              <p:cNvSpPr>
                <a:spLocks noChangeShapeType="1"/>
              </p:cNvSpPr>
              <p:nvPr userDrawn="1"/>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6" name="Line 246">
                <a:extLst>
                  <a:ext uri="{FF2B5EF4-FFF2-40B4-BE49-F238E27FC236}">
                    <a16:creationId xmlns:a16="http://schemas.microsoft.com/office/drawing/2014/main" id="{AFF5D07F-FE78-4836-BA13-2533F4CCF02B}"/>
                  </a:ext>
                </a:extLst>
              </p:cNvPr>
              <p:cNvSpPr>
                <a:spLocks noChangeShapeType="1"/>
              </p:cNvSpPr>
              <p:nvPr userDrawn="1"/>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7" name="Line 250">
                <a:extLst>
                  <a:ext uri="{FF2B5EF4-FFF2-40B4-BE49-F238E27FC236}">
                    <a16:creationId xmlns:a16="http://schemas.microsoft.com/office/drawing/2014/main" id="{8EDA2530-D890-4C64-9513-54C196B180E2}"/>
                  </a:ext>
                </a:extLst>
              </p:cNvPr>
              <p:cNvSpPr>
                <a:spLocks noChangeShapeType="1"/>
              </p:cNvSpPr>
              <p:nvPr userDrawn="1"/>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8" name="Line 252">
                <a:extLst>
                  <a:ext uri="{FF2B5EF4-FFF2-40B4-BE49-F238E27FC236}">
                    <a16:creationId xmlns:a16="http://schemas.microsoft.com/office/drawing/2014/main" id="{94E5F15F-DB46-4F78-89F3-5A168C916EB3}"/>
                  </a:ext>
                </a:extLst>
              </p:cNvPr>
              <p:cNvSpPr>
                <a:spLocks noChangeShapeType="1"/>
              </p:cNvSpPr>
              <p:nvPr userDrawn="1"/>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9" name="Line 254">
                <a:extLst>
                  <a:ext uri="{FF2B5EF4-FFF2-40B4-BE49-F238E27FC236}">
                    <a16:creationId xmlns:a16="http://schemas.microsoft.com/office/drawing/2014/main" id="{5D21D3DE-D129-41D8-9D6C-101BF82D40C9}"/>
                  </a:ext>
                </a:extLst>
              </p:cNvPr>
              <p:cNvSpPr>
                <a:spLocks noChangeShapeType="1"/>
              </p:cNvSpPr>
              <p:nvPr userDrawn="1"/>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0" name="Line 256">
                <a:extLst>
                  <a:ext uri="{FF2B5EF4-FFF2-40B4-BE49-F238E27FC236}">
                    <a16:creationId xmlns:a16="http://schemas.microsoft.com/office/drawing/2014/main" id="{97337FD8-73ED-43F4-BC4A-C1E8099AC67C}"/>
                  </a:ext>
                </a:extLst>
              </p:cNvPr>
              <p:cNvSpPr>
                <a:spLocks noChangeShapeType="1"/>
              </p:cNvSpPr>
              <p:nvPr userDrawn="1"/>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1" name="Line 258">
                <a:extLst>
                  <a:ext uri="{FF2B5EF4-FFF2-40B4-BE49-F238E27FC236}">
                    <a16:creationId xmlns:a16="http://schemas.microsoft.com/office/drawing/2014/main" id="{0ECAD888-281C-4F00-947B-DCA668506168}"/>
                  </a:ext>
                </a:extLst>
              </p:cNvPr>
              <p:cNvSpPr>
                <a:spLocks noChangeShapeType="1"/>
              </p:cNvSpPr>
              <p:nvPr userDrawn="1"/>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2" name="Line 260">
                <a:extLst>
                  <a:ext uri="{FF2B5EF4-FFF2-40B4-BE49-F238E27FC236}">
                    <a16:creationId xmlns:a16="http://schemas.microsoft.com/office/drawing/2014/main" id="{85E8A87E-62B6-4A0F-BECA-6AD71F5AA9DA}"/>
                  </a:ext>
                </a:extLst>
              </p:cNvPr>
              <p:cNvSpPr>
                <a:spLocks noChangeShapeType="1"/>
              </p:cNvSpPr>
              <p:nvPr userDrawn="1"/>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3" name="Line 262">
                <a:extLst>
                  <a:ext uri="{FF2B5EF4-FFF2-40B4-BE49-F238E27FC236}">
                    <a16:creationId xmlns:a16="http://schemas.microsoft.com/office/drawing/2014/main" id="{46BEC6E1-B903-4F92-8732-B0EF4D92895A}"/>
                  </a:ext>
                </a:extLst>
              </p:cNvPr>
              <p:cNvSpPr>
                <a:spLocks noChangeShapeType="1"/>
              </p:cNvSpPr>
              <p:nvPr userDrawn="1"/>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4" name="Line 264">
                <a:extLst>
                  <a:ext uri="{FF2B5EF4-FFF2-40B4-BE49-F238E27FC236}">
                    <a16:creationId xmlns:a16="http://schemas.microsoft.com/office/drawing/2014/main" id="{B10D3487-A264-4CD6-BE29-25349A7C801C}"/>
                  </a:ext>
                </a:extLst>
              </p:cNvPr>
              <p:cNvSpPr>
                <a:spLocks noChangeShapeType="1"/>
              </p:cNvSpPr>
              <p:nvPr userDrawn="1"/>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5" name="Line 266">
                <a:extLst>
                  <a:ext uri="{FF2B5EF4-FFF2-40B4-BE49-F238E27FC236}">
                    <a16:creationId xmlns:a16="http://schemas.microsoft.com/office/drawing/2014/main" id="{36D5CC1C-AC4E-481E-9A75-BF95AFD2AFD2}"/>
                  </a:ext>
                </a:extLst>
              </p:cNvPr>
              <p:cNvSpPr>
                <a:spLocks noChangeShapeType="1"/>
              </p:cNvSpPr>
              <p:nvPr userDrawn="1"/>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6" name="Line 268">
                <a:extLst>
                  <a:ext uri="{FF2B5EF4-FFF2-40B4-BE49-F238E27FC236}">
                    <a16:creationId xmlns:a16="http://schemas.microsoft.com/office/drawing/2014/main" id="{410B6B57-1FC1-4106-BD80-909A679F3329}"/>
                  </a:ext>
                </a:extLst>
              </p:cNvPr>
              <p:cNvSpPr>
                <a:spLocks noChangeShapeType="1"/>
              </p:cNvSpPr>
              <p:nvPr userDrawn="1"/>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7" name="Line 270">
                <a:extLst>
                  <a:ext uri="{FF2B5EF4-FFF2-40B4-BE49-F238E27FC236}">
                    <a16:creationId xmlns:a16="http://schemas.microsoft.com/office/drawing/2014/main" id="{71787649-2192-4748-ADB6-571ABBA6B102}"/>
                  </a:ext>
                </a:extLst>
              </p:cNvPr>
              <p:cNvSpPr>
                <a:spLocks noChangeShapeType="1"/>
              </p:cNvSpPr>
              <p:nvPr userDrawn="1"/>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8" name="Line 272">
                <a:extLst>
                  <a:ext uri="{FF2B5EF4-FFF2-40B4-BE49-F238E27FC236}">
                    <a16:creationId xmlns:a16="http://schemas.microsoft.com/office/drawing/2014/main" id="{2000BED5-3604-4E3A-B335-563CACBF7228}"/>
                  </a:ext>
                </a:extLst>
              </p:cNvPr>
              <p:cNvSpPr>
                <a:spLocks noChangeShapeType="1"/>
              </p:cNvSpPr>
              <p:nvPr userDrawn="1"/>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9" name="Line 274">
                <a:extLst>
                  <a:ext uri="{FF2B5EF4-FFF2-40B4-BE49-F238E27FC236}">
                    <a16:creationId xmlns:a16="http://schemas.microsoft.com/office/drawing/2014/main" id="{B980D131-2A54-4922-841A-CDB7D05DB1FE}"/>
                  </a:ext>
                </a:extLst>
              </p:cNvPr>
              <p:cNvSpPr>
                <a:spLocks noChangeShapeType="1"/>
              </p:cNvSpPr>
              <p:nvPr userDrawn="1"/>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0" name="Line 276">
                <a:extLst>
                  <a:ext uri="{FF2B5EF4-FFF2-40B4-BE49-F238E27FC236}">
                    <a16:creationId xmlns:a16="http://schemas.microsoft.com/office/drawing/2014/main" id="{AACAB1F3-6BC6-4D20-9369-52961FADAF58}"/>
                  </a:ext>
                </a:extLst>
              </p:cNvPr>
              <p:cNvSpPr>
                <a:spLocks noChangeShapeType="1"/>
              </p:cNvSpPr>
              <p:nvPr userDrawn="1"/>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1" name="Line 278">
                <a:extLst>
                  <a:ext uri="{FF2B5EF4-FFF2-40B4-BE49-F238E27FC236}">
                    <a16:creationId xmlns:a16="http://schemas.microsoft.com/office/drawing/2014/main" id="{38572A3E-9A58-4EFF-B781-9B6288E80ACE}"/>
                  </a:ext>
                </a:extLst>
              </p:cNvPr>
              <p:cNvSpPr>
                <a:spLocks noChangeShapeType="1"/>
              </p:cNvSpPr>
              <p:nvPr userDrawn="1"/>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2" name="Line 256">
                <a:extLst>
                  <a:ext uri="{FF2B5EF4-FFF2-40B4-BE49-F238E27FC236}">
                    <a16:creationId xmlns:a16="http://schemas.microsoft.com/office/drawing/2014/main" id="{549612E6-BF2A-49BF-936A-5787618096A7}"/>
                  </a:ext>
                </a:extLst>
              </p:cNvPr>
              <p:cNvSpPr>
                <a:spLocks noChangeShapeType="1"/>
              </p:cNvSpPr>
              <p:nvPr userDrawn="1"/>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3" name="Line 234">
                <a:extLst>
                  <a:ext uri="{FF2B5EF4-FFF2-40B4-BE49-F238E27FC236}">
                    <a16:creationId xmlns:a16="http://schemas.microsoft.com/office/drawing/2014/main" id="{5979E920-3C09-483D-9073-B20A4208BB90}"/>
                  </a:ext>
                </a:extLst>
              </p:cNvPr>
              <p:cNvSpPr>
                <a:spLocks noChangeShapeType="1"/>
              </p:cNvSpPr>
              <p:nvPr userDrawn="1"/>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grpSp>
        <p:grpSp>
          <p:nvGrpSpPr>
            <p:cNvPr id="11" name="Group 10">
              <a:extLst>
                <a:ext uri="{FF2B5EF4-FFF2-40B4-BE49-F238E27FC236}">
                  <a16:creationId xmlns:a16="http://schemas.microsoft.com/office/drawing/2014/main" id="{F750E5D5-6764-4AC5-AA97-C8A10C0C0099}"/>
                </a:ext>
              </a:extLst>
            </p:cNvPr>
            <p:cNvGrpSpPr/>
            <p:nvPr userDrawn="1"/>
          </p:nvGrpSpPr>
          <p:grpSpPr bwMode="gray">
            <a:xfrm>
              <a:off x="0" y="-319423"/>
              <a:ext cx="12192000" cy="232538"/>
              <a:chOff x="0" y="-319423"/>
              <a:chExt cx="12192000" cy="232538"/>
            </a:xfrm>
          </p:grpSpPr>
          <p:sp>
            <p:nvSpPr>
              <p:cNvPr id="85" name="Line 146">
                <a:extLst>
                  <a:ext uri="{FF2B5EF4-FFF2-40B4-BE49-F238E27FC236}">
                    <a16:creationId xmlns:a16="http://schemas.microsoft.com/office/drawing/2014/main" id="{DB33D2C1-AFAA-472B-A827-F1F600B9B30A}"/>
                  </a:ext>
                </a:extLst>
              </p:cNvPr>
              <p:cNvSpPr>
                <a:spLocks noChangeShapeType="1"/>
              </p:cNvSpPr>
              <p:nvPr userDrawn="1"/>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6" name="Line 148">
                <a:extLst>
                  <a:ext uri="{FF2B5EF4-FFF2-40B4-BE49-F238E27FC236}">
                    <a16:creationId xmlns:a16="http://schemas.microsoft.com/office/drawing/2014/main" id="{71A432CD-7034-47B1-8398-4D9EA0D2DC22}"/>
                  </a:ext>
                </a:extLst>
              </p:cNvPr>
              <p:cNvSpPr>
                <a:spLocks noChangeShapeType="1"/>
              </p:cNvSpPr>
              <p:nvPr userDrawn="1"/>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7" name="Line 150">
                <a:extLst>
                  <a:ext uri="{FF2B5EF4-FFF2-40B4-BE49-F238E27FC236}">
                    <a16:creationId xmlns:a16="http://schemas.microsoft.com/office/drawing/2014/main" id="{849CC6AF-C991-41E3-B784-D29D21208E5E}"/>
                  </a:ext>
                </a:extLst>
              </p:cNvPr>
              <p:cNvSpPr>
                <a:spLocks noChangeShapeType="1"/>
              </p:cNvSpPr>
              <p:nvPr userDrawn="1"/>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8" name="Line 152">
                <a:extLst>
                  <a:ext uri="{FF2B5EF4-FFF2-40B4-BE49-F238E27FC236}">
                    <a16:creationId xmlns:a16="http://schemas.microsoft.com/office/drawing/2014/main" id="{BE0135BF-1278-4694-9819-98F554C3D7A5}"/>
                  </a:ext>
                </a:extLst>
              </p:cNvPr>
              <p:cNvSpPr>
                <a:spLocks noChangeShapeType="1"/>
              </p:cNvSpPr>
              <p:nvPr userDrawn="1"/>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9" name="Line 154">
                <a:extLst>
                  <a:ext uri="{FF2B5EF4-FFF2-40B4-BE49-F238E27FC236}">
                    <a16:creationId xmlns:a16="http://schemas.microsoft.com/office/drawing/2014/main" id="{9B290C8C-DA62-4E90-9E6E-F4C7B37C56BC}"/>
                  </a:ext>
                </a:extLst>
              </p:cNvPr>
              <p:cNvSpPr>
                <a:spLocks noChangeShapeType="1"/>
              </p:cNvSpPr>
              <p:nvPr userDrawn="1"/>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0" name="Line 156">
                <a:extLst>
                  <a:ext uri="{FF2B5EF4-FFF2-40B4-BE49-F238E27FC236}">
                    <a16:creationId xmlns:a16="http://schemas.microsoft.com/office/drawing/2014/main" id="{AD786D49-32A1-47C0-BFB5-1D2FBC6CB490}"/>
                  </a:ext>
                </a:extLst>
              </p:cNvPr>
              <p:cNvSpPr>
                <a:spLocks noChangeShapeType="1"/>
              </p:cNvSpPr>
              <p:nvPr userDrawn="1"/>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1" name="Line 158">
                <a:extLst>
                  <a:ext uri="{FF2B5EF4-FFF2-40B4-BE49-F238E27FC236}">
                    <a16:creationId xmlns:a16="http://schemas.microsoft.com/office/drawing/2014/main" id="{59957301-6254-4B63-B295-E86B3F3B3E78}"/>
                  </a:ext>
                </a:extLst>
              </p:cNvPr>
              <p:cNvSpPr>
                <a:spLocks noChangeShapeType="1"/>
              </p:cNvSpPr>
              <p:nvPr userDrawn="1"/>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2" name="Line 160">
                <a:extLst>
                  <a:ext uri="{FF2B5EF4-FFF2-40B4-BE49-F238E27FC236}">
                    <a16:creationId xmlns:a16="http://schemas.microsoft.com/office/drawing/2014/main" id="{6F30B08E-9278-4E13-8863-B1484AFA6705}"/>
                  </a:ext>
                </a:extLst>
              </p:cNvPr>
              <p:cNvSpPr>
                <a:spLocks noChangeShapeType="1"/>
              </p:cNvSpPr>
              <p:nvPr userDrawn="1"/>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3" name="Line 162">
                <a:extLst>
                  <a:ext uri="{FF2B5EF4-FFF2-40B4-BE49-F238E27FC236}">
                    <a16:creationId xmlns:a16="http://schemas.microsoft.com/office/drawing/2014/main" id="{B82A7E3C-2AAD-4B6D-86C2-ABFA8AA1C4F2}"/>
                  </a:ext>
                </a:extLst>
              </p:cNvPr>
              <p:cNvSpPr>
                <a:spLocks noChangeShapeType="1"/>
              </p:cNvSpPr>
              <p:nvPr userDrawn="1"/>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4" name="Line 164">
                <a:extLst>
                  <a:ext uri="{FF2B5EF4-FFF2-40B4-BE49-F238E27FC236}">
                    <a16:creationId xmlns:a16="http://schemas.microsoft.com/office/drawing/2014/main" id="{E5AB0A87-BE16-4217-A730-2077CD5AC04F}"/>
                  </a:ext>
                </a:extLst>
              </p:cNvPr>
              <p:cNvSpPr>
                <a:spLocks noChangeShapeType="1"/>
              </p:cNvSpPr>
              <p:nvPr userDrawn="1"/>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5" name="Line 166">
                <a:extLst>
                  <a:ext uri="{FF2B5EF4-FFF2-40B4-BE49-F238E27FC236}">
                    <a16:creationId xmlns:a16="http://schemas.microsoft.com/office/drawing/2014/main" id="{4EB0EB2D-F894-4C6D-A970-845901DF1EC6}"/>
                  </a:ext>
                </a:extLst>
              </p:cNvPr>
              <p:cNvSpPr>
                <a:spLocks noChangeShapeType="1"/>
              </p:cNvSpPr>
              <p:nvPr userDrawn="1"/>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6" name="Line 168">
                <a:extLst>
                  <a:ext uri="{FF2B5EF4-FFF2-40B4-BE49-F238E27FC236}">
                    <a16:creationId xmlns:a16="http://schemas.microsoft.com/office/drawing/2014/main" id="{E0DA9350-4B8C-4F96-8014-05511EF05D8B}"/>
                  </a:ext>
                </a:extLst>
              </p:cNvPr>
              <p:cNvSpPr>
                <a:spLocks noChangeShapeType="1"/>
              </p:cNvSpPr>
              <p:nvPr userDrawn="1"/>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7" name="Line 170">
                <a:extLst>
                  <a:ext uri="{FF2B5EF4-FFF2-40B4-BE49-F238E27FC236}">
                    <a16:creationId xmlns:a16="http://schemas.microsoft.com/office/drawing/2014/main" id="{8489159B-A091-40F3-99EE-A2D4AFF933ED}"/>
                  </a:ext>
                </a:extLst>
              </p:cNvPr>
              <p:cNvSpPr>
                <a:spLocks noChangeShapeType="1"/>
              </p:cNvSpPr>
              <p:nvPr userDrawn="1"/>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8" name="Line 172">
                <a:extLst>
                  <a:ext uri="{FF2B5EF4-FFF2-40B4-BE49-F238E27FC236}">
                    <a16:creationId xmlns:a16="http://schemas.microsoft.com/office/drawing/2014/main" id="{A634636C-2C0B-4B8D-B95B-FE86D1385D70}"/>
                  </a:ext>
                </a:extLst>
              </p:cNvPr>
              <p:cNvSpPr>
                <a:spLocks noChangeShapeType="1"/>
              </p:cNvSpPr>
              <p:nvPr userDrawn="1"/>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9" name="Line 174">
                <a:extLst>
                  <a:ext uri="{FF2B5EF4-FFF2-40B4-BE49-F238E27FC236}">
                    <a16:creationId xmlns:a16="http://schemas.microsoft.com/office/drawing/2014/main" id="{07DB43F0-84E6-4687-A961-FF490CB03BFC}"/>
                  </a:ext>
                </a:extLst>
              </p:cNvPr>
              <p:cNvSpPr>
                <a:spLocks noChangeShapeType="1"/>
              </p:cNvSpPr>
              <p:nvPr userDrawn="1"/>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0" name="Line 176">
                <a:extLst>
                  <a:ext uri="{FF2B5EF4-FFF2-40B4-BE49-F238E27FC236}">
                    <a16:creationId xmlns:a16="http://schemas.microsoft.com/office/drawing/2014/main" id="{316F8EBB-BD33-4723-8392-B6D7AA694099}"/>
                  </a:ext>
                </a:extLst>
              </p:cNvPr>
              <p:cNvSpPr>
                <a:spLocks noChangeShapeType="1"/>
              </p:cNvSpPr>
              <p:nvPr userDrawn="1"/>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1" name="Line 178">
                <a:extLst>
                  <a:ext uri="{FF2B5EF4-FFF2-40B4-BE49-F238E27FC236}">
                    <a16:creationId xmlns:a16="http://schemas.microsoft.com/office/drawing/2014/main" id="{A508AB81-8D02-4F8E-91BD-8692B2D742B1}"/>
                  </a:ext>
                </a:extLst>
              </p:cNvPr>
              <p:cNvSpPr>
                <a:spLocks noChangeShapeType="1"/>
              </p:cNvSpPr>
              <p:nvPr userDrawn="1"/>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2" name="Line 180">
                <a:extLst>
                  <a:ext uri="{FF2B5EF4-FFF2-40B4-BE49-F238E27FC236}">
                    <a16:creationId xmlns:a16="http://schemas.microsoft.com/office/drawing/2014/main" id="{EC3C09AA-34B7-4E4D-A1E0-71C650AE5877}"/>
                  </a:ext>
                </a:extLst>
              </p:cNvPr>
              <p:cNvSpPr>
                <a:spLocks noChangeShapeType="1"/>
              </p:cNvSpPr>
              <p:nvPr userDrawn="1"/>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3" name="Line 182">
                <a:extLst>
                  <a:ext uri="{FF2B5EF4-FFF2-40B4-BE49-F238E27FC236}">
                    <a16:creationId xmlns:a16="http://schemas.microsoft.com/office/drawing/2014/main" id="{77DA0C3D-81BD-45EE-BC0E-4DE1546F3E4D}"/>
                  </a:ext>
                </a:extLst>
              </p:cNvPr>
              <p:cNvSpPr>
                <a:spLocks noChangeShapeType="1"/>
              </p:cNvSpPr>
              <p:nvPr userDrawn="1"/>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4" name="Line 184">
                <a:extLst>
                  <a:ext uri="{FF2B5EF4-FFF2-40B4-BE49-F238E27FC236}">
                    <a16:creationId xmlns:a16="http://schemas.microsoft.com/office/drawing/2014/main" id="{083624F6-4D9F-4AB6-A053-5026224BBB6B}"/>
                  </a:ext>
                </a:extLst>
              </p:cNvPr>
              <p:cNvSpPr>
                <a:spLocks noChangeShapeType="1"/>
              </p:cNvSpPr>
              <p:nvPr userDrawn="1"/>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5" name="Line 186">
                <a:extLst>
                  <a:ext uri="{FF2B5EF4-FFF2-40B4-BE49-F238E27FC236}">
                    <a16:creationId xmlns:a16="http://schemas.microsoft.com/office/drawing/2014/main" id="{343014C7-3246-492F-ADB5-FA640AACA040}"/>
                  </a:ext>
                </a:extLst>
              </p:cNvPr>
              <p:cNvSpPr>
                <a:spLocks noChangeShapeType="1"/>
              </p:cNvSpPr>
              <p:nvPr userDrawn="1"/>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6" name="Line 188">
                <a:extLst>
                  <a:ext uri="{FF2B5EF4-FFF2-40B4-BE49-F238E27FC236}">
                    <a16:creationId xmlns:a16="http://schemas.microsoft.com/office/drawing/2014/main" id="{06E7F797-B78F-4D46-978F-58FCD25A2E39}"/>
                  </a:ext>
                </a:extLst>
              </p:cNvPr>
              <p:cNvSpPr>
                <a:spLocks noChangeShapeType="1"/>
              </p:cNvSpPr>
              <p:nvPr userDrawn="1"/>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7" name="Line 190">
                <a:extLst>
                  <a:ext uri="{FF2B5EF4-FFF2-40B4-BE49-F238E27FC236}">
                    <a16:creationId xmlns:a16="http://schemas.microsoft.com/office/drawing/2014/main" id="{DC791D00-724F-4DAD-88BD-B1D10CFE6E03}"/>
                  </a:ext>
                </a:extLst>
              </p:cNvPr>
              <p:cNvSpPr>
                <a:spLocks noChangeShapeType="1"/>
              </p:cNvSpPr>
              <p:nvPr userDrawn="1"/>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8" name="Line 192">
                <a:extLst>
                  <a:ext uri="{FF2B5EF4-FFF2-40B4-BE49-F238E27FC236}">
                    <a16:creationId xmlns:a16="http://schemas.microsoft.com/office/drawing/2014/main" id="{41BEAE85-4DFA-4FFF-A474-B908C37785C1}"/>
                  </a:ext>
                </a:extLst>
              </p:cNvPr>
              <p:cNvSpPr>
                <a:spLocks noChangeShapeType="1"/>
              </p:cNvSpPr>
              <p:nvPr userDrawn="1"/>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9" name="Line 194">
                <a:extLst>
                  <a:ext uri="{FF2B5EF4-FFF2-40B4-BE49-F238E27FC236}">
                    <a16:creationId xmlns:a16="http://schemas.microsoft.com/office/drawing/2014/main" id="{5023C5AD-8DDD-4154-BDDF-33C52BA078BA}"/>
                  </a:ext>
                </a:extLst>
              </p:cNvPr>
              <p:cNvSpPr>
                <a:spLocks noChangeShapeType="1"/>
              </p:cNvSpPr>
              <p:nvPr userDrawn="1"/>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0" name="Line 196">
                <a:extLst>
                  <a:ext uri="{FF2B5EF4-FFF2-40B4-BE49-F238E27FC236}">
                    <a16:creationId xmlns:a16="http://schemas.microsoft.com/office/drawing/2014/main" id="{FC2149B0-FE3D-40DE-AC27-881E9BE5D537}"/>
                  </a:ext>
                </a:extLst>
              </p:cNvPr>
              <p:cNvSpPr>
                <a:spLocks noChangeShapeType="1"/>
              </p:cNvSpPr>
              <p:nvPr userDrawn="1"/>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1" name="Line 198">
                <a:extLst>
                  <a:ext uri="{FF2B5EF4-FFF2-40B4-BE49-F238E27FC236}">
                    <a16:creationId xmlns:a16="http://schemas.microsoft.com/office/drawing/2014/main" id="{41CCEB67-C88A-4D33-B444-7C59C65944CE}"/>
                  </a:ext>
                </a:extLst>
              </p:cNvPr>
              <p:cNvSpPr>
                <a:spLocks noChangeShapeType="1"/>
              </p:cNvSpPr>
              <p:nvPr userDrawn="1"/>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2" name="Line 200">
                <a:extLst>
                  <a:ext uri="{FF2B5EF4-FFF2-40B4-BE49-F238E27FC236}">
                    <a16:creationId xmlns:a16="http://schemas.microsoft.com/office/drawing/2014/main" id="{0B285FC7-3130-4987-839B-CAA9088FAF9C}"/>
                  </a:ext>
                </a:extLst>
              </p:cNvPr>
              <p:cNvSpPr>
                <a:spLocks noChangeShapeType="1"/>
              </p:cNvSpPr>
              <p:nvPr userDrawn="1"/>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3" name="Line 202">
                <a:extLst>
                  <a:ext uri="{FF2B5EF4-FFF2-40B4-BE49-F238E27FC236}">
                    <a16:creationId xmlns:a16="http://schemas.microsoft.com/office/drawing/2014/main" id="{946C3B21-4A16-47CF-B7A5-9E602E31912D}"/>
                  </a:ext>
                </a:extLst>
              </p:cNvPr>
              <p:cNvSpPr>
                <a:spLocks noChangeShapeType="1"/>
              </p:cNvSpPr>
              <p:nvPr userDrawn="1"/>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4" name="Line 204">
                <a:extLst>
                  <a:ext uri="{FF2B5EF4-FFF2-40B4-BE49-F238E27FC236}">
                    <a16:creationId xmlns:a16="http://schemas.microsoft.com/office/drawing/2014/main" id="{6D46A112-21CC-4505-AF6D-B4A5AD3E3C33}"/>
                  </a:ext>
                </a:extLst>
              </p:cNvPr>
              <p:cNvSpPr>
                <a:spLocks noChangeShapeType="1"/>
              </p:cNvSpPr>
              <p:nvPr userDrawn="1"/>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5" name="Line 206">
                <a:extLst>
                  <a:ext uri="{FF2B5EF4-FFF2-40B4-BE49-F238E27FC236}">
                    <a16:creationId xmlns:a16="http://schemas.microsoft.com/office/drawing/2014/main" id="{6C56A35D-59C4-43D0-A29D-BF31C116AD3A}"/>
                  </a:ext>
                </a:extLst>
              </p:cNvPr>
              <p:cNvSpPr>
                <a:spLocks noChangeShapeType="1"/>
              </p:cNvSpPr>
              <p:nvPr userDrawn="1"/>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6" name="Line 208">
                <a:extLst>
                  <a:ext uri="{FF2B5EF4-FFF2-40B4-BE49-F238E27FC236}">
                    <a16:creationId xmlns:a16="http://schemas.microsoft.com/office/drawing/2014/main" id="{D956C765-F260-44F5-A5C8-41DDE818D65F}"/>
                  </a:ext>
                </a:extLst>
              </p:cNvPr>
              <p:cNvSpPr>
                <a:spLocks noChangeShapeType="1"/>
              </p:cNvSpPr>
              <p:nvPr userDrawn="1"/>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7" name="Line 210">
                <a:extLst>
                  <a:ext uri="{FF2B5EF4-FFF2-40B4-BE49-F238E27FC236}">
                    <a16:creationId xmlns:a16="http://schemas.microsoft.com/office/drawing/2014/main" id="{2BFE514D-AB7B-4C74-8359-650B1C907331}"/>
                  </a:ext>
                </a:extLst>
              </p:cNvPr>
              <p:cNvSpPr>
                <a:spLocks noChangeShapeType="1"/>
              </p:cNvSpPr>
              <p:nvPr userDrawn="1"/>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8" name="Line 212">
                <a:extLst>
                  <a:ext uri="{FF2B5EF4-FFF2-40B4-BE49-F238E27FC236}">
                    <a16:creationId xmlns:a16="http://schemas.microsoft.com/office/drawing/2014/main" id="{B92E6957-6842-4EC4-BFD8-DA396C8B580D}"/>
                  </a:ext>
                </a:extLst>
              </p:cNvPr>
              <p:cNvSpPr>
                <a:spLocks noChangeShapeType="1"/>
              </p:cNvSpPr>
              <p:nvPr userDrawn="1"/>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9" name="Line 214">
                <a:extLst>
                  <a:ext uri="{FF2B5EF4-FFF2-40B4-BE49-F238E27FC236}">
                    <a16:creationId xmlns:a16="http://schemas.microsoft.com/office/drawing/2014/main" id="{D32326E6-EAD8-4881-8BA2-2B4DA033CD06}"/>
                  </a:ext>
                </a:extLst>
              </p:cNvPr>
              <p:cNvSpPr>
                <a:spLocks noChangeShapeType="1"/>
              </p:cNvSpPr>
              <p:nvPr userDrawn="1"/>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0" name="Line 216">
                <a:extLst>
                  <a:ext uri="{FF2B5EF4-FFF2-40B4-BE49-F238E27FC236}">
                    <a16:creationId xmlns:a16="http://schemas.microsoft.com/office/drawing/2014/main" id="{96A21FED-48D5-4186-B204-A68E522675C4}"/>
                  </a:ext>
                </a:extLst>
              </p:cNvPr>
              <p:cNvSpPr>
                <a:spLocks noChangeShapeType="1"/>
              </p:cNvSpPr>
              <p:nvPr userDrawn="1"/>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1" name="Line 218">
                <a:extLst>
                  <a:ext uri="{FF2B5EF4-FFF2-40B4-BE49-F238E27FC236}">
                    <a16:creationId xmlns:a16="http://schemas.microsoft.com/office/drawing/2014/main" id="{8607BC08-CC24-4072-B352-88E804608154}"/>
                  </a:ext>
                </a:extLst>
              </p:cNvPr>
              <p:cNvSpPr>
                <a:spLocks noChangeShapeType="1"/>
              </p:cNvSpPr>
              <p:nvPr userDrawn="1"/>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2" name="Line 220">
                <a:extLst>
                  <a:ext uri="{FF2B5EF4-FFF2-40B4-BE49-F238E27FC236}">
                    <a16:creationId xmlns:a16="http://schemas.microsoft.com/office/drawing/2014/main" id="{DADCC56A-6C72-48A3-911A-CA334A2A2A7D}"/>
                  </a:ext>
                </a:extLst>
              </p:cNvPr>
              <p:cNvSpPr>
                <a:spLocks noChangeShapeType="1"/>
              </p:cNvSpPr>
              <p:nvPr userDrawn="1"/>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3" name="Line 222">
                <a:extLst>
                  <a:ext uri="{FF2B5EF4-FFF2-40B4-BE49-F238E27FC236}">
                    <a16:creationId xmlns:a16="http://schemas.microsoft.com/office/drawing/2014/main" id="{1C102CFD-054C-4487-9EAB-8811BD371B76}"/>
                  </a:ext>
                </a:extLst>
              </p:cNvPr>
              <p:cNvSpPr>
                <a:spLocks noChangeShapeType="1"/>
              </p:cNvSpPr>
              <p:nvPr userDrawn="1"/>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4" name="Line 224">
                <a:extLst>
                  <a:ext uri="{FF2B5EF4-FFF2-40B4-BE49-F238E27FC236}">
                    <a16:creationId xmlns:a16="http://schemas.microsoft.com/office/drawing/2014/main" id="{54C26403-C7DA-4277-A876-26961161C75F}"/>
                  </a:ext>
                </a:extLst>
              </p:cNvPr>
              <p:cNvSpPr>
                <a:spLocks noChangeShapeType="1"/>
              </p:cNvSpPr>
              <p:nvPr userDrawn="1"/>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5" name="Line 226">
                <a:extLst>
                  <a:ext uri="{FF2B5EF4-FFF2-40B4-BE49-F238E27FC236}">
                    <a16:creationId xmlns:a16="http://schemas.microsoft.com/office/drawing/2014/main" id="{C850DC46-D836-43AA-91E4-0CAEAFF0B21C}"/>
                  </a:ext>
                </a:extLst>
              </p:cNvPr>
              <p:cNvSpPr>
                <a:spLocks noChangeShapeType="1"/>
              </p:cNvSpPr>
              <p:nvPr userDrawn="1"/>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6" name="Line 228">
                <a:extLst>
                  <a:ext uri="{FF2B5EF4-FFF2-40B4-BE49-F238E27FC236}">
                    <a16:creationId xmlns:a16="http://schemas.microsoft.com/office/drawing/2014/main" id="{08B639D6-0FDD-48E0-93A7-FF54C6B25B39}"/>
                  </a:ext>
                </a:extLst>
              </p:cNvPr>
              <p:cNvSpPr>
                <a:spLocks noChangeShapeType="1"/>
              </p:cNvSpPr>
              <p:nvPr userDrawn="1"/>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7" name="Line 146">
                <a:extLst>
                  <a:ext uri="{FF2B5EF4-FFF2-40B4-BE49-F238E27FC236}">
                    <a16:creationId xmlns:a16="http://schemas.microsoft.com/office/drawing/2014/main" id="{DEF8C1F8-55EE-401D-819A-833529D1FE58}"/>
                  </a:ext>
                </a:extLst>
              </p:cNvPr>
              <p:cNvSpPr>
                <a:spLocks noChangeShapeType="1"/>
              </p:cNvSpPr>
              <p:nvPr userDrawn="1"/>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8" name="Line 204">
                <a:extLst>
                  <a:ext uri="{FF2B5EF4-FFF2-40B4-BE49-F238E27FC236}">
                    <a16:creationId xmlns:a16="http://schemas.microsoft.com/office/drawing/2014/main" id="{4800BFA0-18DC-4C04-A836-6B46A77DC8C0}"/>
                  </a:ext>
                </a:extLst>
              </p:cNvPr>
              <p:cNvSpPr>
                <a:spLocks noChangeShapeType="1"/>
              </p:cNvSpPr>
              <p:nvPr userDrawn="1"/>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grpSp>
          <p:nvGrpSpPr>
            <p:cNvPr id="12" name="Group 11">
              <a:extLst>
                <a:ext uri="{FF2B5EF4-FFF2-40B4-BE49-F238E27FC236}">
                  <a16:creationId xmlns:a16="http://schemas.microsoft.com/office/drawing/2014/main" id="{D5DE74E8-E2D0-419E-80E5-7EEE8E074C8B}"/>
                </a:ext>
              </a:extLst>
            </p:cNvPr>
            <p:cNvGrpSpPr/>
            <p:nvPr userDrawn="1"/>
          </p:nvGrpSpPr>
          <p:grpSpPr bwMode="gray">
            <a:xfrm>
              <a:off x="0" y="6948152"/>
              <a:ext cx="12192000" cy="232538"/>
              <a:chOff x="0" y="-319423"/>
              <a:chExt cx="12192000" cy="232538"/>
            </a:xfrm>
          </p:grpSpPr>
          <p:sp>
            <p:nvSpPr>
              <p:cNvPr id="41" name="Line 146">
                <a:extLst>
                  <a:ext uri="{FF2B5EF4-FFF2-40B4-BE49-F238E27FC236}">
                    <a16:creationId xmlns:a16="http://schemas.microsoft.com/office/drawing/2014/main" id="{7EFBA02A-B651-4548-A030-676E88430FD8}"/>
                  </a:ext>
                </a:extLst>
              </p:cNvPr>
              <p:cNvSpPr>
                <a:spLocks noChangeShapeType="1"/>
              </p:cNvSpPr>
              <p:nvPr userDrawn="1"/>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2" name="Line 148">
                <a:extLst>
                  <a:ext uri="{FF2B5EF4-FFF2-40B4-BE49-F238E27FC236}">
                    <a16:creationId xmlns:a16="http://schemas.microsoft.com/office/drawing/2014/main" id="{FE0C9EA3-FE59-410D-B5AD-5F3F663459D2}"/>
                  </a:ext>
                </a:extLst>
              </p:cNvPr>
              <p:cNvSpPr>
                <a:spLocks noChangeShapeType="1"/>
              </p:cNvSpPr>
              <p:nvPr userDrawn="1"/>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3" name="Line 150">
                <a:extLst>
                  <a:ext uri="{FF2B5EF4-FFF2-40B4-BE49-F238E27FC236}">
                    <a16:creationId xmlns:a16="http://schemas.microsoft.com/office/drawing/2014/main" id="{5A57804B-5243-4868-BA77-08903EEDFAC8}"/>
                  </a:ext>
                </a:extLst>
              </p:cNvPr>
              <p:cNvSpPr>
                <a:spLocks noChangeShapeType="1"/>
              </p:cNvSpPr>
              <p:nvPr userDrawn="1"/>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4" name="Line 152">
                <a:extLst>
                  <a:ext uri="{FF2B5EF4-FFF2-40B4-BE49-F238E27FC236}">
                    <a16:creationId xmlns:a16="http://schemas.microsoft.com/office/drawing/2014/main" id="{B476EA97-4748-4CBF-A29E-396CB50D084B}"/>
                  </a:ext>
                </a:extLst>
              </p:cNvPr>
              <p:cNvSpPr>
                <a:spLocks noChangeShapeType="1"/>
              </p:cNvSpPr>
              <p:nvPr userDrawn="1"/>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5" name="Line 154">
                <a:extLst>
                  <a:ext uri="{FF2B5EF4-FFF2-40B4-BE49-F238E27FC236}">
                    <a16:creationId xmlns:a16="http://schemas.microsoft.com/office/drawing/2014/main" id="{5884F138-AFFD-45A7-B79B-0DF095A34421}"/>
                  </a:ext>
                </a:extLst>
              </p:cNvPr>
              <p:cNvSpPr>
                <a:spLocks noChangeShapeType="1"/>
              </p:cNvSpPr>
              <p:nvPr userDrawn="1"/>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6" name="Line 156">
                <a:extLst>
                  <a:ext uri="{FF2B5EF4-FFF2-40B4-BE49-F238E27FC236}">
                    <a16:creationId xmlns:a16="http://schemas.microsoft.com/office/drawing/2014/main" id="{7FE1262B-E0AB-4994-8400-63AA78AB3A2D}"/>
                  </a:ext>
                </a:extLst>
              </p:cNvPr>
              <p:cNvSpPr>
                <a:spLocks noChangeShapeType="1"/>
              </p:cNvSpPr>
              <p:nvPr userDrawn="1"/>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7" name="Line 158">
                <a:extLst>
                  <a:ext uri="{FF2B5EF4-FFF2-40B4-BE49-F238E27FC236}">
                    <a16:creationId xmlns:a16="http://schemas.microsoft.com/office/drawing/2014/main" id="{D09061DE-1FF4-4391-AFEF-3A8E7856EAC9}"/>
                  </a:ext>
                </a:extLst>
              </p:cNvPr>
              <p:cNvSpPr>
                <a:spLocks noChangeShapeType="1"/>
              </p:cNvSpPr>
              <p:nvPr userDrawn="1"/>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8" name="Line 160">
                <a:extLst>
                  <a:ext uri="{FF2B5EF4-FFF2-40B4-BE49-F238E27FC236}">
                    <a16:creationId xmlns:a16="http://schemas.microsoft.com/office/drawing/2014/main" id="{D2CE04BE-D1E6-4D04-94F4-D9D514DC4AA3}"/>
                  </a:ext>
                </a:extLst>
              </p:cNvPr>
              <p:cNvSpPr>
                <a:spLocks noChangeShapeType="1"/>
              </p:cNvSpPr>
              <p:nvPr userDrawn="1"/>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9" name="Line 162">
                <a:extLst>
                  <a:ext uri="{FF2B5EF4-FFF2-40B4-BE49-F238E27FC236}">
                    <a16:creationId xmlns:a16="http://schemas.microsoft.com/office/drawing/2014/main" id="{37754628-7C2F-4735-93A7-0F67702E82F9}"/>
                  </a:ext>
                </a:extLst>
              </p:cNvPr>
              <p:cNvSpPr>
                <a:spLocks noChangeShapeType="1"/>
              </p:cNvSpPr>
              <p:nvPr userDrawn="1"/>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0" name="Line 164">
                <a:extLst>
                  <a:ext uri="{FF2B5EF4-FFF2-40B4-BE49-F238E27FC236}">
                    <a16:creationId xmlns:a16="http://schemas.microsoft.com/office/drawing/2014/main" id="{6CA6BC1F-C578-4B52-AC00-CB99CF595B27}"/>
                  </a:ext>
                </a:extLst>
              </p:cNvPr>
              <p:cNvSpPr>
                <a:spLocks noChangeShapeType="1"/>
              </p:cNvSpPr>
              <p:nvPr userDrawn="1"/>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1" name="Line 166">
                <a:extLst>
                  <a:ext uri="{FF2B5EF4-FFF2-40B4-BE49-F238E27FC236}">
                    <a16:creationId xmlns:a16="http://schemas.microsoft.com/office/drawing/2014/main" id="{5EA9A5BD-CF81-4538-BDBE-96FD4D054D0C}"/>
                  </a:ext>
                </a:extLst>
              </p:cNvPr>
              <p:cNvSpPr>
                <a:spLocks noChangeShapeType="1"/>
              </p:cNvSpPr>
              <p:nvPr userDrawn="1"/>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2" name="Line 168">
                <a:extLst>
                  <a:ext uri="{FF2B5EF4-FFF2-40B4-BE49-F238E27FC236}">
                    <a16:creationId xmlns:a16="http://schemas.microsoft.com/office/drawing/2014/main" id="{267D759E-A10E-4E9A-9106-5C2037BEAD9F}"/>
                  </a:ext>
                </a:extLst>
              </p:cNvPr>
              <p:cNvSpPr>
                <a:spLocks noChangeShapeType="1"/>
              </p:cNvSpPr>
              <p:nvPr userDrawn="1"/>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3" name="Line 170">
                <a:extLst>
                  <a:ext uri="{FF2B5EF4-FFF2-40B4-BE49-F238E27FC236}">
                    <a16:creationId xmlns:a16="http://schemas.microsoft.com/office/drawing/2014/main" id="{9712EDCE-D6F9-4EBB-B3D3-DE71F20768A1}"/>
                  </a:ext>
                </a:extLst>
              </p:cNvPr>
              <p:cNvSpPr>
                <a:spLocks noChangeShapeType="1"/>
              </p:cNvSpPr>
              <p:nvPr userDrawn="1"/>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4" name="Line 172">
                <a:extLst>
                  <a:ext uri="{FF2B5EF4-FFF2-40B4-BE49-F238E27FC236}">
                    <a16:creationId xmlns:a16="http://schemas.microsoft.com/office/drawing/2014/main" id="{613F195A-F1E6-459F-B2A9-93F2A41A9C30}"/>
                  </a:ext>
                </a:extLst>
              </p:cNvPr>
              <p:cNvSpPr>
                <a:spLocks noChangeShapeType="1"/>
              </p:cNvSpPr>
              <p:nvPr userDrawn="1"/>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5" name="Line 174">
                <a:extLst>
                  <a:ext uri="{FF2B5EF4-FFF2-40B4-BE49-F238E27FC236}">
                    <a16:creationId xmlns:a16="http://schemas.microsoft.com/office/drawing/2014/main" id="{536ED899-E684-46ED-ABBA-7C62E2C15F6A}"/>
                  </a:ext>
                </a:extLst>
              </p:cNvPr>
              <p:cNvSpPr>
                <a:spLocks noChangeShapeType="1"/>
              </p:cNvSpPr>
              <p:nvPr userDrawn="1"/>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6" name="Line 176">
                <a:extLst>
                  <a:ext uri="{FF2B5EF4-FFF2-40B4-BE49-F238E27FC236}">
                    <a16:creationId xmlns:a16="http://schemas.microsoft.com/office/drawing/2014/main" id="{4C5FECFA-B60D-4DD1-B042-004BBC3BA76F}"/>
                  </a:ext>
                </a:extLst>
              </p:cNvPr>
              <p:cNvSpPr>
                <a:spLocks noChangeShapeType="1"/>
              </p:cNvSpPr>
              <p:nvPr userDrawn="1"/>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7" name="Line 178">
                <a:extLst>
                  <a:ext uri="{FF2B5EF4-FFF2-40B4-BE49-F238E27FC236}">
                    <a16:creationId xmlns:a16="http://schemas.microsoft.com/office/drawing/2014/main" id="{DC5FCA3D-3065-4F4A-BAF6-0019FFE18F88}"/>
                  </a:ext>
                </a:extLst>
              </p:cNvPr>
              <p:cNvSpPr>
                <a:spLocks noChangeShapeType="1"/>
              </p:cNvSpPr>
              <p:nvPr userDrawn="1"/>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8" name="Line 180">
                <a:extLst>
                  <a:ext uri="{FF2B5EF4-FFF2-40B4-BE49-F238E27FC236}">
                    <a16:creationId xmlns:a16="http://schemas.microsoft.com/office/drawing/2014/main" id="{D769946E-B3F7-4D31-9C18-EE9D50E8151F}"/>
                  </a:ext>
                </a:extLst>
              </p:cNvPr>
              <p:cNvSpPr>
                <a:spLocks noChangeShapeType="1"/>
              </p:cNvSpPr>
              <p:nvPr userDrawn="1"/>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9" name="Line 182">
                <a:extLst>
                  <a:ext uri="{FF2B5EF4-FFF2-40B4-BE49-F238E27FC236}">
                    <a16:creationId xmlns:a16="http://schemas.microsoft.com/office/drawing/2014/main" id="{9F003316-1FDF-4EA7-81B1-58355B5A7074}"/>
                  </a:ext>
                </a:extLst>
              </p:cNvPr>
              <p:cNvSpPr>
                <a:spLocks noChangeShapeType="1"/>
              </p:cNvSpPr>
              <p:nvPr userDrawn="1"/>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0" name="Line 184">
                <a:extLst>
                  <a:ext uri="{FF2B5EF4-FFF2-40B4-BE49-F238E27FC236}">
                    <a16:creationId xmlns:a16="http://schemas.microsoft.com/office/drawing/2014/main" id="{260391A8-D965-4C40-BCAF-CA622F8336BC}"/>
                  </a:ext>
                </a:extLst>
              </p:cNvPr>
              <p:cNvSpPr>
                <a:spLocks noChangeShapeType="1"/>
              </p:cNvSpPr>
              <p:nvPr userDrawn="1"/>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1" name="Line 186">
                <a:extLst>
                  <a:ext uri="{FF2B5EF4-FFF2-40B4-BE49-F238E27FC236}">
                    <a16:creationId xmlns:a16="http://schemas.microsoft.com/office/drawing/2014/main" id="{30C87FB2-CD2E-495B-B2D0-D780FC689898}"/>
                  </a:ext>
                </a:extLst>
              </p:cNvPr>
              <p:cNvSpPr>
                <a:spLocks noChangeShapeType="1"/>
              </p:cNvSpPr>
              <p:nvPr userDrawn="1"/>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2" name="Line 188">
                <a:extLst>
                  <a:ext uri="{FF2B5EF4-FFF2-40B4-BE49-F238E27FC236}">
                    <a16:creationId xmlns:a16="http://schemas.microsoft.com/office/drawing/2014/main" id="{00C5AE2E-4DE2-41BB-A10E-CD27B41F68D6}"/>
                  </a:ext>
                </a:extLst>
              </p:cNvPr>
              <p:cNvSpPr>
                <a:spLocks noChangeShapeType="1"/>
              </p:cNvSpPr>
              <p:nvPr userDrawn="1"/>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3" name="Line 190">
                <a:extLst>
                  <a:ext uri="{FF2B5EF4-FFF2-40B4-BE49-F238E27FC236}">
                    <a16:creationId xmlns:a16="http://schemas.microsoft.com/office/drawing/2014/main" id="{0BAAD8B3-BEA3-43A7-AF53-797289B59AE7}"/>
                  </a:ext>
                </a:extLst>
              </p:cNvPr>
              <p:cNvSpPr>
                <a:spLocks noChangeShapeType="1"/>
              </p:cNvSpPr>
              <p:nvPr userDrawn="1"/>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4" name="Line 192">
                <a:extLst>
                  <a:ext uri="{FF2B5EF4-FFF2-40B4-BE49-F238E27FC236}">
                    <a16:creationId xmlns:a16="http://schemas.microsoft.com/office/drawing/2014/main" id="{DA139A13-A795-42A9-9906-BC8512F9D3C1}"/>
                  </a:ext>
                </a:extLst>
              </p:cNvPr>
              <p:cNvSpPr>
                <a:spLocks noChangeShapeType="1"/>
              </p:cNvSpPr>
              <p:nvPr userDrawn="1"/>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5" name="Line 194">
                <a:extLst>
                  <a:ext uri="{FF2B5EF4-FFF2-40B4-BE49-F238E27FC236}">
                    <a16:creationId xmlns:a16="http://schemas.microsoft.com/office/drawing/2014/main" id="{1FC39655-AF61-4908-B780-80D28AA7573E}"/>
                  </a:ext>
                </a:extLst>
              </p:cNvPr>
              <p:cNvSpPr>
                <a:spLocks noChangeShapeType="1"/>
              </p:cNvSpPr>
              <p:nvPr userDrawn="1"/>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6" name="Line 196">
                <a:extLst>
                  <a:ext uri="{FF2B5EF4-FFF2-40B4-BE49-F238E27FC236}">
                    <a16:creationId xmlns:a16="http://schemas.microsoft.com/office/drawing/2014/main" id="{D71D18DF-011F-4EBB-B49F-EEED7D340385}"/>
                  </a:ext>
                </a:extLst>
              </p:cNvPr>
              <p:cNvSpPr>
                <a:spLocks noChangeShapeType="1"/>
              </p:cNvSpPr>
              <p:nvPr userDrawn="1"/>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7" name="Line 198">
                <a:extLst>
                  <a:ext uri="{FF2B5EF4-FFF2-40B4-BE49-F238E27FC236}">
                    <a16:creationId xmlns:a16="http://schemas.microsoft.com/office/drawing/2014/main" id="{2AFFB89B-DFE7-4286-86A0-AD5662099032}"/>
                  </a:ext>
                </a:extLst>
              </p:cNvPr>
              <p:cNvSpPr>
                <a:spLocks noChangeShapeType="1"/>
              </p:cNvSpPr>
              <p:nvPr userDrawn="1"/>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8" name="Line 200">
                <a:extLst>
                  <a:ext uri="{FF2B5EF4-FFF2-40B4-BE49-F238E27FC236}">
                    <a16:creationId xmlns:a16="http://schemas.microsoft.com/office/drawing/2014/main" id="{27D173EC-8AE2-4BFB-8001-E2EC643BA02D}"/>
                  </a:ext>
                </a:extLst>
              </p:cNvPr>
              <p:cNvSpPr>
                <a:spLocks noChangeShapeType="1"/>
              </p:cNvSpPr>
              <p:nvPr userDrawn="1"/>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9" name="Line 202">
                <a:extLst>
                  <a:ext uri="{FF2B5EF4-FFF2-40B4-BE49-F238E27FC236}">
                    <a16:creationId xmlns:a16="http://schemas.microsoft.com/office/drawing/2014/main" id="{2BA084E1-0747-44CE-8CD0-845960C98F16}"/>
                  </a:ext>
                </a:extLst>
              </p:cNvPr>
              <p:cNvSpPr>
                <a:spLocks noChangeShapeType="1"/>
              </p:cNvSpPr>
              <p:nvPr userDrawn="1"/>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0" name="Line 204">
                <a:extLst>
                  <a:ext uri="{FF2B5EF4-FFF2-40B4-BE49-F238E27FC236}">
                    <a16:creationId xmlns:a16="http://schemas.microsoft.com/office/drawing/2014/main" id="{BA29E7A7-695F-4819-909B-DF580C025C7D}"/>
                  </a:ext>
                </a:extLst>
              </p:cNvPr>
              <p:cNvSpPr>
                <a:spLocks noChangeShapeType="1"/>
              </p:cNvSpPr>
              <p:nvPr userDrawn="1"/>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1" name="Line 206">
                <a:extLst>
                  <a:ext uri="{FF2B5EF4-FFF2-40B4-BE49-F238E27FC236}">
                    <a16:creationId xmlns:a16="http://schemas.microsoft.com/office/drawing/2014/main" id="{B5BEFD7C-E23E-4510-9281-4517F8A7A5F3}"/>
                  </a:ext>
                </a:extLst>
              </p:cNvPr>
              <p:cNvSpPr>
                <a:spLocks noChangeShapeType="1"/>
              </p:cNvSpPr>
              <p:nvPr userDrawn="1"/>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2" name="Line 208">
                <a:extLst>
                  <a:ext uri="{FF2B5EF4-FFF2-40B4-BE49-F238E27FC236}">
                    <a16:creationId xmlns:a16="http://schemas.microsoft.com/office/drawing/2014/main" id="{6B89ADB5-8E95-404B-AAB8-1BD1EDBA105F}"/>
                  </a:ext>
                </a:extLst>
              </p:cNvPr>
              <p:cNvSpPr>
                <a:spLocks noChangeShapeType="1"/>
              </p:cNvSpPr>
              <p:nvPr userDrawn="1"/>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3" name="Line 210">
                <a:extLst>
                  <a:ext uri="{FF2B5EF4-FFF2-40B4-BE49-F238E27FC236}">
                    <a16:creationId xmlns:a16="http://schemas.microsoft.com/office/drawing/2014/main" id="{F0259992-1020-4D10-8D8B-B64806508DB0}"/>
                  </a:ext>
                </a:extLst>
              </p:cNvPr>
              <p:cNvSpPr>
                <a:spLocks noChangeShapeType="1"/>
              </p:cNvSpPr>
              <p:nvPr userDrawn="1"/>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4" name="Line 212">
                <a:extLst>
                  <a:ext uri="{FF2B5EF4-FFF2-40B4-BE49-F238E27FC236}">
                    <a16:creationId xmlns:a16="http://schemas.microsoft.com/office/drawing/2014/main" id="{2761D797-F11B-4926-BFF1-D77912CE6226}"/>
                  </a:ext>
                </a:extLst>
              </p:cNvPr>
              <p:cNvSpPr>
                <a:spLocks noChangeShapeType="1"/>
              </p:cNvSpPr>
              <p:nvPr userDrawn="1"/>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5" name="Line 214">
                <a:extLst>
                  <a:ext uri="{FF2B5EF4-FFF2-40B4-BE49-F238E27FC236}">
                    <a16:creationId xmlns:a16="http://schemas.microsoft.com/office/drawing/2014/main" id="{938C71FB-A9EF-4259-A1C6-47DA105EEB2E}"/>
                  </a:ext>
                </a:extLst>
              </p:cNvPr>
              <p:cNvSpPr>
                <a:spLocks noChangeShapeType="1"/>
              </p:cNvSpPr>
              <p:nvPr userDrawn="1"/>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6" name="Line 216">
                <a:extLst>
                  <a:ext uri="{FF2B5EF4-FFF2-40B4-BE49-F238E27FC236}">
                    <a16:creationId xmlns:a16="http://schemas.microsoft.com/office/drawing/2014/main" id="{65FD9FBB-07DD-4950-ACA5-1D499F452D3C}"/>
                  </a:ext>
                </a:extLst>
              </p:cNvPr>
              <p:cNvSpPr>
                <a:spLocks noChangeShapeType="1"/>
              </p:cNvSpPr>
              <p:nvPr userDrawn="1"/>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7" name="Line 218">
                <a:extLst>
                  <a:ext uri="{FF2B5EF4-FFF2-40B4-BE49-F238E27FC236}">
                    <a16:creationId xmlns:a16="http://schemas.microsoft.com/office/drawing/2014/main" id="{B29134EF-30C5-412D-AAB3-725A13AA3A40}"/>
                  </a:ext>
                </a:extLst>
              </p:cNvPr>
              <p:cNvSpPr>
                <a:spLocks noChangeShapeType="1"/>
              </p:cNvSpPr>
              <p:nvPr userDrawn="1"/>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8" name="Line 220">
                <a:extLst>
                  <a:ext uri="{FF2B5EF4-FFF2-40B4-BE49-F238E27FC236}">
                    <a16:creationId xmlns:a16="http://schemas.microsoft.com/office/drawing/2014/main" id="{3B8DDBB4-F2B1-4FAD-B3CB-F0A2E94B65DF}"/>
                  </a:ext>
                </a:extLst>
              </p:cNvPr>
              <p:cNvSpPr>
                <a:spLocks noChangeShapeType="1"/>
              </p:cNvSpPr>
              <p:nvPr userDrawn="1"/>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9" name="Line 222">
                <a:extLst>
                  <a:ext uri="{FF2B5EF4-FFF2-40B4-BE49-F238E27FC236}">
                    <a16:creationId xmlns:a16="http://schemas.microsoft.com/office/drawing/2014/main" id="{028199ED-9809-4C9C-80F2-710CBAE810F3}"/>
                  </a:ext>
                </a:extLst>
              </p:cNvPr>
              <p:cNvSpPr>
                <a:spLocks noChangeShapeType="1"/>
              </p:cNvSpPr>
              <p:nvPr userDrawn="1"/>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0" name="Line 224">
                <a:extLst>
                  <a:ext uri="{FF2B5EF4-FFF2-40B4-BE49-F238E27FC236}">
                    <a16:creationId xmlns:a16="http://schemas.microsoft.com/office/drawing/2014/main" id="{2845ADAC-9ADE-4FC8-9B00-1C854FF3320F}"/>
                  </a:ext>
                </a:extLst>
              </p:cNvPr>
              <p:cNvSpPr>
                <a:spLocks noChangeShapeType="1"/>
              </p:cNvSpPr>
              <p:nvPr userDrawn="1"/>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1" name="Line 226">
                <a:extLst>
                  <a:ext uri="{FF2B5EF4-FFF2-40B4-BE49-F238E27FC236}">
                    <a16:creationId xmlns:a16="http://schemas.microsoft.com/office/drawing/2014/main" id="{D61A2115-6CBC-4F8E-ADE2-62C0C5095030}"/>
                  </a:ext>
                </a:extLst>
              </p:cNvPr>
              <p:cNvSpPr>
                <a:spLocks noChangeShapeType="1"/>
              </p:cNvSpPr>
              <p:nvPr userDrawn="1"/>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2" name="Line 228">
                <a:extLst>
                  <a:ext uri="{FF2B5EF4-FFF2-40B4-BE49-F238E27FC236}">
                    <a16:creationId xmlns:a16="http://schemas.microsoft.com/office/drawing/2014/main" id="{4C9EE595-48B7-4EF0-8440-202EB9C53A57}"/>
                  </a:ext>
                </a:extLst>
              </p:cNvPr>
              <p:cNvSpPr>
                <a:spLocks noChangeShapeType="1"/>
              </p:cNvSpPr>
              <p:nvPr userDrawn="1"/>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3" name="Line 146">
                <a:extLst>
                  <a:ext uri="{FF2B5EF4-FFF2-40B4-BE49-F238E27FC236}">
                    <a16:creationId xmlns:a16="http://schemas.microsoft.com/office/drawing/2014/main" id="{798C3004-D19C-4F0E-9DDD-CFDE710179FA}"/>
                  </a:ext>
                </a:extLst>
              </p:cNvPr>
              <p:cNvSpPr>
                <a:spLocks noChangeShapeType="1"/>
              </p:cNvSpPr>
              <p:nvPr userDrawn="1"/>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4" name="Line 204">
                <a:extLst>
                  <a:ext uri="{FF2B5EF4-FFF2-40B4-BE49-F238E27FC236}">
                    <a16:creationId xmlns:a16="http://schemas.microsoft.com/office/drawing/2014/main" id="{E0A94EC7-CE93-4317-B1FC-9CCDE8E154CE}"/>
                  </a:ext>
                </a:extLst>
              </p:cNvPr>
              <p:cNvSpPr>
                <a:spLocks noChangeShapeType="1"/>
              </p:cNvSpPr>
              <p:nvPr userDrawn="1"/>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grpSp>
          <p:nvGrpSpPr>
            <p:cNvPr id="13" name="Group 12">
              <a:extLst>
                <a:ext uri="{FF2B5EF4-FFF2-40B4-BE49-F238E27FC236}">
                  <a16:creationId xmlns:a16="http://schemas.microsoft.com/office/drawing/2014/main" id="{4723FE3F-4EF8-4B60-B802-76D10CF34393}"/>
                </a:ext>
              </a:extLst>
            </p:cNvPr>
            <p:cNvGrpSpPr/>
            <p:nvPr userDrawn="1"/>
          </p:nvGrpSpPr>
          <p:grpSpPr bwMode="gray">
            <a:xfrm>
              <a:off x="12276481" y="0"/>
              <a:ext cx="240289" cy="6858000"/>
              <a:chOff x="-319714" y="0"/>
              <a:chExt cx="240289" cy="6858000"/>
            </a:xfrm>
          </p:grpSpPr>
          <p:sp>
            <p:nvSpPr>
              <p:cNvPr id="14" name="Line 230">
                <a:extLst>
                  <a:ext uri="{FF2B5EF4-FFF2-40B4-BE49-F238E27FC236}">
                    <a16:creationId xmlns:a16="http://schemas.microsoft.com/office/drawing/2014/main" id="{5EDA06B2-0E06-4AF7-A93D-C85FFEEC2527}"/>
                  </a:ext>
                </a:extLst>
              </p:cNvPr>
              <p:cNvSpPr>
                <a:spLocks noChangeShapeType="1"/>
              </p:cNvSpPr>
              <p:nvPr userDrawn="1"/>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 name="Line 232">
                <a:extLst>
                  <a:ext uri="{FF2B5EF4-FFF2-40B4-BE49-F238E27FC236}">
                    <a16:creationId xmlns:a16="http://schemas.microsoft.com/office/drawing/2014/main" id="{1356082B-1A6E-472D-9795-B03A0FCAE7C1}"/>
                  </a:ext>
                </a:extLst>
              </p:cNvPr>
              <p:cNvSpPr>
                <a:spLocks noChangeShapeType="1"/>
              </p:cNvSpPr>
              <p:nvPr userDrawn="1"/>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7" name="Line 234">
                <a:extLst>
                  <a:ext uri="{FF2B5EF4-FFF2-40B4-BE49-F238E27FC236}">
                    <a16:creationId xmlns:a16="http://schemas.microsoft.com/office/drawing/2014/main" id="{720EB837-FC62-4DE2-BE18-26C025C42A0F}"/>
                  </a:ext>
                </a:extLst>
              </p:cNvPr>
              <p:cNvSpPr>
                <a:spLocks noChangeShapeType="1"/>
              </p:cNvSpPr>
              <p:nvPr userDrawn="1"/>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18" name="Line 236">
                <a:extLst>
                  <a:ext uri="{FF2B5EF4-FFF2-40B4-BE49-F238E27FC236}">
                    <a16:creationId xmlns:a16="http://schemas.microsoft.com/office/drawing/2014/main" id="{088417B7-A239-4C55-8D1E-5B85B049FD44}"/>
                  </a:ext>
                </a:extLst>
              </p:cNvPr>
              <p:cNvSpPr>
                <a:spLocks noChangeShapeType="1"/>
              </p:cNvSpPr>
              <p:nvPr userDrawn="1"/>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 name="Line 238">
                <a:extLst>
                  <a:ext uri="{FF2B5EF4-FFF2-40B4-BE49-F238E27FC236}">
                    <a16:creationId xmlns:a16="http://schemas.microsoft.com/office/drawing/2014/main" id="{F8E1A479-B6E7-4B03-B6FE-7E805B1F1343}"/>
                  </a:ext>
                </a:extLst>
              </p:cNvPr>
              <p:cNvSpPr>
                <a:spLocks noChangeShapeType="1"/>
              </p:cNvSpPr>
              <p:nvPr userDrawn="1"/>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 name="Line 240">
                <a:extLst>
                  <a:ext uri="{FF2B5EF4-FFF2-40B4-BE49-F238E27FC236}">
                    <a16:creationId xmlns:a16="http://schemas.microsoft.com/office/drawing/2014/main" id="{8B4A2B09-B835-498B-BB53-EB27D66DB6A2}"/>
                  </a:ext>
                </a:extLst>
              </p:cNvPr>
              <p:cNvSpPr>
                <a:spLocks noChangeShapeType="1"/>
              </p:cNvSpPr>
              <p:nvPr userDrawn="1"/>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 name="Line 244">
                <a:extLst>
                  <a:ext uri="{FF2B5EF4-FFF2-40B4-BE49-F238E27FC236}">
                    <a16:creationId xmlns:a16="http://schemas.microsoft.com/office/drawing/2014/main" id="{B1B6D5CC-E596-4C58-8DB5-C46A0BFE14DD}"/>
                  </a:ext>
                </a:extLst>
              </p:cNvPr>
              <p:cNvSpPr>
                <a:spLocks noChangeShapeType="1"/>
              </p:cNvSpPr>
              <p:nvPr userDrawn="1"/>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 name="Line 246">
                <a:extLst>
                  <a:ext uri="{FF2B5EF4-FFF2-40B4-BE49-F238E27FC236}">
                    <a16:creationId xmlns:a16="http://schemas.microsoft.com/office/drawing/2014/main" id="{597CA35F-3BE8-48CB-8D83-6C4E8CE32767}"/>
                  </a:ext>
                </a:extLst>
              </p:cNvPr>
              <p:cNvSpPr>
                <a:spLocks noChangeShapeType="1"/>
              </p:cNvSpPr>
              <p:nvPr userDrawn="1"/>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 name="Line 250">
                <a:extLst>
                  <a:ext uri="{FF2B5EF4-FFF2-40B4-BE49-F238E27FC236}">
                    <a16:creationId xmlns:a16="http://schemas.microsoft.com/office/drawing/2014/main" id="{1CBF1CA7-C220-40C0-A9DE-B5A17E067000}"/>
                  </a:ext>
                </a:extLst>
              </p:cNvPr>
              <p:cNvSpPr>
                <a:spLocks noChangeShapeType="1"/>
              </p:cNvSpPr>
              <p:nvPr userDrawn="1"/>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 name="Line 252">
                <a:extLst>
                  <a:ext uri="{FF2B5EF4-FFF2-40B4-BE49-F238E27FC236}">
                    <a16:creationId xmlns:a16="http://schemas.microsoft.com/office/drawing/2014/main" id="{0EF75B6E-3995-4CD6-99AC-3E2786C91FC8}"/>
                  </a:ext>
                </a:extLst>
              </p:cNvPr>
              <p:cNvSpPr>
                <a:spLocks noChangeShapeType="1"/>
              </p:cNvSpPr>
              <p:nvPr userDrawn="1"/>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 name="Line 254">
                <a:extLst>
                  <a:ext uri="{FF2B5EF4-FFF2-40B4-BE49-F238E27FC236}">
                    <a16:creationId xmlns:a16="http://schemas.microsoft.com/office/drawing/2014/main" id="{5DADF826-6038-4347-8B68-10C66FE46165}"/>
                  </a:ext>
                </a:extLst>
              </p:cNvPr>
              <p:cNvSpPr>
                <a:spLocks noChangeShapeType="1"/>
              </p:cNvSpPr>
              <p:nvPr userDrawn="1"/>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 name="Line 256">
                <a:extLst>
                  <a:ext uri="{FF2B5EF4-FFF2-40B4-BE49-F238E27FC236}">
                    <a16:creationId xmlns:a16="http://schemas.microsoft.com/office/drawing/2014/main" id="{84F0B6A5-D808-4422-BDF7-89723469128D}"/>
                  </a:ext>
                </a:extLst>
              </p:cNvPr>
              <p:cNvSpPr>
                <a:spLocks noChangeShapeType="1"/>
              </p:cNvSpPr>
              <p:nvPr userDrawn="1"/>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8" name="Line 258">
                <a:extLst>
                  <a:ext uri="{FF2B5EF4-FFF2-40B4-BE49-F238E27FC236}">
                    <a16:creationId xmlns:a16="http://schemas.microsoft.com/office/drawing/2014/main" id="{8CB308C3-A619-473D-AFF6-84264B35FF62}"/>
                  </a:ext>
                </a:extLst>
              </p:cNvPr>
              <p:cNvSpPr>
                <a:spLocks noChangeShapeType="1"/>
              </p:cNvSpPr>
              <p:nvPr userDrawn="1"/>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9" name="Line 260">
                <a:extLst>
                  <a:ext uri="{FF2B5EF4-FFF2-40B4-BE49-F238E27FC236}">
                    <a16:creationId xmlns:a16="http://schemas.microsoft.com/office/drawing/2014/main" id="{4E82F669-CD8A-43FD-92DD-A6A4CFC00007}"/>
                  </a:ext>
                </a:extLst>
              </p:cNvPr>
              <p:cNvSpPr>
                <a:spLocks noChangeShapeType="1"/>
              </p:cNvSpPr>
              <p:nvPr userDrawn="1"/>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0" name="Line 262">
                <a:extLst>
                  <a:ext uri="{FF2B5EF4-FFF2-40B4-BE49-F238E27FC236}">
                    <a16:creationId xmlns:a16="http://schemas.microsoft.com/office/drawing/2014/main" id="{84397A30-BDAB-467A-BF62-BD20301513BF}"/>
                  </a:ext>
                </a:extLst>
              </p:cNvPr>
              <p:cNvSpPr>
                <a:spLocks noChangeShapeType="1"/>
              </p:cNvSpPr>
              <p:nvPr userDrawn="1"/>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1" name="Line 264">
                <a:extLst>
                  <a:ext uri="{FF2B5EF4-FFF2-40B4-BE49-F238E27FC236}">
                    <a16:creationId xmlns:a16="http://schemas.microsoft.com/office/drawing/2014/main" id="{C6340EA9-775A-4577-96E6-FB179C4BF604}"/>
                  </a:ext>
                </a:extLst>
              </p:cNvPr>
              <p:cNvSpPr>
                <a:spLocks noChangeShapeType="1"/>
              </p:cNvSpPr>
              <p:nvPr userDrawn="1"/>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2" name="Line 266">
                <a:extLst>
                  <a:ext uri="{FF2B5EF4-FFF2-40B4-BE49-F238E27FC236}">
                    <a16:creationId xmlns:a16="http://schemas.microsoft.com/office/drawing/2014/main" id="{A6B18075-DC02-440F-8B8C-51A8D4C9D31F}"/>
                  </a:ext>
                </a:extLst>
              </p:cNvPr>
              <p:cNvSpPr>
                <a:spLocks noChangeShapeType="1"/>
              </p:cNvSpPr>
              <p:nvPr userDrawn="1"/>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3" name="Line 268">
                <a:extLst>
                  <a:ext uri="{FF2B5EF4-FFF2-40B4-BE49-F238E27FC236}">
                    <a16:creationId xmlns:a16="http://schemas.microsoft.com/office/drawing/2014/main" id="{C1397D61-423C-4F60-8719-6544E827DCFD}"/>
                  </a:ext>
                </a:extLst>
              </p:cNvPr>
              <p:cNvSpPr>
                <a:spLocks noChangeShapeType="1"/>
              </p:cNvSpPr>
              <p:nvPr userDrawn="1"/>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4" name="Line 270">
                <a:extLst>
                  <a:ext uri="{FF2B5EF4-FFF2-40B4-BE49-F238E27FC236}">
                    <a16:creationId xmlns:a16="http://schemas.microsoft.com/office/drawing/2014/main" id="{B18366A2-BCBE-46B5-BCC4-6921C41C0532}"/>
                  </a:ext>
                </a:extLst>
              </p:cNvPr>
              <p:cNvSpPr>
                <a:spLocks noChangeShapeType="1"/>
              </p:cNvSpPr>
              <p:nvPr userDrawn="1"/>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5" name="Line 272">
                <a:extLst>
                  <a:ext uri="{FF2B5EF4-FFF2-40B4-BE49-F238E27FC236}">
                    <a16:creationId xmlns:a16="http://schemas.microsoft.com/office/drawing/2014/main" id="{555BC0FD-2B56-4B52-A3EF-0FDE6C0BB5DC}"/>
                  </a:ext>
                </a:extLst>
              </p:cNvPr>
              <p:cNvSpPr>
                <a:spLocks noChangeShapeType="1"/>
              </p:cNvSpPr>
              <p:nvPr userDrawn="1"/>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6" name="Line 274">
                <a:extLst>
                  <a:ext uri="{FF2B5EF4-FFF2-40B4-BE49-F238E27FC236}">
                    <a16:creationId xmlns:a16="http://schemas.microsoft.com/office/drawing/2014/main" id="{AAAF6958-71FF-4F42-A293-264C51A84331}"/>
                  </a:ext>
                </a:extLst>
              </p:cNvPr>
              <p:cNvSpPr>
                <a:spLocks noChangeShapeType="1"/>
              </p:cNvSpPr>
              <p:nvPr userDrawn="1"/>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7" name="Line 276">
                <a:extLst>
                  <a:ext uri="{FF2B5EF4-FFF2-40B4-BE49-F238E27FC236}">
                    <a16:creationId xmlns:a16="http://schemas.microsoft.com/office/drawing/2014/main" id="{F7A674F8-B46D-4DB6-B479-9A366C1470B7}"/>
                  </a:ext>
                </a:extLst>
              </p:cNvPr>
              <p:cNvSpPr>
                <a:spLocks noChangeShapeType="1"/>
              </p:cNvSpPr>
              <p:nvPr userDrawn="1"/>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8" name="Line 278">
                <a:extLst>
                  <a:ext uri="{FF2B5EF4-FFF2-40B4-BE49-F238E27FC236}">
                    <a16:creationId xmlns:a16="http://schemas.microsoft.com/office/drawing/2014/main" id="{FBCB9FFA-88C9-4B04-A4F1-5C87ED65172B}"/>
                  </a:ext>
                </a:extLst>
              </p:cNvPr>
              <p:cNvSpPr>
                <a:spLocks noChangeShapeType="1"/>
              </p:cNvSpPr>
              <p:nvPr userDrawn="1"/>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9" name="Line 256">
                <a:extLst>
                  <a:ext uri="{FF2B5EF4-FFF2-40B4-BE49-F238E27FC236}">
                    <a16:creationId xmlns:a16="http://schemas.microsoft.com/office/drawing/2014/main" id="{C1F0A7A0-4F8A-4A3B-8975-B9996225E620}"/>
                  </a:ext>
                </a:extLst>
              </p:cNvPr>
              <p:cNvSpPr>
                <a:spLocks noChangeShapeType="1"/>
              </p:cNvSpPr>
              <p:nvPr userDrawn="1"/>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40" name="Line 234">
                <a:extLst>
                  <a:ext uri="{FF2B5EF4-FFF2-40B4-BE49-F238E27FC236}">
                    <a16:creationId xmlns:a16="http://schemas.microsoft.com/office/drawing/2014/main" id="{416FE1AA-7EC8-451A-867F-1533E43552D8}"/>
                  </a:ext>
                </a:extLst>
              </p:cNvPr>
              <p:cNvSpPr>
                <a:spLocks noChangeShapeType="1"/>
              </p:cNvSpPr>
              <p:nvPr userDrawn="1"/>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grpSp>
      </p:grpSp>
      <p:sp>
        <p:nvSpPr>
          <p:cNvPr id="156" name="Content Placeholder 1">
            <a:extLst>
              <a:ext uri="{FF2B5EF4-FFF2-40B4-BE49-F238E27FC236}">
                <a16:creationId xmlns:a16="http://schemas.microsoft.com/office/drawing/2014/main" id="{D80E7891-57C1-4CA5-B69A-E959B5752057}"/>
              </a:ext>
            </a:extLst>
          </p:cNvPr>
          <p:cNvSpPr txBox="1">
            <a:spLocks/>
          </p:cNvSpPr>
          <p:nvPr userDrawn="1"/>
        </p:nvSpPr>
        <p:spPr bwMode="gray">
          <a:xfrm>
            <a:off x="-3164400" y="0"/>
            <a:ext cx="2804400" cy="4260141"/>
          </a:xfrm>
          <a:prstGeom prst="rect">
            <a:avLst/>
          </a:prstGeom>
        </p:spPr>
        <p:txBody>
          <a:bodyPr lIns="0" tIns="0" rIns="0" bIns="0">
            <a:noAutofit/>
          </a:bodyPr>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nl-NL" sz="1100" b="1">
                <a:solidFill>
                  <a:schemeClr val="tx1"/>
                </a:solidFill>
              </a:rPr>
              <a:t>Gebruik van afbeeldingen als achtergrond</a:t>
            </a:r>
          </a:p>
          <a:p>
            <a:pPr algn="l">
              <a:spcBef>
                <a:spcPts val="0"/>
              </a:spcBef>
            </a:pPr>
            <a:endParaRPr lang="nl-NL" sz="1100" b="1">
              <a:solidFill>
                <a:schemeClr val="tx1"/>
              </a:solidFill>
            </a:endParaRPr>
          </a:p>
          <a:p>
            <a:pPr marL="171450" indent="-171450" algn="l">
              <a:spcBef>
                <a:spcPts val="0"/>
              </a:spcBef>
              <a:buFont typeface="Arial" panose="020B0604020202020204" pitchFamily="34" charset="0"/>
              <a:buChar char="•"/>
            </a:pPr>
            <a:r>
              <a:rPr lang="nl-NL" sz="1100" b="0">
                <a:solidFill>
                  <a:schemeClr val="tx1"/>
                </a:solidFill>
              </a:rPr>
              <a:t>Klik op het grijze afbeeldingsveld</a:t>
            </a:r>
          </a:p>
          <a:p>
            <a:pPr marL="171450" indent="-171450" algn="l">
              <a:spcBef>
                <a:spcPts val="0"/>
              </a:spcBef>
              <a:buFont typeface="Arial" panose="020B0604020202020204" pitchFamily="34" charset="0"/>
              <a:buChar char="•"/>
            </a:pPr>
            <a:r>
              <a:rPr lang="nl-NL" sz="1100" b="0">
                <a:solidFill>
                  <a:schemeClr val="tx1"/>
                </a:solidFill>
              </a:rPr>
              <a:t>Ga nu naar </a:t>
            </a:r>
            <a:r>
              <a:rPr lang="nl-NL" sz="1100" b="1">
                <a:solidFill>
                  <a:schemeClr val="tx1"/>
                </a:solidFill>
              </a:rPr>
              <a:t>‘Invoegen’ </a:t>
            </a:r>
            <a:r>
              <a:rPr lang="nl-NL" sz="1100" b="0">
                <a:solidFill>
                  <a:schemeClr val="tx1"/>
                </a:solidFill>
              </a:rPr>
              <a:t>en kies </a:t>
            </a:r>
            <a:r>
              <a:rPr lang="nl-NL" sz="1100" b="1">
                <a:solidFill>
                  <a:schemeClr val="tx1"/>
                </a:solidFill>
              </a:rPr>
              <a:t>‘Afbeeldingen’</a:t>
            </a:r>
            <a:r>
              <a:rPr lang="nl-NL" sz="1100" b="0">
                <a:solidFill>
                  <a:schemeClr val="tx1"/>
                </a:solidFill>
              </a:rPr>
              <a:t>. </a:t>
            </a:r>
          </a:p>
          <a:p>
            <a:pPr marL="171450" indent="-171450" algn="l">
              <a:spcBef>
                <a:spcPts val="0"/>
              </a:spcBef>
              <a:buFont typeface="Arial" panose="020B0604020202020204" pitchFamily="34" charset="0"/>
              <a:buChar char="•"/>
            </a:pPr>
            <a:r>
              <a:rPr lang="nl-NL" sz="1100" b="0">
                <a:solidFill>
                  <a:schemeClr val="tx1"/>
                </a:solidFill>
              </a:rPr>
              <a:t>Kies een afbeelding, klik op </a:t>
            </a:r>
            <a:r>
              <a:rPr lang="nl-NL" sz="1100" b="1">
                <a:solidFill>
                  <a:schemeClr val="tx1"/>
                </a:solidFill>
              </a:rPr>
              <a:t>‘Invoegen’ </a:t>
            </a:r>
            <a:r>
              <a:rPr lang="nl-NL" sz="1100" b="0">
                <a:solidFill>
                  <a:schemeClr val="tx1"/>
                </a:solidFill>
              </a:rPr>
              <a:t>en de afbeelding wordt geplaatst.</a:t>
            </a:r>
          </a:p>
          <a:p>
            <a:pPr marL="171450" indent="-171450" algn="l">
              <a:spcBef>
                <a:spcPts val="0"/>
              </a:spcBef>
              <a:buFont typeface="Arial" panose="020B0604020202020204" pitchFamily="34" charset="0"/>
              <a:buChar char="•"/>
            </a:pPr>
            <a:r>
              <a:rPr lang="nl-NL" sz="1100" b="0">
                <a:solidFill>
                  <a:schemeClr val="tx1"/>
                </a:solidFill>
              </a:rPr>
              <a:t>Wil je een uitsnede maken, selecteer dan de foto door erop te klikken en gebruik de crop- functie onder </a:t>
            </a:r>
            <a:r>
              <a:rPr lang="nl-NL" sz="1100" b="1">
                <a:solidFill>
                  <a:schemeClr val="tx1"/>
                </a:solidFill>
              </a:rPr>
              <a:t>‘Opmaak’/’Bijsnijden’</a:t>
            </a:r>
            <a:r>
              <a:rPr lang="nl-NL" sz="1100" b="0">
                <a:solidFill>
                  <a:schemeClr val="tx1"/>
                </a:solidFill>
              </a:rPr>
              <a:t>.</a:t>
            </a:r>
          </a:p>
          <a:p>
            <a:pPr marL="171450" indent="-171450" algn="l">
              <a:spcBef>
                <a:spcPts val="0"/>
              </a:spcBef>
              <a:buFont typeface="Arial" panose="020B0604020202020204" pitchFamily="34" charset="0"/>
              <a:buChar char="•"/>
            </a:pPr>
            <a:endParaRPr lang="nl-NL" sz="1100" b="0">
              <a:solidFill>
                <a:schemeClr val="tx1"/>
              </a:solidFill>
            </a:endParaRPr>
          </a:p>
          <a:p>
            <a:pPr marL="171450" marR="0" indent="-171450" algn="l" defTabSz="685800"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r>
              <a:rPr lang="nl-NL" sz="1100" b="0">
                <a:solidFill>
                  <a:schemeClr val="tx1"/>
                </a:solidFill>
              </a:rPr>
              <a:t>Foto’s kun je kiezen uit de</a:t>
            </a:r>
            <a:r>
              <a:rPr lang="nl-NL" sz="1100" b="0" baseline="0">
                <a:solidFill>
                  <a:schemeClr val="tx1"/>
                </a:solidFill>
              </a:rPr>
              <a:t> </a:t>
            </a:r>
            <a:r>
              <a:rPr lang="nl-NL" sz="1100" b="1" baseline="0">
                <a:solidFill>
                  <a:schemeClr val="tx1"/>
                </a:solidFill>
              </a:rPr>
              <a:t>Mediabank in het UWV Communicatieportaal</a:t>
            </a:r>
            <a:r>
              <a:rPr lang="nl-NL" sz="1100" b="0" baseline="0">
                <a:solidFill>
                  <a:schemeClr val="tx1"/>
                </a:solidFill>
              </a:rPr>
              <a:t>. Deze foto’s zijn van hoge kwaliteit en hiervan is het intellectueel eigendom geregeld. </a:t>
            </a:r>
            <a:br>
              <a:rPr lang="nl-NL" sz="1100" b="0" baseline="0">
                <a:solidFill>
                  <a:schemeClr val="tx1"/>
                </a:solidFill>
              </a:rPr>
            </a:br>
            <a:br>
              <a:rPr lang="nl-NL" sz="1100" b="0" baseline="0">
                <a:solidFill>
                  <a:schemeClr val="tx1"/>
                </a:solidFill>
              </a:rPr>
            </a:br>
            <a:r>
              <a:rPr lang="nl-NL" sz="1100" b="0">
                <a:solidFill>
                  <a:schemeClr val="tx1"/>
                </a:solidFill>
                <a:hlinkClick r:id="rId3"/>
              </a:rPr>
              <a:t>https://communicatieportaal.uwv.nl/modules/product/mediabank/default/?ItemId=3219</a:t>
            </a:r>
            <a:endParaRPr lang="nl-NL" sz="1100" b="0">
              <a:solidFill>
                <a:schemeClr val="tx1"/>
              </a:solidFill>
            </a:endParaRPr>
          </a:p>
          <a:p>
            <a:pPr marL="171450" marR="0" indent="-171450" algn="l" defTabSz="685800"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endParaRPr lang="nl-NL" sz="1100" b="0">
              <a:solidFill>
                <a:schemeClr val="tx1"/>
              </a:solidFill>
            </a:endParaRPr>
          </a:p>
          <a:p>
            <a:pPr marL="171450" marR="0" indent="-171450" algn="l" defTabSz="685800"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endParaRPr lang="nl-NL" sz="1100" b="0" dirty="0">
              <a:solidFill>
                <a:schemeClr val="tx1"/>
              </a:solidFill>
            </a:endParaRPr>
          </a:p>
        </p:txBody>
      </p:sp>
      <p:sp>
        <p:nvSpPr>
          <p:cNvPr id="160" name="Title 1">
            <a:extLst>
              <a:ext uri="{FF2B5EF4-FFF2-40B4-BE49-F238E27FC236}">
                <a16:creationId xmlns:a16="http://schemas.microsoft.com/office/drawing/2014/main" id="{24F6B94D-0125-48EE-833E-556D6454C509}"/>
              </a:ext>
            </a:extLst>
          </p:cNvPr>
          <p:cNvSpPr>
            <a:spLocks noGrp="1"/>
          </p:cNvSpPr>
          <p:nvPr>
            <p:ph type="ctrTitle" hasCustomPrompt="1"/>
          </p:nvPr>
        </p:nvSpPr>
        <p:spPr bwMode="gray">
          <a:xfrm>
            <a:off x="283535" y="4259551"/>
            <a:ext cx="8506050" cy="1450716"/>
          </a:xfrm>
          <a:prstGeom prst="rect">
            <a:avLst/>
          </a:prstGeom>
          <a:solidFill>
            <a:schemeClr val="tx2"/>
          </a:solidFill>
        </p:spPr>
        <p:txBody>
          <a:bodyPr wrap="square" lIns="284400" tIns="251999" rIns="251999" bIns="251999" anchor="b" anchorCtr="0">
            <a:spAutoFit/>
          </a:bodyPr>
          <a:lstStyle>
            <a:lvl1pPr algn="l">
              <a:lnSpc>
                <a:spcPct val="85000"/>
              </a:lnSpc>
              <a:spcBef>
                <a:spcPts val="600"/>
              </a:spcBef>
              <a:defRPr sz="3600" b="1" kern="1100" baseline="0">
                <a:solidFill>
                  <a:schemeClr val="bg1"/>
                </a:solidFill>
              </a:defRPr>
            </a:lvl1pPr>
          </a:lstStyle>
          <a:p>
            <a:r>
              <a:rPr lang="nl-NL" dirty="0"/>
              <a:t>Klik om de einddia tekst aan te passen</a:t>
            </a:r>
            <a:endParaRPr lang="en-GB" dirty="0"/>
          </a:p>
        </p:txBody>
      </p:sp>
    </p:spTree>
    <p:extLst>
      <p:ext uri="{BB962C8B-B14F-4D97-AF65-F5344CB8AC3E}">
        <p14:creationId xmlns:p14="http://schemas.microsoft.com/office/powerpoint/2010/main" val="1208713000"/>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endParaRPr lang="nl-NL" dirty="0"/>
          </a:p>
        </p:txBody>
      </p:sp>
      <p:sp>
        <p:nvSpPr>
          <p:cNvPr id="12" name="Tijdelijke aanduiding voor voettekst 11"/>
          <p:cNvSpPr>
            <a:spLocks noGrp="1"/>
          </p:cNvSpPr>
          <p:nvPr>
            <p:ph type="ftr" sz="quarter" idx="11"/>
          </p:nvPr>
        </p:nvSpPr>
        <p:spPr/>
        <p:txBody>
          <a:bodyPr/>
          <a:lstStyle/>
          <a:p>
            <a:endParaRPr lang="nl-NL" dirty="0"/>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6890755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Inhoud van twee">
    <p:spTree>
      <p:nvGrpSpPr>
        <p:cNvPr id="1" name=""/>
        <p:cNvGrpSpPr/>
        <p:nvPr/>
      </p:nvGrpSpPr>
      <p:grpSpPr>
        <a:xfrm>
          <a:off x="0" y="0"/>
          <a:ext cx="0" cy="0"/>
          <a:chOff x="0" y="0"/>
          <a:chExt cx="0" cy="0"/>
        </a:xfrm>
      </p:grpSpPr>
      <p:sp>
        <p:nvSpPr>
          <p:cNvPr id="4" name="Tekstvak 1">
            <a:extLst>
              <a:ext uri="{FF2B5EF4-FFF2-40B4-BE49-F238E27FC236}">
                <a16:creationId xmlns:a16="http://schemas.microsoft.com/office/drawing/2014/main" id="{F0063389-5AE6-043D-20E3-78F56F605B41}"/>
              </a:ext>
            </a:extLst>
          </p:cNvPr>
          <p:cNvSpPr txBox="1"/>
          <p:nvPr userDrawn="1"/>
        </p:nvSpPr>
        <p:spPr>
          <a:xfrm>
            <a:off x="601785" y="406400"/>
            <a:ext cx="8514862" cy="260350"/>
          </a:xfrm>
          <a:prstGeom prst="rect">
            <a:avLst/>
          </a:prstGeom>
          <a:noFill/>
        </p:spPr>
        <p:txBody>
          <a:bodyPr>
            <a:spAutoFit/>
          </a:bodyPr>
          <a:lstStyle/>
          <a:p>
            <a:pPr eaLnBrk="1" hangingPunct="1">
              <a:defRPr/>
            </a:pPr>
            <a:r>
              <a:rPr lang="nl-NL" altLang="nl-NL" sz="1100" b="1" cap="all" dirty="0">
                <a:solidFill>
                  <a:schemeClr val="bg1"/>
                </a:solidFill>
                <a:latin typeface="DTLNobelT" panose="02000503040000020003" pitchFamily="50" charset="0"/>
                <a:ea typeface="+mn-ea"/>
                <a:cs typeface="Arial" pitchFamily="34" charset="0"/>
              </a:rPr>
              <a:t>Weten is nog geen doen</a:t>
            </a:r>
          </a:p>
        </p:txBody>
      </p:sp>
      <p:sp>
        <p:nvSpPr>
          <p:cNvPr id="5" name="Titel 1"/>
          <p:cNvSpPr>
            <a:spLocks noGrp="1"/>
          </p:cNvSpPr>
          <p:nvPr>
            <p:ph type="title"/>
          </p:nvPr>
        </p:nvSpPr>
        <p:spPr>
          <a:xfrm>
            <a:off x="601785" y="981075"/>
            <a:ext cx="11353801" cy="1143000"/>
          </a:xfrm>
        </p:spPr>
        <p:txBody>
          <a:bodyPr/>
          <a:lstStyle/>
          <a:p>
            <a:endParaRPr lang="nl-NL" altLang="nl-NL"/>
          </a:p>
        </p:txBody>
      </p:sp>
      <p:sp>
        <p:nvSpPr>
          <p:cNvPr id="6" name="Tijdelijke aanduiding voor inhoud 2"/>
          <p:cNvSpPr>
            <a:spLocks noGrp="1"/>
          </p:cNvSpPr>
          <p:nvPr>
            <p:ph idx="1"/>
          </p:nvPr>
        </p:nvSpPr>
        <p:spPr>
          <a:xfrm>
            <a:off x="601785" y="2420939"/>
            <a:ext cx="9814170" cy="3527425"/>
          </a:xfrm>
        </p:spPr>
        <p:txBody>
          <a:bodyPr/>
          <a:lstStyle/>
          <a:p>
            <a:endParaRPr lang="nl-NL" altLang="nl-NL"/>
          </a:p>
        </p:txBody>
      </p:sp>
    </p:spTree>
    <p:extLst>
      <p:ext uri="{BB962C8B-B14F-4D97-AF65-F5344CB8AC3E}">
        <p14:creationId xmlns:p14="http://schemas.microsoft.com/office/powerpoint/2010/main" val="34124252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Startdia 01">
    <p:bg bwMode="gray">
      <p:bgPr>
        <a:solidFill>
          <a:srgbClr val="B9E2FF"/>
        </a:solidFill>
        <a:effectLst/>
      </p:bgPr>
    </p:bg>
    <p:spTree>
      <p:nvGrpSpPr>
        <p:cNvPr id="1" name=""/>
        <p:cNvGrpSpPr/>
        <p:nvPr/>
      </p:nvGrpSpPr>
      <p:grpSpPr>
        <a:xfrm>
          <a:off x="0" y="0"/>
          <a:ext cx="0" cy="0"/>
          <a:chOff x="0" y="0"/>
          <a:chExt cx="0" cy="0"/>
        </a:xfrm>
      </p:grpSpPr>
      <p:sp>
        <p:nvSpPr>
          <p:cNvPr id="157" name="Rectangle 156">
            <a:extLst>
              <a:ext uri="{FF2B5EF4-FFF2-40B4-BE49-F238E27FC236}">
                <a16:creationId xmlns:a16="http://schemas.microsoft.com/office/drawing/2014/main" id="{AA074DAD-76C0-489E-8DA4-03B808D0C386}"/>
              </a:ext>
            </a:extLst>
          </p:cNvPr>
          <p:cNvSpPr/>
          <p:nvPr/>
        </p:nvSpPr>
        <p:spPr bwMode="gray">
          <a:xfrm>
            <a:off x="-3714750" y="-933450"/>
            <a:ext cx="19621500" cy="87249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55" name="Text Placeholder 3">
            <a:extLst>
              <a:ext uri="{FF2B5EF4-FFF2-40B4-BE49-F238E27FC236}">
                <a16:creationId xmlns:a16="http://schemas.microsoft.com/office/drawing/2014/main" id="{7EA41BEC-EB05-47C6-A67D-D3307419223F}"/>
              </a:ext>
            </a:extLst>
          </p:cNvPr>
          <p:cNvSpPr txBox="1">
            <a:spLocks noChangeAspect="1"/>
          </p:cNvSpPr>
          <p:nvPr/>
        </p:nvSpPr>
        <p:spPr bwMode="gray">
          <a:xfrm>
            <a:off x="10491925" y="6012000"/>
            <a:ext cx="846000" cy="846000"/>
          </a:xfrm>
          <a:prstGeom prst="rect">
            <a:avLst/>
          </a:prstGeom>
          <a:blipFill>
            <a:blip r:embed="rId2"/>
            <a:stretch>
              <a:fillRect/>
            </a:stretch>
          </a:blipFill>
          <a:ln>
            <a:solidFill>
              <a:srgbClr val="0078D2"/>
            </a:solidFill>
          </a:ln>
        </p:spPr>
        <p:txBody>
          <a:bodyPr/>
          <a:lstStyle>
            <a:lvl1pPr marL="0" indent="0" algn="l" defTabSz="914400" rtl="0" eaLnBrk="1" latinLnBrk="0" hangingPunct="1">
              <a:lnSpc>
                <a:spcPct val="110000"/>
              </a:lnSpc>
              <a:spcBef>
                <a:spcPts val="0"/>
              </a:spcBef>
              <a:spcAft>
                <a:spcPts val="300"/>
              </a:spcAft>
              <a:buClr>
                <a:schemeClr val="tx2"/>
              </a:buClr>
              <a:buFont typeface="Arial" panose="020B0604020202020204" pitchFamily="34" charset="0"/>
              <a:buNone/>
              <a:defRPr lang="nl-NL" sz="1200" kern="1200" dirty="0">
                <a:solidFill>
                  <a:schemeClr val="tx1"/>
                </a:solidFill>
                <a:latin typeface="+mn-lt"/>
                <a:ea typeface="+mn-ea"/>
                <a:cs typeface="+mn-cs"/>
              </a:defRPr>
            </a:lvl1pPr>
            <a:lvl2pPr marL="36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2pPr>
            <a:lvl3pPr marL="5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3pPr>
            <a:lvl4pPr marL="72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200" kern="1200">
                <a:solidFill>
                  <a:schemeClr val="tx1"/>
                </a:solidFill>
                <a:latin typeface="+mn-lt"/>
                <a:ea typeface="+mn-ea"/>
                <a:cs typeface="+mn-cs"/>
              </a:defRPr>
            </a:lvl4pPr>
            <a:lvl5pPr marL="90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5pPr>
            <a:lvl6pPr marL="108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600" kern="1200" dirty="0">
                <a:solidFill>
                  <a:schemeClr val="tx1"/>
                </a:solidFill>
                <a:latin typeface="+mn-lt"/>
                <a:ea typeface="+mn-ea"/>
                <a:cs typeface="+mn-cs"/>
              </a:defRPr>
            </a:lvl6pPr>
            <a:lvl7pPr marL="1257300" marR="0" indent="-179388" algn="l" defTabSz="914400" rtl="0" eaLnBrk="1" fontAlgn="auto" latinLnBrk="0" hangingPunct="1">
              <a:lnSpc>
                <a:spcPct val="110000"/>
              </a:lnSpc>
              <a:spcBef>
                <a:spcPts val="0"/>
              </a:spcBef>
              <a:spcAft>
                <a:spcPts val="300"/>
              </a:spcAft>
              <a:buClr>
                <a:schemeClr val="tx2"/>
              </a:buClr>
              <a:buSzTx/>
              <a:buFont typeface="Arial" panose="020B0604020202020204" pitchFamily="34" charset="0"/>
              <a:buChar char="–"/>
              <a:tabLst/>
              <a:defRPr sz="1400" kern="1200">
                <a:solidFill>
                  <a:schemeClr val="tx1"/>
                </a:solidFill>
                <a:latin typeface="+mn-lt"/>
                <a:ea typeface="+mn-ea"/>
                <a:cs typeface="+mn-cs"/>
              </a:defRPr>
            </a:lvl7pPr>
            <a:lvl8pPr marL="14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8pPr>
            <a:lvl9pPr marL="1619250" indent="-179388"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9pPr>
          </a:lstStyle>
          <a:p>
            <a:r>
              <a:rPr lang="en-US" sz="1200"/>
              <a:t>    </a:t>
            </a:r>
          </a:p>
        </p:txBody>
      </p:sp>
      <p:sp>
        <p:nvSpPr>
          <p:cNvPr id="151" name="Picture Placeholder 150">
            <a:extLst>
              <a:ext uri="{FF2B5EF4-FFF2-40B4-BE49-F238E27FC236}">
                <a16:creationId xmlns:a16="http://schemas.microsoft.com/office/drawing/2014/main" id="{9CC7415E-1AE2-4F73-9611-A711175E7758}"/>
              </a:ext>
            </a:extLst>
          </p:cNvPr>
          <p:cNvSpPr>
            <a:spLocks noGrp="1"/>
          </p:cNvSpPr>
          <p:nvPr>
            <p:ph type="pic" sz="quarter" idx="14" hasCustomPrompt="1"/>
          </p:nvPr>
        </p:nvSpPr>
        <p:spPr bwMode="gray">
          <a:xfrm>
            <a:off x="-600" y="7"/>
            <a:ext cx="12193200" cy="6857995"/>
          </a:xfrm>
          <a:custGeom>
            <a:avLst/>
            <a:gdLst>
              <a:gd name="connsiteX0" fmla="*/ 0 w 12193200"/>
              <a:gd name="connsiteY0" fmla="*/ 0 h 6857995"/>
              <a:gd name="connsiteX1" fmla="*/ 12193200 w 12193200"/>
              <a:gd name="connsiteY1" fmla="*/ 0 h 6857995"/>
              <a:gd name="connsiteX2" fmla="*/ 12193200 w 12193200"/>
              <a:gd name="connsiteY2" fmla="*/ 6857995 h 6857995"/>
              <a:gd name="connsiteX3" fmla="*/ 11338525 w 12193200"/>
              <a:gd name="connsiteY3" fmla="*/ 6857995 h 6857995"/>
              <a:gd name="connsiteX4" fmla="*/ 11338525 w 12193200"/>
              <a:gd name="connsiteY4" fmla="*/ 6011996 h 6857995"/>
              <a:gd name="connsiteX5" fmla="*/ 10492525 w 12193200"/>
              <a:gd name="connsiteY5" fmla="*/ 6011996 h 6857995"/>
              <a:gd name="connsiteX6" fmla="*/ 10492525 w 12193200"/>
              <a:gd name="connsiteY6" fmla="*/ 6857995 h 6857995"/>
              <a:gd name="connsiteX7" fmla="*/ 0 w 12193200"/>
              <a:gd name="connsiteY7" fmla="*/ 6857995 h 685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7995">
                <a:moveTo>
                  <a:pt x="0" y="0"/>
                </a:moveTo>
                <a:lnTo>
                  <a:pt x="12193200" y="0"/>
                </a:lnTo>
                <a:lnTo>
                  <a:pt x="12193200" y="6857995"/>
                </a:lnTo>
                <a:lnTo>
                  <a:pt x="11338525" y="6857995"/>
                </a:lnTo>
                <a:lnTo>
                  <a:pt x="11338525" y="6011996"/>
                </a:lnTo>
                <a:lnTo>
                  <a:pt x="10492525" y="6011996"/>
                </a:lnTo>
                <a:lnTo>
                  <a:pt x="10492525" y="6857995"/>
                </a:lnTo>
                <a:lnTo>
                  <a:pt x="0" y="6857995"/>
                </a:lnTo>
                <a:close/>
              </a:path>
            </a:pathLst>
          </a:custGeom>
          <a:solidFill>
            <a:srgbClr val="CCCCCC"/>
          </a:solidFill>
        </p:spPr>
        <p:txBody>
          <a:bodyPr wrap="square" lIns="0" tIns="0" rIns="0" bIns="1116000" anchor="ctr" anchorCtr="0">
            <a:noAutofit/>
          </a:bodyPr>
          <a:lstStyle>
            <a:lvl1pPr marL="0" indent="0" algn="ctr">
              <a:spcAft>
                <a:spcPts val="0"/>
              </a:spcAft>
              <a:buNone/>
              <a:defRPr/>
            </a:lvl1pPr>
          </a:lstStyle>
          <a:p>
            <a:r>
              <a:rPr lang="nl-NL"/>
              <a:t>Klik om foto toe te voegen.</a:t>
            </a:r>
            <a:br>
              <a:rPr lang="nl-NL"/>
            </a:br>
            <a:r>
              <a:rPr lang="nl-NL"/>
              <a:t>Foto’s kun je kiezen uit de Mediabank in het UWV Communicatieportaal. </a:t>
            </a:r>
            <a:endParaRPr lang="nl-NL" dirty="0"/>
          </a:p>
        </p:txBody>
      </p:sp>
      <p:grpSp>
        <p:nvGrpSpPr>
          <p:cNvPr id="5" name="Group 4">
            <a:extLst>
              <a:ext uri="{FF2B5EF4-FFF2-40B4-BE49-F238E27FC236}">
                <a16:creationId xmlns:a16="http://schemas.microsoft.com/office/drawing/2014/main" id="{AD0759DD-32FC-455D-A781-D010C742EF44}"/>
              </a:ext>
            </a:extLst>
          </p:cNvPr>
          <p:cNvGrpSpPr/>
          <p:nvPr/>
        </p:nvGrpSpPr>
        <p:grpSpPr bwMode="gray">
          <a:xfrm>
            <a:off x="-329239" y="-319421"/>
            <a:ext cx="12846009" cy="7500113"/>
            <a:chOff x="-329239" y="-319423"/>
            <a:chExt cx="12846009" cy="7500113"/>
          </a:xfrm>
        </p:grpSpPr>
        <p:grpSp>
          <p:nvGrpSpPr>
            <p:cNvPr id="6" name="Group 5">
              <a:extLst>
                <a:ext uri="{FF2B5EF4-FFF2-40B4-BE49-F238E27FC236}">
                  <a16:creationId xmlns:a16="http://schemas.microsoft.com/office/drawing/2014/main" id="{2A39C751-F79A-4C9F-8CAD-AAC1FC8FFBB2}"/>
                </a:ext>
              </a:extLst>
            </p:cNvPr>
            <p:cNvGrpSpPr/>
            <p:nvPr/>
          </p:nvGrpSpPr>
          <p:grpSpPr bwMode="gray">
            <a:xfrm>
              <a:off x="-329239" y="0"/>
              <a:ext cx="240289" cy="6858000"/>
              <a:chOff x="-319714" y="0"/>
              <a:chExt cx="240289" cy="6858000"/>
            </a:xfrm>
          </p:grpSpPr>
          <p:sp>
            <p:nvSpPr>
              <p:cNvPr id="125" name="Line 230">
                <a:extLst>
                  <a:ext uri="{FF2B5EF4-FFF2-40B4-BE49-F238E27FC236}">
                    <a16:creationId xmlns:a16="http://schemas.microsoft.com/office/drawing/2014/main" id="{D4E4550A-9534-48B0-89D5-CEABDD136C56}"/>
                  </a:ext>
                </a:extLst>
              </p:cNvPr>
              <p:cNvSpPr>
                <a:spLocks noChangeShapeType="1"/>
              </p:cNvSpPr>
              <p:nvPr/>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6" name="Line 232">
                <a:extLst>
                  <a:ext uri="{FF2B5EF4-FFF2-40B4-BE49-F238E27FC236}">
                    <a16:creationId xmlns:a16="http://schemas.microsoft.com/office/drawing/2014/main" id="{BACE104E-24A0-48C4-9D0A-0E4DCF459B15}"/>
                  </a:ext>
                </a:extLst>
              </p:cNvPr>
              <p:cNvSpPr>
                <a:spLocks noChangeShapeType="1"/>
              </p:cNvSpPr>
              <p:nvPr/>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7" name="Line 234">
                <a:extLst>
                  <a:ext uri="{FF2B5EF4-FFF2-40B4-BE49-F238E27FC236}">
                    <a16:creationId xmlns:a16="http://schemas.microsoft.com/office/drawing/2014/main" id="{3BE0526B-EF66-4DE0-A6B3-3055BC124897}"/>
                  </a:ext>
                </a:extLst>
              </p:cNvPr>
              <p:cNvSpPr>
                <a:spLocks noChangeShapeType="1"/>
              </p:cNvSpPr>
              <p:nvPr/>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dirty="0"/>
              </a:p>
            </p:txBody>
          </p:sp>
          <p:sp>
            <p:nvSpPr>
              <p:cNvPr id="128" name="Line 236">
                <a:extLst>
                  <a:ext uri="{FF2B5EF4-FFF2-40B4-BE49-F238E27FC236}">
                    <a16:creationId xmlns:a16="http://schemas.microsoft.com/office/drawing/2014/main" id="{7144D54E-C6DE-4EB0-BAD5-743BBDE5DEA0}"/>
                  </a:ext>
                </a:extLst>
              </p:cNvPr>
              <p:cNvSpPr>
                <a:spLocks noChangeShapeType="1"/>
              </p:cNvSpPr>
              <p:nvPr/>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9" name="Line 238">
                <a:extLst>
                  <a:ext uri="{FF2B5EF4-FFF2-40B4-BE49-F238E27FC236}">
                    <a16:creationId xmlns:a16="http://schemas.microsoft.com/office/drawing/2014/main" id="{B3AD767A-05BF-430F-AD2D-A1A613607DE2}"/>
                  </a:ext>
                </a:extLst>
              </p:cNvPr>
              <p:cNvSpPr>
                <a:spLocks noChangeShapeType="1"/>
              </p:cNvSpPr>
              <p:nvPr/>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0" name="Line 240">
                <a:extLst>
                  <a:ext uri="{FF2B5EF4-FFF2-40B4-BE49-F238E27FC236}">
                    <a16:creationId xmlns:a16="http://schemas.microsoft.com/office/drawing/2014/main" id="{AD9A245B-D780-4984-A143-0551F87558CB}"/>
                  </a:ext>
                </a:extLst>
              </p:cNvPr>
              <p:cNvSpPr>
                <a:spLocks noChangeShapeType="1"/>
              </p:cNvSpPr>
              <p:nvPr/>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1" name="Line 244">
                <a:extLst>
                  <a:ext uri="{FF2B5EF4-FFF2-40B4-BE49-F238E27FC236}">
                    <a16:creationId xmlns:a16="http://schemas.microsoft.com/office/drawing/2014/main" id="{1372843A-4ABB-49CA-B672-7E3900DBAFA7}"/>
                  </a:ext>
                </a:extLst>
              </p:cNvPr>
              <p:cNvSpPr>
                <a:spLocks noChangeShapeType="1"/>
              </p:cNvSpPr>
              <p:nvPr/>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2" name="Line 246">
                <a:extLst>
                  <a:ext uri="{FF2B5EF4-FFF2-40B4-BE49-F238E27FC236}">
                    <a16:creationId xmlns:a16="http://schemas.microsoft.com/office/drawing/2014/main" id="{8DA48B56-583E-4621-9B40-B255EB06B9A0}"/>
                  </a:ext>
                </a:extLst>
              </p:cNvPr>
              <p:cNvSpPr>
                <a:spLocks noChangeShapeType="1"/>
              </p:cNvSpPr>
              <p:nvPr/>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3" name="Line 250">
                <a:extLst>
                  <a:ext uri="{FF2B5EF4-FFF2-40B4-BE49-F238E27FC236}">
                    <a16:creationId xmlns:a16="http://schemas.microsoft.com/office/drawing/2014/main" id="{6612D117-54F4-449C-88D5-9BAEEF80B4F0}"/>
                  </a:ext>
                </a:extLst>
              </p:cNvPr>
              <p:cNvSpPr>
                <a:spLocks noChangeShapeType="1"/>
              </p:cNvSpPr>
              <p:nvPr/>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4" name="Line 252">
                <a:extLst>
                  <a:ext uri="{FF2B5EF4-FFF2-40B4-BE49-F238E27FC236}">
                    <a16:creationId xmlns:a16="http://schemas.microsoft.com/office/drawing/2014/main" id="{F614BC26-F978-4DF1-82FC-2604353AEE61}"/>
                  </a:ext>
                </a:extLst>
              </p:cNvPr>
              <p:cNvSpPr>
                <a:spLocks noChangeShapeType="1"/>
              </p:cNvSpPr>
              <p:nvPr/>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5" name="Line 254">
                <a:extLst>
                  <a:ext uri="{FF2B5EF4-FFF2-40B4-BE49-F238E27FC236}">
                    <a16:creationId xmlns:a16="http://schemas.microsoft.com/office/drawing/2014/main" id="{6EB9F091-8AFC-4D1C-8A5B-83BBA8CD3B2D}"/>
                  </a:ext>
                </a:extLst>
              </p:cNvPr>
              <p:cNvSpPr>
                <a:spLocks noChangeShapeType="1"/>
              </p:cNvSpPr>
              <p:nvPr/>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6" name="Line 256">
                <a:extLst>
                  <a:ext uri="{FF2B5EF4-FFF2-40B4-BE49-F238E27FC236}">
                    <a16:creationId xmlns:a16="http://schemas.microsoft.com/office/drawing/2014/main" id="{612A84F4-1D81-4CD8-94B2-503E62C0169F}"/>
                  </a:ext>
                </a:extLst>
              </p:cNvPr>
              <p:cNvSpPr>
                <a:spLocks noChangeShapeType="1"/>
              </p:cNvSpPr>
              <p:nvPr/>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7" name="Line 258">
                <a:extLst>
                  <a:ext uri="{FF2B5EF4-FFF2-40B4-BE49-F238E27FC236}">
                    <a16:creationId xmlns:a16="http://schemas.microsoft.com/office/drawing/2014/main" id="{3B7A35D3-9234-414B-9FE4-CC6A820D76A3}"/>
                  </a:ext>
                </a:extLst>
              </p:cNvPr>
              <p:cNvSpPr>
                <a:spLocks noChangeShapeType="1"/>
              </p:cNvSpPr>
              <p:nvPr/>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8" name="Line 260">
                <a:extLst>
                  <a:ext uri="{FF2B5EF4-FFF2-40B4-BE49-F238E27FC236}">
                    <a16:creationId xmlns:a16="http://schemas.microsoft.com/office/drawing/2014/main" id="{CE8CCC7E-0874-4623-843B-4D79D000FFD7}"/>
                  </a:ext>
                </a:extLst>
              </p:cNvPr>
              <p:cNvSpPr>
                <a:spLocks noChangeShapeType="1"/>
              </p:cNvSpPr>
              <p:nvPr/>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9" name="Line 262">
                <a:extLst>
                  <a:ext uri="{FF2B5EF4-FFF2-40B4-BE49-F238E27FC236}">
                    <a16:creationId xmlns:a16="http://schemas.microsoft.com/office/drawing/2014/main" id="{AF182FE8-6E58-4DC5-8F76-BF4784891027}"/>
                  </a:ext>
                </a:extLst>
              </p:cNvPr>
              <p:cNvSpPr>
                <a:spLocks noChangeShapeType="1"/>
              </p:cNvSpPr>
              <p:nvPr/>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0" name="Line 264">
                <a:extLst>
                  <a:ext uri="{FF2B5EF4-FFF2-40B4-BE49-F238E27FC236}">
                    <a16:creationId xmlns:a16="http://schemas.microsoft.com/office/drawing/2014/main" id="{8A502D56-682E-469D-84E2-17A9B0151292}"/>
                  </a:ext>
                </a:extLst>
              </p:cNvPr>
              <p:cNvSpPr>
                <a:spLocks noChangeShapeType="1"/>
              </p:cNvSpPr>
              <p:nvPr/>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1" name="Line 266">
                <a:extLst>
                  <a:ext uri="{FF2B5EF4-FFF2-40B4-BE49-F238E27FC236}">
                    <a16:creationId xmlns:a16="http://schemas.microsoft.com/office/drawing/2014/main" id="{1C70F6EB-46AB-479C-9CED-87F044F7EF28}"/>
                  </a:ext>
                </a:extLst>
              </p:cNvPr>
              <p:cNvSpPr>
                <a:spLocks noChangeShapeType="1"/>
              </p:cNvSpPr>
              <p:nvPr/>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2" name="Line 268">
                <a:extLst>
                  <a:ext uri="{FF2B5EF4-FFF2-40B4-BE49-F238E27FC236}">
                    <a16:creationId xmlns:a16="http://schemas.microsoft.com/office/drawing/2014/main" id="{1825447B-BF9F-49F9-B5A5-9819989C5E3E}"/>
                  </a:ext>
                </a:extLst>
              </p:cNvPr>
              <p:cNvSpPr>
                <a:spLocks noChangeShapeType="1"/>
              </p:cNvSpPr>
              <p:nvPr/>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3" name="Line 270">
                <a:extLst>
                  <a:ext uri="{FF2B5EF4-FFF2-40B4-BE49-F238E27FC236}">
                    <a16:creationId xmlns:a16="http://schemas.microsoft.com/office/drawing/2014/main" id="{6AA68894-E6F1-45F5-A2C2-54FBBCFBF24E}"/>
                  </a:ext>
                </a:extLst>
              </p:cNvPr>
              <p:cNvSpPr>
                <a:spLocks noChangeShapeType="1"/>
              </p:cNvSpPr>
              <p:nvPr/>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4" name="Line 272">
                <a:extLst>
                  <a:ext uri="{FF2B5EF4-FFF2-40B4-BE49-F238E27FC236}">
                    <a16:creationId xmlns:a16="http://schemas.microsoft.com/office/drawing/2014/main" id="{B05BE89D-07E7-48CF-9A85-8BD3F85FF7D7}"/>
                  </a:ext>
                </a:extLst>
              </p:cNvPr>
              <p:cNvSpPr>
                <a:spLocks noChangeShapeType="1"/>
              </p:cNvSpPr>
              <p:nvPr/>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5" name="Line 274">
                <a:extLst>
                  <a:ext uri="{FF2B5EF4-FFF2-40B4-BE49-F238E27FC236}">
                    <a16:creationId xmlns:a16="http://schemas.microsoft.com/office/drawing/2014/main" id="{75FE4875-C4F0-4EE8-9D3B-E8585EA81E9D}"/>
                  </a:ext>
                </a:extLst>
              </p:cNvPr>
              <p:cNvSpPr>
                <a:spLocks noChangeShapeType="1"/>
              </p:cNvSpPr>
              <p:nvPr/>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6" name="Line 276">
                <a:extLst>
                  <a:ext uri="{FF2B5EF4-FFF2-40B4-BE49-F238E27FC236}">
                    <a16:creationId xmlns:a16="http://schemas.microsoft.com/office/drawing/2014/main" id="{BF165D1F-7B9E-4576-869D-2930A8E5D856}"/>
                  </a:ext>
                </a:extLst>
              </p:cNvPr>
              <p:cNvSpPr>
                <a:spLocks noChangeShapeType="1"/>
              </p:cNvSpPr>
              <p:nvPr/>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7" name="Line 278">
                <a:extLst>
                  <a:ext uri="{FF2B5EF4-FFF2-40B4-BE49-F238E27FC236}">
                    <a16:creationId xmlns:a16="http://schemas.microsoft.com/office/drawing/2014/main" id="{187C0853-1187-4A3A-A7B4-ED112B95515D}"/>
                  </a:ext>
                </a:extLst>
              </p:cNvPr>
              <p:cNvSpPr>
                <a:spLocks noChangeShapeType="1"/>
              </p:cNvSpPr>
              <p:nvPr/>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8" name="Line 256">
                <a:extLst>
                  <a:ext uri="{FF2B5EF4-FFF2-40B4-BE49-F238E27FC236}">
                    <a16:creationId xmlns:a16="http://schemas.microsoft.com/office/drawing/2014/main" id="{A396EB3D-97B6-4151-8E5C-78310124D677}"/>
                  </a:ext>
                </a:extLst>
              </p:cNvPr>
              <p:cNvSpPr>
                <a:spLocks noChangeShapeType="1"/>
              </p:cNvSpPr>
              <p:nvPr/>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9" name="Line 234">
                <a:extLst>
                  <a:ext uri="{FF2B5EF4-FFF2-40B4-BE49-F238E27FC236}">
                    <a16:creationId xmlns:a16="http://schemas.microsoft.com/office/drawing/2014/main" id="{95EFAB28-808E-41AA-AE40-D2F0542CF766}"/>
                  </a:ext>
                </a:extLst>
              </p:cNvPr>
              <p:cNvSpPr>
                <a:spLocks noChangeShapeType="1"/>
              </p:cNvSpPr>
              <p:nvPr/>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dirty="0"/>
              </a:p>
            </p:txBody>
          </p:sp>
        </p:grpSp>
        <p:grpSp>
          <p:nvGrpSpPr>
            <p:cNvPr id="7" name="Group 6">
              <a:extLst>
                <a:ext uri="{FF2B5EF4-FFF2-40B4-BE49-F238E27FC236}">
                  <a16:creationId xmlns:a16="http://schemas.microsoft.com/office/drawing/2014/main" id="{4512F678-4BF9-47FA-BD10-B63B4569B4A8}"/>
                </a:ext>
              </a:extLst>
            </p:cNvPr>
            <p:cNvGrpSpPr/>
            <p:nvPr/>
          </p:nvGrpSpPr>
          <p:grpSpPr bwMode="gray">
            <a:xfrm>
              <a:off x="0" y="-319423"/>
              <a:ext cx="12192000" cy="232538"/>
              <a:chOff x="0" y="-319423"/>
              <a:chExt cx="12192000" cy="232538"/>
            </a:xfrm>
          </p:grpSpPr>
          <p:sp>
            <p:nvSpPr>
              <p:cNvPr id="81" name="Line 146">
                <a:extLst>
                  <a:ext uri="{FF2B5EF4-FFF2-40B4-BE49-F238E27FC236}">
                    <a16:creationId xmlns:a16="http://schemas.microsoft.com/office/drawing/2014/main" id="{66BB24E7-D8B0-4B80-92B5-C3830FDC666A}"/>
                  </a:ext>
                </a:extLst>
              </p:cNvPr>
              <p:cNvSpPr>
                <a:spLocks noChangeShapeType="1"/>
              </p:cNvSpPr>
              <p:nvPr/>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2" name="Line 148">
                <a:extLst>
                  <a:ext uri="{FF2B5EF4-FFF2-40B4-BE49-F238E27FC236}">
                    <a16:creationId xmlns:a16="http://schemas.microsoft.com/office/drawing/2014/main" id="{3F0DF605-E069-4065-98AC-7A2EF3272393}"/>
                  </a:ext>
                </a:extLst>
              </p:cNvPr>
              <p:cNvSpPr>
                <a:spLocks noChangeShapeType="1"/>
              </p:cNvSpPr>
              <p:nvPr/>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3" name="Line 150">
                <a:extLst>
                  <a:ext uri="{FF2B5EF4-FFF2-40B4-BE49-F238E27FC236}">
                    <a16:creationId xmlns:a16="http://schemas.microsoft.com/office/drawing/2014/main" id="{D6418495-F47F-4C32-ADF8-AA5F103621C7}"/>
                  </a:ext>
                </a:extLst>
              </p:cNvPr>
              <p:cNvSpPr>
                <a:spLocks noChangeShapeType="1"/>
              </p:cNvSpPr>
              <p:nvPr/>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4" name="Line 152">
                <a:extLst>
                  <a:ext uri="{FF2B5EF4-FFF2-40B4-BE49-F238E27FC236}">
                    <a16:creationId xmlns:a16="http://schemas.microsoft.com/office/drawing/2014/main" id="{C19B8F14-B6A1-42A2-9F48-1132D9A4270B}"/>
                  </a:ext>
                </a:extLst>
              </p:cNvPr>
              <p:cNvSpPr>
                <a:spLocks noChangeShapeType="1"/>
              </p:cNvSpPr>
              <p:nvPr/>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5" name="Line 154">
                <a:extLst>
                  <a:ext uri="{FF2B5EF4-FFF2-40B4-BE49-F238E27FC236}">
                    <a16:creationId xmlns:a16="http://schemas.microsoft.com/office/drawing/2014/main" id="{A85B8425-2253-4BC0-8C3C-A7C7F111236E}"/>
                  </a:ext>
                </a:extLst>
              </p:cNvPr>
              <p:cNvSpPr>
                <a:spLocks noChangeShapeType="1"/>
              </p:cNvSpPr>
              <p:nvPr/>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6" name="Line 156">
                <a:extLst>
                  <a:ext uri="{FF2B5EF4-FFF2-40B4-BE49-F238E27FC236}">
                    <a16:creationId xmlns:a16="http://schemas.microsoft.com/office/drawing/2014/main" id="{6D37C6FE-B169-488C-B2A6-3DA945473809}"/>
                  </a:ext>
                </a:extLst>
              </p:cNvPr>
              <p:cNvSpPr>
                <a:spLocks noChangeShapeType="1"/>
              </p:cNvSpPr>
              <p:nvPr/>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7" name="Line 158">
                <a:extLst>
                  <a:ext uri="{FF2B5EF4-FFF2-40B4-BE49-F238E27FC236}">
                    <a16:creationId xmlns:a16="http://schemas.microsoft.com/office/drawing/2014/main" id="{0CE50062-45AF-4A1A-8FE7-D70BF5143E99}"/>
                  </a:ext>
                </a:extLst>
              </p:cNvPr>
              <p:cNvSpPr>
                <a:spLocks noChangeShapeType="1"/>
              </p:cNvSpPr>
              <p:nvPr/>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8" name="Line 160">
                <a:extLst>
                  <a:ext uri="{FF2B5EF4-FFF2-40B4-BE49-F238E27FC236}">
                    <a16:creationId xmlns:a16="http://schemas.microsoft.com/office/drawing/2014/main" id="{51AEA080-BD1E-491C-8139-C5C1F0943858}"/>
                  </a:ext>
                </a:extLst>
              </p:cNvPr>
              <p:cNvSpPr>
                <a:spLocks noChangeShapeType="1"/>
              </p:cNvSpPr>
              <p:nvPr/>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9" name="Line 162">
                <a:extLst>
                  <a:ext uri="{FF2B5EF4-FFF2-40B4-BE49-F238E27FC236}">
                    <a16:creationId xmlns:a16="http://schemas.microsoft.com/office/drawing/2014/main" id="{29ED668D-4214-4237-9834-BA33BB43DCBD}"/>
                  </a:ext>
                </a:extLst>
              </p:cNvPr>
              <p:cNvSpPr>
                <a:spLocks noChangeShapeType="1"/>
              </p:cNvSpPr>
              <p:nvPr/>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0" name="Line 164">
                <a:extLst>
                  <a:ext uri="{FF2B5EF4-FFF2-40B4-BE49-F238E27FC236}">
                    <a16:creationId xmlns:a16="http://schemas.microsoft.com/office/drawing/2014/main" id="{ADC0B329-6524-4599-8160-BAA50AF4CBC9}"/>
                  </a:ext>
                </a:extLst>
              </p:cNvPr>
              <p:cNvSpPr>
                <a:spLocks noChangeShapeType="1"/>
              </p:cNvSpPr>
              <p:nvPr/>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1" name="Line 166">
                <a:extLst>
                  <a:ext uri="{FF2B5EF4-FFF2-40B4-BE49-F238E27FC236}">
                    <a16:creationId xmlns:a16="http://schemas.microsoft.com/office/drawing/2014/main" id="{954827C4-55F3-44E2-B3BA-7BDD41C6A8FF}"/>
                  </a:ext>
                </a:extLst>
              </p:cNvPr>
              <p:cNvSpPr>
                <a:spLocks noChangeShapeType="1"/>
              </p:cNvSpPr>
              <p:nvPr/>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2" name="Line 168">
                <a:extLst>
                  <a:ext uri="{FF2B5EF4-FFF2-40B4-BE49-F238E27FC236}">
                    <a16:creationId xmlns:a16="http://schemas.microsoft.com/office/drawing/2014/main" id="{C9432060-A195-4ED4-8484-C83CD53B89CD}"/>
                  </a:ext>
                </a:extLst>
              </p:cNvPr>
              <p:cNvSpPr>
                <a:spLocks noChangeShapeType="1"/>
              </p:cNvSpPr>
              <p:nvPr/>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3" name="Line 170">
                <a:extLst>
                  <a:ext uri="{FF2B5EF4-FFF2-40B4-BE49-F238E27FC236}">
                    <a16:creationId xmlns:a16="http://schemas.microsoft.com/office/drawing/2014/main" id="{8075712D-3E17-447F-9017-FFF04E6D14DE}"/>
                  </a:ext>
                </a:extLst>
              </p:cNvPr>
              <p:cNvSpPr>
                <a:spLocks noChangeShapeType="1"/>
              </p:cNvSpPr>
              <p:nvPr/>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4" name="Line 172">
                <a:extLst>
                  <a:ext uri="{FF2B5EF4-FFF2-40B4-BE49-F238E27FC236}">
                    <a16:creationId xmlns:a16="http://schemas.microsoft.com/office/drawing/2014/main" id="{C9DB9AAF-0040-4E6E-A441-A9C3DA03E746}"/>
                  </a:ext>
                </a:extLst>
              </p:cNvPr>
              <p:cNvSpPr>
                <a:spLocks noChangeShapeType="1"/>
              </p:cNvSpPr>
              <p:nvPr/>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5" name="Line 174">
                <a:extLst>
                  <a:ext uri="{FF2B5EF4-FFF2-40B4-BE49-F238E27FC236}">
                    <a16:creationId xmlns:a16="http://schemas.microsoft.com/office/drawing/2014/main" id="{0A2477F8-93E4-4D00-9FB0-A85E99CEFC1E}"/>
                  </a:ext>
                </a:extLst>
              </p:cNvPr>
              <p:cNvSpPr>
                <a:spLocks noChangeShapeType="1"/>
              </p:cNvSpPr>
              <p:nvPr/>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6" name="Line 176">
                <a:extLst>
                  <a:ext uri="{FF2B5EF4-FFF2-40B4-BE49-F238E27FC236}">
                    <a16:creationId xmlns:a16="http://schemas.microsoft.com/office/drawing/2014/main" id="{C61EC35D-4E9B-4321-ACFB-01AAE4BAD2DD}"/>
                  </a:ext>
                </a:extLst>
              </p:cNvPr>
              <p:cNvSpPr>
                <a:spLocks noChangeShapeType="1"/>
              </p:cNvSpPr>
              <p:nvPr/>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7" name="Line 178">
                <a:extLst>
                  <a:ext uri="{FF2B5EF4-FFF2-40B4-BE49-F238E27FC236}">
                    <a16:creationId xmlns:a16="http://schemas.microsoft.com/office/drawing/2014/main" id="{984CA8DE-653F-494B-B6F0-216AAD662433}"/>
                  </a:ext>
                </a:extLst>
              </p:cNvPr>
              <p:cNvSpPr>
                <a:spLocks noChangeShapeType="1"/>
              </p:cNvSpPr>
              <p:nvPr/>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8" name="Line 180">
                <a:extLst>
                  <a:ext uri="{FF2B5EF4-FFF2-40B4-BE49-F238E27FC236}">
                    <a16:creationId xmlns:a16="http://schemas.microsoft.com/office/drawing/2014/main" id="{C35A61D6-4854-4496-A5E9-D7E73D68FDAA}"/>
                  </a:ext>
                </a:extLst>
              </p:cNvPr>
              <p:cNvSpPr>
                <a:spLocks noChangeShapeType="1"/>
              </p:cNvSpPr>
              <p:nvPr/>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9" name="Line 182">
                <a:extLst>
                  <a:ext uri="{FF2B5EF4-FFF2-40B4-BE49-F238E27FC236}">
                    <a16:creationId xmlns:a16="http://schemas.microsoft.com/office/drawing/2014/main" id="{73EA0933-2626-4BB8-8A4B-158E6DAA89DC}"/>
                  </a:ext>
                </a:extLst>
              </p:cNvPr>
              <p:cNvSpPr>
                <a:spLocks noChangeShapeType="1"/>
              </p:cNvSpPr>
              <p:nvPr/>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0" name="Line 184">
                <a:extLst>
                  <a:ext uri="{FF2B5EF4-FFF2-40B4-BE49-F238E27FC236}">
                    <a16:creationId xmlns:a16="http://schemas.microsoft.com/office/drawing/2014/main" id="{0136451E-1F1F-4055-8EAE-981E9BC2D660}"/>
                  </a:ext>
                </a:extLst>
              </p:cNvPr>
              <p:cNvSpPr>
                <a:spLocks noChangeShapeType="1"/>
              </p:cNvSpPr>
              <p:nvPr/>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1" name="Line 186">
                <a:extLst>
                  <a:ext uri="{FF2B5EF4-FFF2-40B4-BE49-F238E27FC236}">
                    <a16:creationId xmlns:a16="http://schemas.microsoft.com/office/drawing/2014/main" id="{299631BA-3D05-4B83-845B-B2C4DDC3317B}"/>
                  </a:ext>
                </a:extLst>
              </p:cNvPr>
              <p:cNvSpPr>
                <a:spLocks noChangeShapeType="1"/>
              </p:cNvSpPr>
              <p:nvPr/>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2" name="Line 188">
                <a:extLst>
                  <a:ext uri="{FF2B5EF4-FFF2-40B4-BE49-F238E27FC236}">
                    <a16:creationId xmlns:a16="http://schemas.microsoft.com/office/drawing/2014/main" id="{1525F65D-164B-44D9-9C76-FDFC5A95880F}"/>
                  </a:ext>
                </a:extLst>
              </p:cNvPr>
              <p:cNvSpPr>
                <a:spLocks noChangeShapeType="1"/>
              </p:cNvSpPr>
              <p:nvPr/>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3" name="Line 190">
                <a:extLst>
                  <a:ext uri="{FF2B5EF4-FFF2-40B4-BE49-F238E27FC236}">
                    <a16:creationId xmlns:a16="http://schemas.microsoft.com/office/drawing/2014/main" id="{3C265673-A391-4408-B554-078964BDE322}"/>
                  </a:ext>
                </a:extLst>
              </p:cNvPr>
              <p:cNvSpPr>
                <a:spLocks noChangeShapeType="1"/>
              </p:cNvSpPr>
              <p:nvPr/>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4" name="Line 192">
                <a:extLst>
                  <a:ext uri="{FF2B5EF4-FFF2-40B4-BE49-F238E27FC236}">
                    <a16:creationId xmlns:a16="http://schemas.microsoft.com/office/drawing/2014/main" id="{D4DDB28A-0186-4DAB-B334-05A721A24B63}"/>
                  </a:ext>
                </a:extLst>
              </p:cNvPr>
              <p:cNvSpPr>
                <a:spLocks noChangeShapeType="1"/>
              </p:cNvSpPr>
              <p:nvPr/>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5" name="Line 194">
                <a:extLst>
                  <a:ext uri="{FF2B5EF4-FFF2-40B4-BE49-F238E27FC236}">
                    <a16:creationId xmlns:a16="http://schemas.microsoft.com/office/drawing/2014/main" id="{523E4B65-4617-4707-93B1-2F8CFDB1B807}"/>
                  </a:ext>
                </a:extLst>
              </p:cNvPr>
              <p:cNvSpPr>
                <a:spLocks noChangeShapeType="1"/>
              </p:cNvSpPr>
              <p:nvPr/>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6" name="Line 196">
                <a:extLst>
                  <a:ext uri="{FF2B5EF4-FFF2-40B4-BE49-F238E27FC236}">
                    <a16:creationId xmlns:a16="http://schemas.microsoft.com/office/drawing/2014/main" id="{F04E5044-D267-4B24-ACE6-756EAA71675A}"/>
                  </a:ext>
                </a:extLst>
              </p:cNvPr>
              <p:cNvSpPr>
                <a:spLocks noChangeShapeType="1"/>
              </p:cNvSpPr>
              <p:nvPr/>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7" name="Line 198">
                <a:extLst>
                  <a:ext uri="{FF2B5EF4-FFF2-40B4-BE49-F238E27FC236}">
                    <a16:creationId xmlns:a16="http://schemas.microsoft.com/office/drawing/2014/main" id="{61CDE2CE-D44C-44AF-AA9F-9B45DC500611}"/>
                  </a:ext>
                </a:extLst>
              </p:cNvPr>
              <p:cNvSpPr>
                <a:spLocks noChangeShapeType="1"/>
              </p:cNvSpPr>
              <p:nvPr/>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8" name="Line 200">
                <a:extLst>
                  <a:ext uri="{FF2B5EF4-FFF2-40B4-BE49-F238E27FC236}">
                    <a16:creationId xmlns:a16="http://schemas.microsoft.com/office/drawing/2014/main" id="{B9315FB6-7EC2-4BCD-AD02-22A39463963C}"/>
                  </a:ext>
                </a:extLst>
              </p:cNvPr>
              <p:cNvSpPr>
                <a:spLocks noChangeShapeType="1"/>
              </p:cNvSpPr>
              <p:nvPr/>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9" name="Line 202">
                <a:extLst>
                  <a:ext uri="{FF2B5EF4-FFF2-40B4-BE49-F238E27FC236}">
                    <a16:creationId xmlns:a16="http://schemas.microsoft.com/office/drawing/2014/main" id="{81FE896A-4CF4-4FEC-B9C3-FC863B06360A}"/>
                  </a:ext>
                </a:extLst>
              </p:cNvPr>
              <p:cNvSpPr>
                <a:spLocks noChangeShapeType="1"/>
              </p:cNvSpPr>
              <p:nvPr/>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0" name="Line 204">
                <a:extLst>
                  <a:ext uri="{FF2B5EF4-FFF2-40B4-BE49-F238E27FC236}">
                    <a16:creationId xmlns:a16="http://schemas.microsoft.com/office/drawing/2014/main" id="{BD7DD4DD-C781-468A-9007-0D1D0C7E3A24}"/>
                  </a:ext>
                </a:extLst>
              </p:cNvPr>
              <p:cNvSpPr>
                <a:spLocks noChangeShapeType="1"/>
              </p:cNvSpPr>
              <p:nvPr/>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1" name="Line 206">
                <a:extLst>
                  <a:ext uri="{FF2B5EF4-FFF2-40B4-BE49-F238E27FC236}">
                    <a16:creationId xmlns:a16="http://schemas.microsoft.com/office/drawing/2014/main" id="{C4A2457B-7CF7-4D89-A8D4-E895231D621A}"/>
                  </a:ext>
                </a:extLst>
              </p:cNvPr>
              <p:cNvSpPr>
                <a:spLocks noChangeShapeType="1"/>
              </p:cNvSpPr>
              <p:nvPr/>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2" name="Line 208">
                <a:extLst>
                  <a:ext uri="{FF2B5EF4-FFF2-40B4-BE49-F238E27FC236}">
                    <a16:creationId xmlns:a16="http://schemas.microsoft.com/office/drawing/2014/main" id="{0BDD61AE-38BF-4280-A931-087A2BD5D05F}"/>
                  </a:ext>
                </a:extLst>
              </p:cNvPr>
              <p:cNvSpPr>
                <a:spLocks noChangeShapeType="1"/>
              </p:cNvSpPr>
              <p:nvPr/>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3" name="Line 210">
                <a:extLst>
                  <a:ext uri="{FF2B5EF4-FFF2-40B4-BE49-F238E27FC236}">
                    <a16:creationId xmlns:a16="http://schemas.microsoft.com/office/drawing/2014/main" id="{E4173E12-B134-4F0F-B28F-EB07F5CD853A}"/>
                  </a:ext>
                </a:extLst>
              </p:cNvPr>
              <p:cNvSpPr>
                <a:spLocks noChangeShapeType="1"/>
              </p:cNvSpPr>
              <p:nvPr/>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4" name="Line 212">
                <a:extLst>
                  <a:ext uri="{FF2B5EF4-FFF2-40B4-BE49-F238E27FC236}">
                    <a16:creationId xmlns:a16="http://schemas.microsoft.com/office/drawing/2014/main" id="{01B0E40A-221A-4F65-80DA-A9515F93FA9F}"/>
                  </a:ext>
                </a:extLst>
              </p:cNvPr>
              <p:cNvSpPr>
                <a:spLocks noChangeShapeType="1"/>
              </p:cNvSpPr>
              <p:nvPr/>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5" name="Line 214">
                <a:extLst>
                  <a:ext uri="{FF2B5EF4-FFF2-40B4-BE49-F238E27FC236}">
                    <a16:creationId xmlns:a16="http://schemas.microsoft.com/office/drawing/2014/main" id="{827CCD90-A07F-452D-AAEA-4AA00EDCA74E}"/>
                  </a:ext>
                </a:extLst>
              </p:cNvPr>
              <p:cNvSpPr>
                <a:spLocks noChangeShapeType="1"/>
              </p:cNvSpPr>
              <p:nvPr/>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6" name="Line 216">
                <a:extLst>
                  <a:ext uri="{FF2B5EF4-FFF2-40B4-BE49-F238E27FC236}">
                    <a16:creationId xmlns:a16="http://schemas.microsoft.com/office/drawing/2014/main" id="{35574CB8-EB8F-4306-9550-20D8EEE58578}"/>
                  </a:ext>
                </a:extLst>
              </p:cNvPr>
              <p:cNvSpPr>
                <a:spLocks noChangeShapeType="1"/>
              </p:cNvSpPr>
              <p:nvPr/>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7" name="Line 218">
                <a:extLst>
                  <a:ext uri="{FF2B5EF4-FFF2-40B4-BE49-F238E27FC236}">
                    <a16:creationId xmlns:a16="http://schemas.microsoft.com/office/drawing/2014/main" id="{5A1AAAA1-FF9B-4E97-B86C-FB8E3D762C1D}"/>
                  </a:ext>
                </a:extLst>
              </p:cNvPr>
              <p:cNvSpPr>
                <a:spLocks noChangeShapeType="1"/>
              </p:cNvSpPr>
              <p:nvPr/>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8" name="Line 220">
                <a:extLst>
                  <a:ext uri="{FF2B5EF4-FFF2-40B4-BE49-F238E27FC236}">
                    <a16:creationId xmlns:a16="http://schemas.microsoft.com/office/drawing/2014/main" id="{8385E408-0830-4B9B-84D3-C585AE95F1CF}"/>
                  </a:ext>
                </a:extLst>
              </p:cNvPr>
              <p:cNvSpPr>
                <a:spLocks noChangeShapeType="1"/>
              </p:cNvSpPr>
              <p:nvPr/>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9" name="Line 222">
                <a:extLst>
                  <a:ext uri="{FF2B5EF4-FFF2-40B4-BE49-F238E27FC236}">
                    <a16:creationId xmlns:a16="http://schemas.microsoft.com/office/drawing/2014/main" id="{F1CA636E-2580-49FB-B0FC-FC49EB366B45}"/>
                  </a:ext>
                </a:extLst>
              </p:cNvPr>
              <p:cNvSpPr>
                <a:spLocks noChangeShapeType="1"/>
              </p:cNvSpPr>
              <p:nvPr/>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0" name="Line 224">
                <a:extLst>
                  <a:ext uri="{FF2B5EF4-FFF2-40B4-BE49-F238E27FC236}">
                    <a16:creationId xmlns:a16="http://schemas.microsoft.com/office/drawing/2014/main" id="{521B31CE-8639-405E-AE8B-CFC62416335E}"/>
                  </a:ext>
                </a:extLst>
              </p:cNvPr>
              <p:cNvSpPr>
                <a:spLocks noChangeShapeType="1"/>
              </p:cNvSpPr>
              <p:nvPr/>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1" name="Line 226">
                <a:extLst>
                  <a:ext uri="{FF2B5EF4-FFF2-40B4-BE49-F238E27FC236}">
                    <a16:creationId xmlns:a16="http://schemas.microsoft.com/office/drawing/2014/main" id="{4D398F7C-424D-4279-9ABC-26B114685A17}"/>
                  </a:ext>
                </a:extLst>
              </p:cNvPr>
              <p:cNvSpPr>
                <a:spLocks noChangeShapeType="1"/>
              </p:cNvSpPr>
              <p:nvPr/>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2" name="Line 228">
                <a:extLst>
                  <a:ext uri="{FF2B5EF4-FFF2-40B4-BE49-F238E27FC236}">
                    <a16:creationId xmlns:a16="http://schemas.microsoft.com/office/drawing/2014/main" id="{2CB5F778-A0EB-4148-971F-6041907C7DF8}"/>
                  </a:ext>
                </a:extLst>
              </p:cNvPr>
              <p:cNvSpPr>
                <a:spLocks noChangeShapeType="1"/>
              </p:cNvSpPr>
              <p:nvPr/>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3" name="Line 146">
                <a:extLst>
                  <a:ext uri="{FF2B5EF4-FFF2-40B4-BE49-F238E27FC236}">
                    <a16:creationId xmlns:a16="http://schemas.microsoft.com/office/drawing/2014/main" id="{8CA4CE63-E1FA-468C-99F9-D45DA805B8A5}"/>
                  </a:ext>
                </a:extLst>
              </p:cNvPr>
              <p:cNvSpPr>
                <a:spLocks noChangeShapeType="1"/>
              </p:cNvSpPr>
              <p:nvPr/>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4" name="Line 204">
                <a:extLst>
                  <a:ext uri="{FF2B5EF4-FFF2-40B4-BE49-F238E27FC236}">
                    <a16:creationId xmlns:a16="http://schemas.microsoft.com/office/drawing/2014/main" id="{6ABE99F5-E441-4A77-AC24-294BCB749515}"/>
                  </a:ext>
                </a:extLst>
              </p:cNvPr>
              <p:cNvSpPr>
                <a:spLocks noChangeShapeType="1"/>
              </p:cNvSpPr>
              <p:nvPr/>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grpSp>
        <p:grpSp>
          <p:nvGrpSpPr>
            <p:cNvPr id="8" name="Group 7">
              <a:extLst>
                <a:ext uri="{FF2B5EF4-FFF2-40B4-BE49-F238E27FC236}">
                  <a16:creationId xmlns:a16="http://schemas.microsoft.com/office/drawing/2014/main" id="{47248AC6-FDA9-4465-99AD-1C38037FAF42}"/>
                </a:ext>
              </a:extLst>
            </p:cNvPr>
            <p:cNvGrpSpPr/>
            <p:nvPr/>
          </p:nvGrpSpPr>
          <p:grpSpPr bwMode="gray">
            <a:xfrm>
              <a:off x="0" y="6948152"/>
              <a:ext cx="12192000" cy="232538"/>
              <a:chOff x="0" y="-319423"/>
              <a:chExt cx="12192000" cy="232538"/>
            </a:xfrm>
          </p:grpSpPr>
          <p:sp>
            <p:nvSpPr>
              <p:cNvPr id="37" name="Line 146">
                <a:extLst>
                  <a:ext uri="{FF2B5EF4-FFF2-40B4-BE49-F238E27FC236}">
                    <a16:creationId xmlns:a16="http://schemas.microsoft.com/office/drawing/2014/main" id="{391AC017-F7B3-482C-B9FF-080FEC8A1C3A}"/>
                  </a:ext>
                </a:extLst>
              </p:cNvPr>
              <p:cNvSpPr>
                <a:spLocks noChangeShapeType="1"/>
              </p:cNvSpPr>
              <p:nvPr/>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8" name="Line 148">
                <a:extLst>
                  <a:ext uri="{FF2B5EF4-FFF2-40B4-BE49-F238E27FC236}">
                    <a16:creationId xmlns:a16="http://schemas.microsoft.com/office/drawing/2014/main" id="{44C04A24-E2EA-4BB8-881B-0B0365B90D40}"/>
                  </a:ext>
                </a:extLst>
              </p:cNvPr>
              <p:cNvSpPr>
                <a:spLocks noChangeShapeType="1"/>
              </p:cNvSpPr>
              <p:nvPr/>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9" name="Line 150">
                <a:extLst>
                  <a:ext uri="{FF2B5EF4-FFF2-40B4-BE49-F238E27FC236}">
                    <a16:creationId xmlns:a16="http://schemas.microsoft.com/office/drawing/2014/main" id="{8E8C7757-A0DD-460F-B13E-92782C3B373E}"/>
                  </a:ext>
                </a:extLst>
              </p:cNvPr>
              <p:cNvSpPr>
                <a:spLocks noChangeShapeType="1"/>
              </p:cNvSpPr>
              <p:nvPr/>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0" name="Line 152">
                <a:extLst>
                  <a:ext uri="{FF2B5EF4-FFF2-40B4-BE49-F238E27FC236}">
                    <a16:creationId xmlns:a16="http://schemas.microsoft.com/office/drawing/2014/main" id="{830CB472-A70F-47F3-B95D-48B38A5A9D18}"/>
                  </a:ext>
                </a:extLst>
              </p:cNvPr>
              <p:cNvSpPr>
                <a:spLocks noChangeShapeType="1"/>
              </p:cNvSpPr>
              <p:nvPr/>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1" name="Line 154">
                <a:extLst>
                  <a:ext uri="{FF2B5EF4-FFF2-40B4-BE49-F238E27FC236}">
                    <a16:creationId xmlns:a16="http://schemas.microsoft.com/office/drawing/2014/main" id="{3C762C92-DD4C-4B41-926A-176A91E42C91}"/>
                  </a:ext>
                </a:extLst>
              </p:cNvPr>
              <p:cNvSpPr>
                <a:spLocks noChangeShapeType="1"/>
              </p:cNvSpPr>
              <p:nvPr/>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2" name="Line 156">
                <a:extLst>
                  <a:ext uri="{FF2B5EF4-FFF2-40B4-BE49-F238E27FC236}">
                    <a16:creationId xmlns:a16="http://schemas.microsoft.com/office/drawing/2014/main" id="{958F2E5C-9A31-4EFB-A642-127791D7B35F}"/>
                  </a:ext>
                </a:extLst>
              </p:cNvPr>
              <p:cNvSpPr>
                <a:spLocks noChangeShapeType="1"/>
              </p:cNvSpPr>
              <p:nvPr/>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3" name="Line 158">
                <a:extLst>
                  <a:ext uri="{FF2B5EF4-FFF2-40B4-BE49-F238E27FC236}">
                    <a16:creationId xmlns:a16="http://schemas.microsoft.com/office/drawing/2014/main" id="{1DC31FA4-6FBB-4F59-B070-7D392B1C793A}"/>
                  </a:ext>
                </a:extLst>
              </p:cNvPr>
              <p:cNvSpPr>
                <a:spLocks noChangeShapeType="1"/>
              </p:cNvSpPr>
              <p:nvPr/>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4" name="Line 160">
                <a:extLst>
                  <a:ext uri="{FF2B5EF4-FFF2-40B4-BE49-F238E27FC236}">
                    <a16:creationId xmlns:a16="http://schemas.microsoft.com/office/drawing/2014/main" id="{47AB1C28-9206-4E3E-89EF-28E1F054D944}"/>
                  </a:ext>
                </a:extLst>
              </p:cNvPr>
              <p:cNvSpPr>
                <a:spLocks noChangeShapeType="1"/>
              </p:cNvSpPr>
              <p:nvPr/>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5" name="Line 162">
                <a:extLst>
                  <a:ext uri="{FF2B5EF4-FFF2-40B4-BE49-F238E27FC236}">
                    <a16:creationId xmlns:a16="http://schemas.microsoft.com/office/drawing/2014/main" id="{D9773AE6-E0C7-4C53-964A-0E7DA25DEEF3}"/>
                  </a:ext>
                </a:extLst>
              </p:cNvPr>
              <p:cNvSpPr>
                <a:spLocks noChangeShapeType="1"/>
              </p:cNvSpPr>
              <p:nvPr/>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6" name="Line 164">
                <a:extLst>
                  <a:ext uri="{FF2B5EF4-FFF2-40B4-BE49-F238E27FC236}">
                    <a16:creationId xmlns:a16="http://schemas.microsoft.com/office/drawing/2014/main" id="{C288FCB6-C596-4BDB-8EFD-4296C5D1D3D7}"/>
                  </a:ext>
                </a:extLst>
              </p:cNvPr>
              <p:cNvSpPr>
                <a:spLocks noChangeShapeType="1"/>
              </p:cNvSpPr>
              <p:nvPr/>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7" name="Line 166">
                <a:extLst>
                  <a:ext uri="{FF2B5EF4-FFF2-40B4-BE49-F238E27FC236}">
                    <a16:creationId xmlns:a16="http://schemas.microsoft.com/office/drawing/2014/main" id="{CEF72E1D-5E71-4246-83E8-F168C356F57A}"/>
                  </a:ext>
                </a:extLst>
              </p:cNvPr>
              <p:cNvSpPr>
                <a:spLocks noChangeShapeType="1"/>
              </p:cNvSpPr>
              <p:nvPr/>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8" name="Line 168">
                <a:extLst>
                  <a:ext uri="{FF2B5EF4-FFF2-40B4-BE49-F238E27FC236}">
                    <a16:creationId xmlns:a16="http://schemas.microsoft.com/office/drawing/2014/main" id="{A7A78EE4-83AC-4D6E-A2CB-A15C0569981B}"/>
                  </a:ext>
                </a:extLst>
              </p:cNvPr>
              <p:cNvSpPr>
                <a:spLocks noChangeShapeType="1"/>
              </p:cNvSpPr>
              <p:nvPr/>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9" name="Line 170">
                <a:extLst>
                  <a:ext uri="{FF2B5EF4-FFF2-40B4-BE49-F238E27FC236}">
                    <a16:creationId xmlns:a16="http://schemas.microsoft.com/office/drawing/2014/main" id="{9BC205B0-D4F4-4ADD-841E-E01B3A86205C}"/>
                  </a:ext>
                </a:extLst>
              </p:cNvPr>
              <p:cNvSpPr>
                <a:spLocks noChangeShapeType="1"/>
              </p:cNvSpPr>
              <p:nvPr/>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0" name="Line 172">
                <a:extLst>
                  <a:ext uri="{FF2B5EF4-FFF2-40B4-BE49-F238E27FC236}">
                    <a16:creationId xmlns:a16="http://schemas.microsoft.com/office/drawing/2014/main" id="{08255FBF-8D07-4D30-89FB-4D19C188BF15}"/>
                  </a:ext>
                </a:extLst>
              </p:cNvPr>
              <p:cNvSpPr>
                <a:spLocks noChangeShapeType="1"/>
              </p:cNvSpPr>
              <p:nvPr/>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1" name="Line 174">
                <a:extLst>
                  <a:ext uri="{FF2B5EF4-FFF2-40B4-BE49-F238E27FC236}">
                    <a16:creationId xmlns:a16="http://schemas.microsoft.com/office/drawing/2014/main" id="{88D44F5D-148C-4BE2-9DA7-71A4382AC5B8}"/>
                  </a:ext>
                </a:extLst>
              </p:cNvPr>
              <p:cNvSpPr>
                <a:spLocks noChangeShapeType="1"/>
              </p:cNvSpPr>
              <p:nvPr/>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2" name="Line 176">
                <a:extLst>
                  <a:ext uri="{FF2B5EF4-FFF2-40B4-BE49-F238E27FC236}">
                    <a16:creationId xmlns:a16="http://schemas.microsoft.com/office/drawing/2014/main" id="{2C24DEE7-8BBD-415E-8903-E1547A2637B2}"/>
                  </a:ext>
                </a:extLst>
              </p:cNvPr>
              <p:cNvSpPr>
                <a:spLocks noChangeShapeType="1"/>
              </p:cNvSpPr>
              <p:nvPr/>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3" name="Line 178">
                <a:extLst>
                  <a:ext uri="{FF2B5EF4-FFF2-40B4-BE49-F238E27FC236}">
                    <a16:creationId xmlns:a16="http://schemas.microsoft.com/office/drawing/2014/main" id="{0AF8060D-FC6E-4EAC-85C2-C8DDB7009D9E}"/>
                  </a:ext>
                </a:extLst>
              </p:cNvPr>
              <p:cNvSpPr>
                <a:spLocks noChangeShapeType="1"/>
              </p:cNvSpPr>
              <p:nvPr/>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4" name="Line 180">
                <a:extLst>
                  <a:ext uri="{FF2B5EF4-FFF2-40B4-BE49-F238E27FC236}">
                    <a16:creationId xmlns:a16="http://schemas.microsoft.com/office/drawing/2014/main" id="{B07EB7C3-18E1-4BE0-9FA8-C4B4CA4D7EEC}"/>
                  </a:ext>
                </a:extLst>
              </p:cNvPr>
              <p:cNvSpPr>
                <a:spLocks noChangeShapeType="1"/>
              </p:cNvSpPr>
              <p:nvPr/>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5" name="Line 182">
                <a:extLst>
                  <a:ext uri="{FF2B5EF4-FFF2-40B4-BE49-F238E27FC236}">
                    <a16:creationId xmlns:a16="http://schemas.microsoft.com/office/drawing/2014/main" id="{8D1006CD-9550-4E4C-BCFD-BE5FD8250908}"/>
                  </a:ext>
                </a:extLst>
              </p:cNvPr>
              <p:cNvSpPr>
                <a:spLocks noChangeShapeType="1"/>
              </p:cNvSpPr>
              <p:nvPr/>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6" name="Line 184">
                <a:extLst>
                  <a:ext uri="{FF2B5EF4-FFF2-40B4-BE49-F238E27FC236}">
                    <a16:creationId xmlns:a16="http://schemas.microsoft.com/office/drawing/2014/main" id="{6DC36F23-C2D2-44EF-BBB2-CFEB90A644E1}"/>
                  </a:ext>
                </a:extLst>
              </p:cNvPr>
              <p:cNvSpPr>
                <a:spLocks noChangeShapeType="1"/>
              </p:cNvSpPr>
              <p:nvPr/>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7" name="Line 186">
                <a:extLst>
                  <a:ext uri="{FF2B5EF4-FFF2-40B4-BE49-F238E27FC236}">
                    <a16:creationId xmlns:a16="http://schemas.microsoft.com/office/drawing/2014/main" id="{E393CB5A-0267-4164-9243-10E934F7F7EB}"/>
                  </a:ext>
                </a:extLst>
              </p:cNvPr>
              <p:cNvSpPr>
                <a:spLocks noChangeShapeType="1"/>
              </p:cNvSpPr>
              <p:nvPr/>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8" name="Line 188">
                <a:extLst>
                  <a:ext uri="{FF2B5EF4-FFF2-40B4-BE49-F238E27FC236}">
                    <a16:creationId xmlns:a16="http://schemas.microsoft.com/office/drawing/2014/main" id="{E7AA2782-4FBA-4FFB-ABF0-796679C8B485}"/>
                  </a:ext>
                </a:extLst>
              </p:cNvPr>
              <p:cNvSpPr>
                <a:spLocks noChangeShapeType="1"/>
              </p:cNvSpPr>
              <p:nvPr/>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9" name="Line 190">
                <a:extLst>
                  <a:ext uri="{FF2B5EF4-FFF2-40B4-BE49-F238E27FC236}">
                    <a16:creationId xmlns:a16="http://schemas.microsoft.com/office/drawing/2014/main" id="{8E7CBB06-6B2B-448A-BAE5-72177B5D2880}"/>
                  </a:ext>
                </a:extLst>
              </p:cNvPr>
              <p:cNvSpPr>
                <a:spLocks noChangeShapeType="1"/>
              </p:cNvSpPr>
              <p:nvPr/>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0" name="Line 192">
                <a:extLst>
                  <a:ext uri="{FF2B5EF4-FFF2-40B4-BE49-F238E27FC236}">
                    <a16:creationId xmlns:a16="http://schemas.microsoft.com/office/drawing/2014/main" id="{87C0755B-AB24-4F44-9AD8-4C8ABE3800C3}"/>
                  </a:ext>
                </a:extLst>
              </p:cNvPr>
              <p:cNvSpPr>
                <a:spLocks noChangeShapeType="1"/>
              </p:cNvSpPr>
              <p:nvPr/>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1" name="Line 194">
                <a:extLst>
                  <a:ext uri="{FF2B5EF4-FFF2-40B4-BE49-F238E27FC236}">
                    <a16:creationId xmlns:a16="http://schemas.microsoft.com/office/drawing/2014/main" id="{BD88D2A4-60F1-447E-93AB-3494D39C45F2}"/>
                  </a:ext>
                </a:extLst>
              </p:cNvPr>
              <p:cNvSpPr>
                <a:spLocks noChangeShapeType="1"/>
              </p:cNvSpPr>
              <p:nvPr/>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2" name="Line 196">
                <a:extLst>
                  <a:ext uri="{FF2B5EF4-FFF2-40B4-BE49-F238E27FC236}">
                    <a16:creationId xmlns:a16="http://schemas.microsoft.com/office/drawing/2014/main" id="{4CFCE280-1622-460F-AC36-E8CB0B026BB2}"/>
                  </a:ext>
                </a:extLst>
              </p:cNvPr>
              <p:cNvSpPr>
                <a:spLocks noChangeShapeType="1"/>
              </p:cNvSpPr>
              <p:nvPr/>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3" name="Line 198">
                <a:extLst>
                  <a:ext uri="{FF2B5EF4-FFF2-40B4-BE49-F238E27FC236}">
                    <a16:creationId xmlns:a16="http://schemas.microsoft.com/office/drawing/2014/main" id="{2243FA71-101F-49C0-96F2-81B10F5BFB9B}"/>
                  </a:ext>
                </a:extLst>
              </p:cNvPr>
              <p:cNvSpPr>
                <a:spLocks noChangeShapeType="1"/>
              </p:cNvSpPr>
              <p:nvPr/>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4" name="Line 200">
                <a:extLst>
                  <a:ext uri="{FF2B5EF4-FFF2-40B4-BE49-F238E27FC236}">
                    <a16:creationId xmlns:a16="http://schemas.microsoft.com/office/drawing/2014/main" id="{307ABF85-CE64-4BE1-B6F2-0C4D4DBF4ACB}"/>
                  </a:ext>
                </a:extLst>
              </p:cNvPr>
              <p:cNvSpPr>
                <a:spLocks noChangeShapeType="1"/>
              </p:cNvSpPr>
              <p:nvPr/>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5" name="Line 202">
                <a:extLst>
                  <a:ext uri="{FF2B5EF4-FFF2-40B4-BE49-F238E27FC236}">
                    <a16:creationId xmlns:a16="http://schemas.microsoft.com/office/drawing/2014/main" id="{A81AC63F-C775-4CF3-A6EA-82FBAF50BC16}"/>
                  </a:ext>
                </a:extLst>
              </p:cNvPr>
              <p:cNvSpPr>
                <a:spLocks noChangeShapeType="1"/>
              </p:cNvSpPr>
              <p:nvPr/>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6" name="Line 204">
                <a:extLst>
                  <a:ext uri="{FF2B5EF4-FFF2-40B4-BE49-F238E27FC236}">
                    <a16:creationId xmlns:a16="http://schemas.microsoft.com/office/drawing/2014/main" id="{BF5ADE56-EBA3-4AA0-9CD7-494C8EB21909}"/>
                  </a:ext>
                </a:extLst>
              </p:cNvPr>
              <p:cNvSpPr>
                <a:spLocks noChangeShapeType="1"/>
              </p:cNvSpPr>
              <p:nvPr/>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7" name="Line 206">
                <a:extLst>
                  <a:ext uri="{FF2B5EF4-FFF2-40B4-BE49-F238E27FC236}">
                    <a16:creationId xmlns:a16="http://schemas.microsoft.com/office/drawing/2014/main" id="{D6105A57-7601-4166-8A44-881F49394934}"/>
                  </a:ext>
                </a:extLst>
              </p:cNvPr>
              <p:cNvSpPr>
                <a:spLocks noChangeShapeType="1"/>
              </p:cNvSpPr>
              <p:nvPr/>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8" name="Line 208">
                <a:extLst>
                  <a:ext uri="{FF2B5EF4-FFF2-40B4-BE49-F238E27FC236}">
                    <a16:creationId xmlns:a16="http://schemas.microsoft.com/office/drawing/2014/main" id="{424D709B-73B9-4A1F-8F38-90F085C75493}"/>
                  </a:ext>
                </a:extLst>
              </p:cNvPr>
              <p:cNvSpPr>
                <a:spLocks noChangeShapeType="1"/>
              </p:cNvSpPr>
              <p:nvPr/>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9" name="Line 210">
                <a:extLst>
                  <a:ext uri="{FF2B5EF4-FFF2-40B4-BE49-F238E27FC236}">
                    <a16:creationId xmlns:a16="http://schemas.microsoft.com/office/drawing/2014/main" id="{51B48032-CC5A-4835-9AC3-68C8773AA655}"/>
                  </a:ext>
                </a:extLst>
              </p:cNvPr>
              <p:cNvSpPr>
                <a:spLocks noChangeShapeType="1"/>
              </p:cNvSpPr>
              <p:nvPr/>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0" name="Line 212">
                <a:extLst>
                  <a:ext uri="{FF2B5EF4-FFF2-40B4-BE49-F238E27FC236}">
                    <a16:creationId xmlns:a16="http://schemas.microsoft.com/office/drawing/2014/main" id="{3913B23A-28F3-4E87-9F52-416C5E52697D}"/>
                  </a:ext>
                </a:extLst>
              </p:cNvPr>
              <p:cNvSpPr>
                <a:spLocks noChangeShapeType="1"/>
              </p:cNvSpPr>
              <p:nvPr/>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1" name="Line 214">
                <a:extLst>
                  <a:ext uri="{FF2B5EF4-FFF2-40B4-BE49-F238E27FC236}">
                    <a16:creationId xmlns:a16="http://schemas.microsoft.com/office/drawing/2014/main" id="{B0D78C0E-43FC-4E51-AD1F-D8E527FE6B95}"/>
                  </a:ext>
                </a:extLst>
              </p:cNvPr>
              <p:cNvSpPr>
                <a:spLocks noChangeShapeType="1"/>
              </p:cNvSpPr>
              <p:nvPr/>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2" name="Line 216">
                <a:extLst>
                  <a:ext uri="{FF2B5EF4-FFF2-40B4-BE49-F238E27FC236}">
                    <a16:creationId xmlns:a16="http://schemas.microsoft.com/office/drawing/2014/main" id="{215B58C8-7BC4-4CF9-B177-33CC4177E8CF}"/>
                  </a:ext>
                </a:extLst>
              </p:cNvPr>
              <p:cNvSpPr>
                <a:spLocks noChangeShapeType="1"/>
              </p:cNvSpPr>
              <p:nvPr/>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3" name="Line 218">
                <a:extLst>
                  <a:ext uri="{FF2B5EF4-FFF2-40B4-BE49-F238E27FC236}">
                    <a16:creationId xmlns:a16="http://schemas.microsoft.com/office/drawing/2014/main" id="{0D8B220C-D293-4FD7-B904-D7BEA69FDAD9}"/>
                  </a:ext>
                </a:extLst>
              </p:cNvPr>
              <p:cNvSpPr>
                <a:spLocks noChangeShapeType="1"/>
              </p:cNvSpPr>
              <p:nvPr/>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4" name="Line 220">
                <a:extLst>
                  <a:ext uri="{FF2B5EF4-FFF2-40B4-BE49-F238E27FC236}">
                    <a16:creationId xmlns:a16="http://schemas.microsoft.com/office/drawing/2014/main" id="{9D5AB9B7-76D2-4059-9388-711F4705309F}"/>
                  </a:ext>
                </a:extLst>
              </p:cNvPr>
              <p:cNvSpPr>
                <a:spLocks noChangeShapeType="1"/>
              </p:cNvSpPr>
              <p:nvPr/>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5" name="Line 222">
                <a:extLst>
                  <a:ext uri="{FF2B5EF4-FFF2-40B4-BE49-F238E27FC236}">
                    <a16:creationId xmlns:a16="http://schemas.microsoft.com/office/drawing/2014/main" id="{ED8703E4-D087-4371-81C9-DE887BA0377F}"/>
                  </a:ext>
                </a:extLst>
              </p:cNvPr>
              <p:cNvSpPr>
                <a:spLocks noChangeShapeType="1"/>
              </p:cNvSpPr>
              <p:nvPr/>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6" name="Line 224">
                <a:extLst>
                  <a:ext uri="{FF2B5EF4-FFF2-40B4-BE49-F238E27FC236}">
                    <a16:creationId xmlns:a16="http://schemas.microsoft.com/office/drawing/2014/main" id="{4ECB6CB8-CC82-456F-A5D8-B45DDEF2D21C}"/>
                  </a:ext>
                </a:extLst>
              </p:cNvPr>
              <p:cNvSpPr>
                <a:spLocks noChangeShapeType="1"/>
              </p:cNvSpPr>
              <p:nvPr/>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7" name="Line 226">
                <a:extLst>
                  <a:ext uri="{FF2B5EF4-FFF2-40B4-BE49-F238E27FC236}">
                    <a16:creationId xmlns:a16="http://schemas.microsoft.com/office/drawing/2014/main" id="{D5DB0C71-776F-456D-BB5F-8917BC699695}"/>
                  </a:ext>
                </a:extLst>
              </p:cNvPr>
              <p:cNvSpPr>
                <a:spLocks noChangeShapeType="1"/>
              </p:cNvSpPr>
              <p:nvPr/>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8" name="Line 228">
                <a:extLst>
                  <a:ext uri="{FF2B5EF4-FFF2-40B4-BE49-F238E27FC236}">
                    <a16:creationId xmlns:a16="http://schemas.microsoft.com/office/drawing/2014/main" id="{530FB8F0-5032-4AC5-8DB3-4B0C898E7EE6}"/>
                  </a:ext>
                </a:extLst>
              </p:cNvPr>
              <p:cNvSpPr>
                <a:spLocks noChangeShapeType="1"/>
              </p:cNvSpPr>
              <p:nvPr/>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9" name="Line 146">
                <a:extLst>
                  <a:ext uri="{FF2B5EF4-FFF2-40B4-BE49-F238E27FC236}">
                    <a16:creationId xmlns:a16="http://schemas.microsoft.com/office/drawing/2014/main" id="{6F917F00-0114-4369-85B9-9E2A558A244F}"/>
                  </a:ext>
                </a:extLst>
              </p:cNvPr>
              <p:cNvSpPr>
                <a:spLocks noChangeShapeType="1"/>
              </p:cNvSpPr>
              <p:nvPr/>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0" name="Line 204">
                <a:extLst>
                  <a:ext uri="{FF2B5EF4-FFF2-40B4-BE49-F238E27FC236}">
                    <a16:creationId xmlns:a16="http://schemas.microsoft.com/office/drawing/2014/main" id="{4EDC5332-29C9-43E6-8B22-E97932F007BC}"/>
                  </a:ext>
                </a:extLst>
              </p:cNvPr>
              <p:cNvSpPr>
                <a:spLocks noChangeShapeType="1"/>
              </p:cNvSpPr>
              <p:nvPr/>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grpSp>
        <p:grpSp>
          <p:nvGrpSpPr>
            <p:cNvPr id="9" name="Group 8">
              <a:extLst>
                <a:ext uri="{FF2B5EF4-FFF2-40B4-BE49-F238E27FC236}">
                  <a16:creationId xmlns:a16="http://schemas.microsoft.com/office/drawing/2014/main" id="{0ADC1258-315D-471F-926B-799F0B2CCEEB}"/>
                </a:ext>
              </a:extLst>
            </p:cNvPr>
            <p:cNvGrpSpPr/>
            <p:nvPr/>
          </p:nvGrpSpPr>
          <p:grpSpPr bwMode="gray">
            <a:xfrm>
              <a:off x="12276481" y="0"/>
              <a:ext cx="240289" cy="6858000"/>
              <a:chOff x="-319714" y="0"/>
              <a:chExt cx="240289" cy="6858000"/>
            </a:xfrm>
          </p:grpSpPr>
          <p:sp>
            <p:nvSpPr>
              <p:cNvPr id="12" name="Line 230">
                <a:extLst>
                  <a:ext uri="{FF2B5EF4-FFF2-40B4-BE49-F238E27FC236}">
                    <a16:creationId xmlns:a16="http://schemas.microsoft.com/office/drawing/2014/main" id="{DE1B2705-1DF3-4A2A-A9A7-C886644C2118}"/>
                  </a:ext>
                </a:extLst>
              </p:cNvPr>
              <p:cNvSpPr>
                <a:spLocks noChangeShapeType="1"/>
              </p:cNvSpPr>
              <p:nvPr/>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 name="Line 232">
                <a:extLst>
                  <a:ext uri="{FF2B5EF4-FFF2-40B4-BE49-F238E27FC236}">
                    <a16:creationId xmlns:a16="http://schemas.microsoft.com/office/drawing/2014/main" id="{34EA7BDB-FF81-42C2-8521-561E0E00A764}"/>
                  </a:ext>
                </a:extLst>
              </p:cNvPr>
              <p:cNvSpPr>
                <a:spLocks noChangeShapeType="1"/>
              </p:cNvSpPr>
              <p:nvPr/>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 name="Line 234">
                <a:extLst>
                  <a:ext uri="{FF2B5EF4-FFF2-40B4-BE49-F238E27FC236}">
                    <a16:creationId xmlns:a16="http://schemas.microsoft.com/office/drawing/2014/main" id="{9AD31D77-3E3F-44A4-8BF4-53C1A82D83FD}"/>
                  </a:ext>
                </a:extLst>
              </p:cNvPr>
              <p:cNvSpPr>
                <a:spLocks noChangeShapeType="1"/>
              </p:cNvSpPr>
              <p:nvPr/>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dirty="0"/>
              </a:p>
            </p:txBody>
          </p:sp>
          <p:sp>
            <p:nvSpPr>
              <p:cNvPr id="15" name="Line 236">
                <a:extLst>
                  <a:ext uri="{FF2B5EF4-FFF2-40B4-BE49-F238E27FC236}">
                    <a16:creationId xmlns:a16="http://schemas.microsoft.com/office/drawing/2014/main" id="{0C5099C4-7B8B-483B-A3FA-0103505267DF}"/>
                  </a:ext>
                </a:extLst>
              </p:cNvPr>
              <p:cNvSpPr>
                <a:spLocks noChangeShapeType="1"/>
              </p:cNvSpPr>
              <p:nvPr/>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6" name="Line 238">
                <a:extLst>
                  <a:ext uri="{FF2B5EF4-FFF2-40B4-BE49-F238E27FC236}">
                    <a16:creationId xmlns:a16="http://schemas.microsoft.com/office/drawing/2014/main" id="{114E991C-0A41-493E-8F64-479EBA550403}"/>
                  </a:ext>
                </a:extLst>
              </p:cNvPr>
              <p:cNvSpPr>
                <a:spLocks noChangeShapeType="1"/>
              </p:cNvSpPr>
              <p:nvPr/>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7" name="Line 240">
                <a:extLst>
                  <a:ext uri="{FF2B5EF4-FFF2-40B4-BE49-F238E27FC236}">
                    <a16:creationId xmlns:a16="http://schemas.microsoft.com/office/drawing/2014/main" id="{7A7E4E9F-4424-4CC8-80AC-9AAC7C242D96}"/>
                  </a:ext>
                </a:extLst>
              </p:cNvPr>
              <p:cNvSpPr>
                <a:spLocks noChangeShapeType="1"/>
              </p:cNvSpPr>
              <p:nvPr/>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8" name="Line 244">
                <a:extLst>
                  <a:ext uri="{FF2B5EF4-FFF2-40B4-BE49-F238E27FC236}">
                    <a16:creationId xmlns:a16="http://schemas.microsoft.com/office/drawing/2014/main" id="{055333F7-B77F-4FEA-86F6-4FAD902EEE7E}"/>
                  </a:ext>
                </a:extLst>
              </p:cNvPr>
              <p:cNvSpPr>
                <a:spLocks noChangeShapeType="1"/>
              </p:cNvSpPr>
              <p:nvPr/>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9" name="Line 246">
                <a:extLst>
                  <a:ext uri="{FF2B5EF4-FFF2-40B4-BE49-F238E27FC236}">
                    <a16:creationId xmlns:a16="http://schemas.microsoft.com/office/drawing/2014/main" id="{2DFDE95C-EB71-4829-8543-362440EA9B07}"/>
                  </a:ext>
                </a:extLst>
              </p:cNvPr>
              <p:cNvSpPr>
                <a:spLocks noChangeShapeType="1"/>
              </p:cNvSpPr>
              <p:nvPr/>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0" name="Line 250">
                <a:extLst>
                  <a:ext uri="{FF2B5EF4-FFF2-40B4-BE49-F238E27FC236}">
                    <a16:creationId xmlns:a16="http://schemas.microsoft.com/office/drawing/2014/main" id="{C1C0E95F-C78C-44E8-9A67-641CBDCD475F}"/>
                  </a:ext>
                </a:extLst>
              </p:cNvPr>
              <p:cNvSpPr>
                <a:spLocks noChangeShapeType="1"/>
              </p:cNvSpPr>
              <p:nvPr/>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1" name="Line 252">
                <a:extLst>
                  <a:ext uri="{FF2B5EF4-FFF2-40B4-BE49-F238E27FC236}">
                    <a16:creationId xmlns:a16="http://schemas.microsoft.com/office/drawing/2014/main" id="{DE7C0931-C491-40C6-89C4-3CEAC6856B72}"/>
                  </a:ext>
                </a:extLst>
              </p:cNvPr>
              <p:cNvSpPr>
                <a:spLocks noChangeShapeType="1"/>
              </p:cNvSpPr>
              <p:nvPr/>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2" name="Line 254">
                <a:extLst>
                  <a:ext uri="{FF2B5EF4-FFF2-40B4-BE49-F238E27FC236}">
                    <a16:creationId xmlns:a16="http://schemas.microsoft.com/office/drawing/2014/main" id="{CCE1C1E6-4F33-43EF-865F-2D4DE9503670}"/>
                  </a:ext>
                </a:extLst>
              </p:cNvPr>
              <p:cNvSpPr>
                <a:spLocks noChangeShapeType="1"/>
              </p:cNvSpPr>
              <p:nvPr/>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3" name="Line 256">
                <a:extLst>
                  <a:ext uri="{FF2B5EF4-FFF2-40B4-BE49-F238E27FC236}">
                    <a16:creationId xmlns:a16="http://schemas.microsoft.com/office/drawing/2014/main" id="{D09B93B4-3C05-4F25-8CDA-4F34D9FFC160}"/>
                  </a:ext>
                </a:extLst>
              </p:cNvPr>
              <p:cNvSpPr>
                <a:spLocks noChangeShapeType="1"/>
              </p:cNvSpPr>
              <p:nvPr/>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4" name="Line 258">
                <a:extLst>
                  <a:ext uri="{FF2B5EF4-FFF2-40B4-BE49-F238E27FC236}">
                    <a16:creationId xmlns:a16="http://schemas.microsoft.com/office/drawing/2014/main" id="{2AF755CC-2FFC-4B76-8BDF-97C6DBD4AF45}"/>
                  </a:ext>
                </a:extLst>
              </p:cNvPr>
              <p:cNvSpPr>
                <a:spLocks noChangeShapeType="1"/>
              </p:cNvSpPr>
              <p:nvPr/>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5" name="Line 260">
                <a:extLst>
                  <a:ext uri="{FF2B5EF4-FFF2-40B4-BE49-F238E27FC236}">
                    <a16:creationId xmlns:a16="http://schemas.microsoft.com/office/drawing/2014/main" id="{2044C688-5A9B-4372-B5D4-955FBB26E121}"/>
                  </a:ext>
                </a:extLst>
              </p:cNvPr>
              <p:cNvSpPr>
                <a:spLocks noChangeShapeType="1"/>
              </p:cNvSpPr>
              <p:nvPr/>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6" name="Line 262">
                <a:extLst>
                  <a:ext uri="{FF2B5EF4-FFF2-40B4-BE49-F238E27FC236}">
                    <a16:creationId xmlns:a16="http://schemas.microsoft.com/office/drawing/2014/main" id="{9C686BC5-7749-4142-A541-57F6B97766EE}"/>
                  </a:ext>
                </a:extLst>
              </p:cNvPr>
              <p:cNvSpPr>
                <a:spLocks noChangeShapeType="1"/>
              </p:cNvSpPr>
              <p:nvPr/>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7" name="Line 264">
                <a:extLst>
                  <a:ext uri="{FF2B5EF4-FFF2-40B4-BE49-F238E27FC236}">
                    <a16:creationId xmlns:a16="http://schemas.microsoft.com/office/drawing/2014/main" id="{9FA655F9-3472-4505-BD61-136B9A460C7F}"/>
                  </a:ext>
                </a:extLst>
              </p:cNvPr>
              <p:cNvSpPr>
                <a:spLocks noChangeShapeType="1"/>
              </p:cNvSpPr>
              <p:nvPr/>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8" name="Line 266">
                <a:extLst>
                  <a:ext uri="{FF2B5EF4-FFF2-40B4-BE49-F238E27FC236}">
                    <a16:creationId xmlns:a16="http://schemas.microsoft.com/office/drawing/2014/main" id="{EDFADCFE-5031-4911-996F-E3FF861FCA12}"/>
                  </a:ext>
                </a:extLst>
              </p:cNvPr>
              <p:cNvSpPr>
                <a:spLocks noChangeShapeType="1"/>
              </p:cNvSpPr>
              <p:nvPr/>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9" name="Line 268">
                <a:extLst>
                  <a:ext uri="{FF2B5EF4-FFF2-40B4-BE49-F238E27FC236}">
                    <a16:creationId xmlns:a16="http://schemas.microsoft.com/office/drawing/2014/main" id="{E7337D11-079E-4694-9DD7-EC80B708DB36}"/>
                  </a:ext>
                </a:extLst>
              </p:cNvPr>
              <p:cNvSpPr>
                <a:spLocks noChangeShapeType="1"/>
              </p:cNvSpPr>
              <p:nvPr/>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0" name="Line 270">
                <a:extLst>
                  <a:ext uri="{FF2B5EF4-FFF2-40B4-BE49-F238E27FC236}">
                    <a16:creationId xmlns:a16="http://schemas.microsoft.com/office/drawing/2014/main" id="{CECADB7A-B1CD-4FD2-86BB-8990452E95EA}"/>
                  </a:ext>
                </a:extLst>
              </p:cNvPr>
              <p:cNvSpPr>
                <a:spLocks noChangeShapeType="1"/>
              </p:cNvSpPr>
              <p:nvPr/>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1" name="Line 272">
                <a:extLst>
                  <a:ext uri="{FF2B5EF4-FFF2-40B4-BE49-F238E27FC236}">
                    <a16:creationId xmlns:a16="http://schemas.microsoft.com/office/drawing/2014/main" id="{93E96941-85CE-4AD5-AE53-A852553352F7}"/>
                  </a:ext>
                </a:extLst>
              </p:cNvPr>
              <p:cNvSpPr>
                <a:spLocks noChangeShapeType="1"/>
              </p:cNvSpPr>
              <p:nvPr/>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2" name="Line 274">
                <a:extLst>
                  <a:ext uri="{FF2B5EF4-FFF2-40B4-BE49-F238E27FC236}">
                    <a16:creationId xmlns:a16="http://schemas.microsoft.com/office/drawing/2014/main" id="{F1297FCF-F318-451D-8CF4-C8FF19AD5E10}"/>
                  </a:ext>
                </a:extLst>
              </p:cNvPr>
              <p:cNvSpPr>
                <a:spLocks noChangeShapeType="1"/>
              </p:cNvSpPr>
              <p:nvPr/>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3" name="Line 276">
                <a:extLst>
                  <a:ext uri="{FF2B5EF4-FFF2-40B4-BE49-F238E27FC236}">
                    <a16:creationId xmlns:a16="http://schemas.microsoft.com/office/drawing/2014/main" id="{6B483D16-F2F6-4BE4-A8D0-5D6DA4D9C11B}"/>
                  </a:ext>
                </a:extLst>
              </p:cNvPr>
              <p:cNvSpPr>
                <a:spLocks noChangeShapeType="1"/>
              </p:cNvSpPr>
              <p:nvPr/>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4" name="Line 278">
                <a:extLst>
                  <a:ext uri="{FF2B5EF4-FFF2-40B4-BE49-F238E27FC236}">
                    <a16:creationId xmlns:a16="http://schemas.microsoft.com/office/drawing/2014/main" id="{0A2D2505-7DB5-41A0-B3BB-C39384987A63}"/>
                  </a:ext>
                </a:extLst>
              </p:cNvPr>
              <p:cNvSpPr>
                <a:spLocks noChangeShapeType="1"/>
              </p:cNvSpPr>
              <p:nvPr/>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5" name="Line 256">
                <a:extLst>
                  <a:ext uri="{FF2B5EF4-FFF2-40B4-BE49-F238E27FC236}">
                    <a16:creationId xmlns:a16="http://schemas.microsoft.com/office/drawing/2014/main" id="{CF713AE6-78A3-4965-AF92-F3C6E2DB0459}"/>
                  </a:ext>
                </a:extLst>
              </p:cNvPr>
              <p:cNvSpPr>
                <a:spLocks noChangeShapeType="1"/>
              </p:cNvSpPr>
              <p:nvPr/>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6" name="Line 234">
                <a:extLst>
                  <a:ext uri="{FF2B5EF4-FFF2-40B4-BE49-F238E27FC236}">
                    <a16:creationId xmlns:a16="http://schemas.microsoft.com/office/drawing/2014/main" id="{DFBC55C8-7429-4C1B-8498-40C812497AF8}"/>
                  </a:ext>
                </a:extLst>
              </p:cNvPr>
              <p:cNvSpPr>
                <a:spLocks noChangeShapeType="1"/>
              </p:cNvSpPr>
              <p:nvPr/>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dirty="0"/>
              </a:p>
            </p:txBody>
          </p:sp>
        </p:grpSp>
      </p:grpSp>
      <p:sp>
        <p:nvSpPr>
          <p:cNvPr id="152" name="Title 1">
            <a:extLst>
              <a:ext uri="{FF2B5EF4-FFF2-40B4-BE49-F238E27FC236}">
                <a16:creationId xmlns:a16="http://schemas.microsoft.com/office/drawing/2014/main" id="{BD55DD73-DE21-4DC2-9E75-525CD057BBFE}"/>
              </a:ext>
            </a:extLst>
          </p:cNvPr>
          <p:cNvSpPr>
            <a:spLocks noGrp="1"/>
          </p:cNvSpPr>
          <p:nvPr>
            <p:ph type="ctrTitle" hasCustomPrompt="1"/>
          </p:nvPr>
        </p:nvSpPr>
        <p:spPr bwMode="gray">
          <a:xfrm>
            <a:off x="283535" y="3978533"/>
            <a:ext cx="8506050" cy="1450716"/>
          </a:xfrm>
          <a:prstGeom prst="rect">
            <a:avLst/>
          </a:prstGeom>
          <a:solidFill>
            <a:schemeClr val="tx2"/>
          </a:solidFill>
        </p:spPr>
        <p:txBody>
          <a:bodyPr wrap="square" lIns="284400" tIns="251999" rIns="251999" bIns="251999" anchor="b" anchorCtr="0">
            <a:spAutoFit/>
          </a:bodyPr>
          <a:lstStyle>
            <a:lvl1pPr algn="l">
              <a:lnSpc>
                <a:spcPct val="85000"/>
              </a:lnSpc>
              <a:spcBef>
                <a:spcPts val="600"/>
              </a:spcBef>
              <a:defRPr sz="3600" b="1" kern="1100" baseline="0">
                <a:solidFill>
                  <a:schemeClr val="bg1"/>
                </a:solidFill>
              </a:defRPr>
            </a:lvl1pPr>
          </a:lstStyle>
          <a:p>
            <a:r>
              <a:rPr lang="nl-NL" dirty="0"/>
              <a:t>Klik om de presentatie titel aan te passen</a:t>
            </a:r>
            <a:endParaRPr lang="en-GB" dirty="0"/>
          </a:p>
        </p:txBody>
      </p:sp>
      <p:sp>
        <p:nvSpPr>
          <p:cNvPr id="153" name="Text Placeholder 10">
            <a:extLst>
              <a:ext uri="{FF2B5EF4-FFF2-40B4-BE49-F238E27FC236}">
                <a16:creationId xmlns:a16="http://schemas.microsoft.com/office/drawing/2014/main" id="{B726F0E7-23C0-40F9-93D2-60E17E5C88D4}"/>
              </a:ext>
            </a:extLst>
          </p:cNvPr>
          <p:cNvSpPr>
            <a:spLocks noGrp="1"/>
          </p:cNvSpPr>
          <p:nvPr>
            <p:ph type="body" sz="quarter" idx="10" hasCustomPrompt="1"/>
          </p:nvPr>
        </p:nvSpPr>
        <p:spPr bwMode="gray">
          <a:xfrm>
            <a:off x="283538" y="5724332"/>
            <a:ext cx="4820075" cy="365466"/>
          </a:xfrm>
          <a:prstGeom prst="rect">
            <a:avLst/>
          </a:prstGeom>
          <a:solidFill>
            <a:schemeClr val="accent2"/>
          </a:solidFill>
        </p:spPr>
        <p:txBody>
          <a:bodyPr lIns="284400" tIns="72000" rIns="108000" bIns="72000" anchor="t" anchorCtr="0">
            <a:spAutoFit/>
          </a:bodyPr>
          <a:lstStyle>
            <a:lvl1pPr marL="0" indent="0" algn="l">
              <a:spcAft>
                <a:spcPts val="0"/>
              </a:spcAft>
              <a:buNone/>
              <a:defRPr sz="1300">
                <a:solidFill>
                  <a:schemeClr val="bg1"/>
                </a:solidFill>
              </a:defRPr>
            </a:lvl1pPr>
          </a:lstStyle>
          <a:p>
            <a:pPr lvl="0"/>
            <a:r>
              <a:rPr lang="nl-NL" dirty="0"/>
              <a:t>Presentator informatie</a:t>
            </a:r>
          </a:p>
        </p:txBody>
      </p:sp>
      <p:sp>
        <p:nvSpPr>
          <p:cNvPr id="156" name="Content Placeholder 1">
            <a:extLst>
              <a:ext uri="{FF2B5EF4-FFF2-40B4-BE49-F238E27FC236}">
                <a16:creationId xmlns:a16="http://schemas.microsoft.com/office/drawing/2014/main" id="{1F6CE2D0-BC08-4306-BCF8-C5AB0D96BB84}"/>
              </a:ext>
            </a:extLst>
          </p:cNvPr>
          <p:cNvSpPr txBox="1">
            <a:spLocks/>
          </p:cNvSpPr>
          <p:nvPr/>
        </p:nvSpPr>
        <p:spPr bwMode="gray">
          <a:xfrm>
            <a:off x="-3164400" y="2"/>
            <a:ext cx="2804400" cy="4571998"/>
          </a:xfrm>
          <a:prstGeom prst="rect">
            <a:avLst/>
          </a:prstGeom>
        </p:spPr>
        <p:txBody>
          <a:bodyPr lIns="0" tIns="0" rIns="0" bIns="0"/>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nl-NL" sz="1100" b="1">
                <a:solidFill>
                  <a:schemeClr val="tx1"/>
                </a:solidFill>
              </a:rPr>
              <a:t>Gebruik van afbeeldingen als achtergrond</a:t>
            </a:r>
          </a:p>
          <a:p>
            <a:pPr algn="l">
              <a:spcBef>
                <a:spcPts val="0"/>
              </a:spcBef>
            </a:pPr>
            <a:endParaRPr lang="nl-NL" sz="1100" b="1">
              <a:solidFill>
                <a:schemeClr val="tx1"/>
              </a:solidFill>
            </a:endParaRPr>
          </a:p>
          <a:p>
            <a:pPr marL="171440" indent="-171440" algn="l">
              <a:spcBef>
                <a:spcPts val="0"/>
              </a:spcBef>
              <a:buFont typeface="Arial" panose="020B0604020202020204" pitchFamily="34" charset="0"/>
              <a:buChar char="•"/>
            </a:pPr>
            <a:r>
              <a:rPr lang="nl-NL" sz="1100" b="0">
                <a:solidFill>
                  <a:schemeClr val="tx1"/>
                </a:solidFill>
              </a:rPr>
              <a:t>Klik op het grijze afbeeldingsveld</a:t>
            </a:r>
          </a:p>
          <a:p>
            <a:pPr marL="171440" indent="-171440" algn="l">
              <a:spcBef>
                <a:spcPts val="0"/>
              </a:spcBef>
              <a:buFont typeface="Arial" panose="020B0604020202020204" pitchFamily="34" charset="0"/>
              <a:buChar char="•"/>
            </a:pPr>
            <a:r>
              <a:rPr lang="nl-NL" sz="1100" b="0">
                <a:solidFill>
                  <a:schemeClr val="tx1"/>
                </a:solidFill>
              </a:rPr>
              <a:t>Ga nu naar </a:t>
            </a:r>
            <a:r>
              <a:rPr lang="nl-NL" sz="1100" b="1">
                <a:solidFill>
                  <a:schemeClr val="tx1"/>
                </a:solidFill>
              </a:rPr>
              <a:t>‘Invoegen’ </a:t>
            </a:r>
            <a:r>
              <a:rPr lang="nl-NL" sz="1100" b="0">
                <a:solidFill>
                  <a:schemeClr val="tx1"/>
                </a:solidFill>
              </a:rPr>
              <a:t>en kies </a:t>
            </a:r>
            <a:r>
              <a:rPr lang="nl-NL" sz="1100" b="1">
                <a:solidFill>
                  <a:schemeClr val="tx1"/>
                </a:solidFill>
              </a:rPr>
              <a:t>‘Afbeeldingen’</a:t>
            </a:r>
            <a:r>
              <a:rPr lang="nl-NL" sz="1100" b="0">
                <a:solidFill>
                  <a:schemeClr val="tx1"/>
                </a:solidFill>
              </a:rPr>
              <a:t>. </a:t>
            </a:r>
          </a:p>
          <a:p>
            <a:pPr marL="171440" indent="-171440" algn="l">
              <a:spcBef>
                <a:spcPts val="0"/>
              </a:spcBef>
              <a:buFont typeface="Arial" panose="020B0604020202020204" pitchFamily="34" charset="0"/>
              <a:buChar char="•"/>
            </a:pPr>
            <a:r>
              <a:rPr lang="nl-NL" sz="1100" b="0">
                <a:solidFill>
                  <a:schemeClr val="tx1"/>
                </a:solidFill>
              </a:rPr>
              <a:t>Kies een afbeelding, klik op </a:t>
            </a:r>
            <a:r>
              <a:rPr lang="nl-NL" sz="1100" b="1">
                <a:solidFill>
                  <a:schemeClr val="tx1"/>
                </a:solidFill>
              </a:rPr>
              <a:t>‘Invoegen’ </a:t>
            </a:r>
            <a:r>
              <a:rPr lang="nl-NL" sz="1100" b="0">
                <a:solidFill>
                  <a:schemeClr val="tx1"/>
                </a:solidFill>
              </a:rPr>
              <a:t>en de afbeelding wordt geplaatst.</a:t>
            </a:r>
          </a:p>
          <a:p>
            <a:pPr marL="171440" indent="-171440" algn="l">
              <a:spcBef>
                <a:spcPts val="0"/>
              </a:spcBef>
              <a:buFont typeface="Arial" panose="020B0604020202020204" pitchFamily="34" charset="0"/>
              <a:buChar char="•"/>
            </a:pPr>
            <a:r>
              <a:rPr lang="nl-NL" sz="1100" b="0">
                <a:solidFill>
                  <a:schemeClr val="tx1"/>
                </a:solidFill>
              </a:rPr>
              <a:t>Wil je een uitsnede maken, selecteer dan de foto door erop te klikken en gebruik de crop- functie onder </a:t>
            </a:r>
            <a:r>
              <a:rPr lang="nl-NL" sz="1100" b="1">
                <a:solidFill>
                  <a:schemeClr val="tx1"/>
                </a:solidFill>
              </a:rPr>
              <a:t>‘Opmaak’/’Bijsnijden’</a:t>
            </a:r>
            <a:r>
              <a:rPr lang="nl-NL" sz="1100" b="0">
                <a:solidFill>
                  <a:schemeClr val="tx1"/>
                </a:solidFill>
              </a:rPr>
              <a:t>.</a:t>
            </a:r>
          </a:p>
          <a:p>
            <a:pPr marL="171440" indent="-171440" algn="l">
              <a:spcBef>
                <a:spcPts val="0"/>
              </a:spcBef>
              <a:buFont typeface="Arial" panose="020B0604020202020204" pitchFamily="34" charset="0"/>
              <a:buChar char="•"/>
            </a:pPr>
            <a:endParaRPr lang="nl-NL" sz="1100" b="0">
              <a:solidFill>
                <a:schemeClr val="tx1"/>
              </a:solidFill>
            </a:endParaRPr>
          </a:p>
          <a:p>
            <a:pPr marL="171440" marR="0" indent="-171440" algn="l" defTabSz="685761"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r>
              <a:rPr lang="nl-NL" sz="1100" b="0">
                <a:solidFill>
                  <a:schemeClr val="tx1"/>
                </a:solidFill>
              </a:rPr>
              <a:t>Foto’s kun je kiezen uit de</a:t>
            </a:r>
            <a:r>
              <a:rPr lang="nl-NL" sz="1100" b="0" baseline="0">
                <a:solidFill>
                  <a:schemeClr val="tx1"/>
                </a:solidFill>
              </a:rPr>
              <a:t> </a:t>
            </a:r>
            <a:r>
              <a:rPr lang="nl-NL" sz="1100" b="1" baseline="0">
                <a:solidFill>
                  <a:schemeClr val="tx1"/>
                </a:solidFill>
              </a:rPr>
              <a:t>Mediabank in het UWV Communicatieportaal</a:t>
            </a:r>
            <a:r>
              <a:rPr lang="nl-NL" sz="1100" b="0" baseline="0">
                <a:solidFill>
                  <a:schemeClr val="tx1"/>
                </a:solidFill>
              </a:rPr>
              <a:t>. Deze foto’s zijn van hoge kwaliteit en hiervan is het intellectueel eigendom geregeld. </a:t>
            </a:r>
            <a:br>
              <a:rPr lang="nl-NL" sz="1100" b="0" baseline="0">
                <a:solidFill>
                  <a:schemeClr val="tx1"/>
                </a:solidFill>
              </a:rPr>
            </a:br>
            <a:br>
              <a:rPr lang="nl-NL" sz="1100" b="0" baseline="0">
                <a:solidFill>
                  <a:schemeClr val="tx1"/>
                </a:solidFill>
              </a:rPr>
            </a:br>
            <a:r>
              <a:rPr lang="nl-NL" sz="1100" b="0">
                <a:solidFill>
                  <a:schemeClr val="tx1"/>
                </a:solidFill>
                <a:hlinkClick r:id="rId3"/>
              </a:rPr>
              <a:t>https://communicatieportaal.uwv.nl/modules/product/mediabank/default/?ItemId=3219</a:t>
            </a:r>
            <a:endParaRPr lang="nl-NL" sz="1100" b="0">
              <a:solidFill>
                <a:schemeClr val="tx1"/>
              </a:solidFill>
            </a:endParaRPr>
          </a:p>
          <a:p>
            <a:pPr marL="171440" marR="0" indent="-171440" algn="l" defTabSz="685761"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endParaRPr lang="nl-NL" sz="1100" b="0">
              <a:solidFill>
                <a:schemeClr val="tx1"/>
              </a:solidFill>
            </a:endParaRPr>
          </a:p>
          <a:p>
            <a:pPr marL="171440" marR="0" indent="-171440" algn="l" defTabSz="685761"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endParaRPr lang="nl-NL" sz="1100" b="0" dirty="0">
              <a:solidFill>
                <a:schemeClr val="tx1"/>
              </a:solidFill>
            </a:endParaRPr>
          </a:p>
        </p:txBody>
      </p:sp>
    </p:spTree>
    <p:extLst>
      <p:ext uri="{BB962C8B-B14F-4D97-AF65-F5344CB8AC3E}">
        <p14:creationId xmlns:p14="http://schemas.microsoft.com/office/powerpoint/2010/main" val="4147600679"/>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Startdia 02">
    <p:bg bwMode="gray">
      <p:bgPr>
        <a:solidFill>
          <a:srgbClr val="B9E2FF"/>
        </a:solidFill>
        <a:effectLst/>
      </p:bgPr>
    </p:bg>
    <p:spTree>
      <p:nvGrpSpPr>
        <p:cNvPr id="1" name=""/>
        <p:cNvGrpSpPr/>
        <p:nvPr/>
      </p:nvGrpSpPr>
      <p:grpSpPr>
        <a:xfrm>
          <a:off x="0" y="0"/>
          <a:ext cx="0" cy="0"/>
          <a:chOff x="0" y="0"/>
          <a:chExt cx="0" cy="0"/>
        </a:xfrm>
      </p:grpSpPr>
      <p:sp>
        <p:nvSpPr>
          <p:cNvPr id="155" name="Rectangle 154">
            <a:extLst>
              <a:ext uri="{FF2B5EF4-FFF2-40B4-BE49-F238E27FC236}">
                <a16:creationId xmlns:a16="http://schemas.microsoft.com/office/drawing/2014/main" id="{2A9ECD94-20AA-439E-8B30-2E53B4093291}"/>
              </a:ext>
            </a:extLst>
          </p:cNvPr>
          <p:cNvSpPr/>
          <p:nvPr/>
        </p:nvSpPr>
        <p:spPr bwMode="gray">
          <a:xfrm>
            <a:off x="-3714750" y="-933450"/>
            <a:ext cx="19621500" cy="8724900"/>
          </a:xfrm>
          <a:prstGeom prst="rect">
            <a:avLst/>
          </a:prstGeom>
          <a:solidFill>
            <a:srgbClr val="0078D2">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57" name="Picture Placeholder 156">
            <a:extLst>
              <a:ext uri="{FF2B5EF4-FFF2-40B4-BE49-F238E27FC236}">
                <a16:creationId xmlns:a16="http://schemas.microsoft.com/office/drawing/2014/main" id="{59F190A2-A552-4D3C-A093-9EBFED464627}"/>
              </a:ext>
            </a:extLst>
          </p:cNvPr>
          <p:cNvSpPr>
            <a:spLocks noGrp="1"/>
          </p:cNvSpPr>
          <p:nvPr>
            <p:ph type="pic" sz="quarter" idx="14" hasCustomPrompt="1"/>
          </p:nvPr>
        </p:nvSpPr>
        <p:spPr bwMode="gray">
          <a:xfrm>
            <a:off x="-600" y="0"/>
            <a:ext cx="12193200" cy="6857995"/>
          </a:xfrm>
          <a:custGeom>
            <a:avLst/>
            <a:gdLst>
              <a:gd name="connsiteX0" fmla="*/ 0 w 12193200"/>
              <a:gd name="connsiteY0" fmla="*/ 0 h 6857995"/>
              <a:gd name="connsiteX1" fmla="*/ 12193200 w 12193200"/>
              <a:gd name="connsiteY1" fmla="*/ 0 h 6857995"/>
              <a:gd name="connsiteX2" fmla="*/ 12193200 w 12193200"/>
              <a:gd name="connsiteY2" fmla="*/ 6857995 h 6857995"/>
              <a:gd name="connsiteX3" fmla="*/ 11338525 w 12193200"/>
              <a:gd name="connsiteY3" fmla="*/ 6857995 h 6857995"/>
              <a:gd name="connsiteX4" fmla="*/ 11338525 w 12193200"/>
              <a:gd name="connsiteY4" fmla="*/ 6011996 h 6857995"/>
              <a:gd name="connsiteX5" fmla="*/ 10492525 w 12193200"/>
              <a:gd name="connsiteY5" fmla="*/ 6011996 h 6857995"/>
              <a:gd name="connsiteX6" fmla="*/ 10492525 w 12193200"/>
              <a:gd name="connsiteY6" fmla="*/ 6857995 h 6857995"/>
              <a:gd name="connsiteX7" fmla="*/ 0 w 12193200"/>
              <a:gd name="connsiteY7" fmla="*/ 6857995 h 685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7995">
                <a:moveTo>
                  <a:pt x="0" y="0"/>
                </a:moveTo>
                <a:lnTo>
                  <a:pt x="12193200" y="0"/>
                </a:lnTo>
                <a:lnTo>
                  <a:pt x="12193200" y="6857995"/>
                </a:lnTo>
                <a:lnTo>
                  <a:pt x="11338525" y="6857995"/>
                </a:lnTo>
                <a:lnTo>
                  <a:pt x="11338525" y="6011996"/>
                </a:lnTo>
                <a:lnTo>
                  <a:pt x="10492525" y="6011996"/>
                </a:lnTo>
                <a:lnTo>
                  <a:pt x="10492525" y="6857995"/>
                </a:lnTo>
                <a:lnTo>
                  <a:pt x="0" y="6857995"/>
                </a:lnTo>
                <a:close/>
              </a:path>
            </a:pathLst>
          </a:custGeom>
          <a:solidFill>
            <a:srgbClr val="CCCCCC"/>
          </a:solidFill>
        </p:spPr>
        <p:txBody>
          <a:bodyPr wrap="square" lIns="0" tIns="1116000" rIns="0" bIns="0" anchor="ctr" anchorCtr="0">
            <a:noAutofit/>
          </a:bodyPr>
          <a:lstStyle>
            <a:lvl1pPr marL="0" indent="0" algn="ctr">
              <a:spcAft>
                <a:spcPts val="0"/>
              </a:spcAft>
              <a:buNone/>
              <a:defRPr/>
            </a:lvl1pPr>
          </a:lstStyle>
          <a:p>
            <a:r>
              <a:rPr lang="nl-NL"/>
              <a:t>Klik om foto toe te voegen.</a:t>
            </a:r>
            <a:br>
              <a:rPr lang="nl-NL"/>
            </a:br>
            <a:r>
              <a:rPr lang="nl-NL"/>
              <a:t>Foto’s kun je kiezen uit de Mediabank in het UWV Communicatieportaal. </a:t>
            </a:r>
            <a:endParaRPr lang="nl-NL" dirty="0"/>
          </a:p>
        </p:txBody>
      </p:sp>
      <p:grpSp>
        <p:nvGrpSpPr>
          <p:cNvPr id="5" name="Group 4">
            <a:extLst>
              <a:ext uri="{FF2B5EF4-FFF2-40B4-BE49-F238E27FC236}">
                <a16:creationId xmlns:a16="http://schemas.microsoft.com/office/drawing/2014/main" id="{573B73E5-E411-4B9F-B1AC-DC523235503F}"/>
              </a:ext>
            </a:extLst>
          </p:cNvPr>
          <p:cNvGrpSpPr/>
          <p:nvPr/>
        </p:nvGrpSpPr>
        <p:grpSpPr bwMode="gray">
          <a:xfrm>
            <a:off x="-329239" y="-319421"/>
            <a:ext cx="12846009" cy="7500113"/>
            <a:chOff x="-329239" y="-319423"/>
            <a:chExt cx="12846009" cy="7500113"/>
          </a:xfrm>
        </p:grpSpPr>
        <p:grpSp>
          <p:nvGrpSpPr>
            <p:cNvPr id="6" name="Group 5">
              <a:extLst>
                <a:ext uri="{FF2B5EF4-FFF2-40B4-BE49-F238E27FC236}">
                  <a16:creationId xmlns:a16="http://schemas.microsoft.com/office/drawing/2014/main" id="{99508967-6789-4455-8F3E-4671D7ACC11D}"/>
                </a:ext>
              </a:extLst>
            </p:cNvPr>
            <p:cNvGrpSpPr/>
            <p:nvPr/>
          </p:nvGrpSpPr>
          <p:grpSpPr bwMode="gray">
            <a:xfrm>
              <a:off x="-329239" y="0"/>
              <a:ext cx="240289" cy="6858000"/>
              <a:chOff x="-319714" y="0"/>
              <a:chExt cx="240289" cy="6858000"/>
            </a:xfrm>
          </p:grpSpPr>
          <p:sp>
            <p:nvSpPr>
              <p:cNvPr id="125" name="Line 230">
                <a:extLst>
                  <a:ext uri="{FF2B5EF4-FFF2-40B4-BE49-F238E27FC236}">
                    <a16:creationId xmlns:a16="http://schemas.microsoft.com/office/drawing/2014/main" id="{CA726A6C-FE95-40FB-A7EF-71FFD9BB3C44}"/>
                  </a:ext>
                </a:extLst>
              </p:cNvPr>
              <p:cNvSpPr>
                <a:spLocks noChangeShapeType="1"/>
              </p:cNvSpPr>
              <p:nvPr/>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6" name="Line 232">
                <a:extLst>
                  <a:ext uri="{FF2B5EF4-FFF2-40B4-BE49-F238E27FC236}">
                    <a16:creationId xmlns:a16="http://schemas.microsoft.com/office/drawing/2014/main" id="{D16F2B87-480B-409E-B8FA-1E0B3FC5EE1B}"/>
                  </a:ext>
                </a:extLst>
              </p:cNvPr>
              <p:cNvSpPr>
                <a:spLocks noChangeShapeType="1"/>
              </p:cNvSpPr>
              <p:nvPr/>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7" name="Line 234">
                <a:extLst>
                  <a:ext uri="{FF2B5EF4-FFF2-40B4-BE49-F238E27FC236}">
                    <a16:creationId xmlns:a16="http://schemas.microsoft.com/office/drawing/2014/main" id="{27EDB4CB-64D3-41B4-9A3C-D09E5BBB6C6C}"/>
                  </a:ext>
                </a:extLst>
              </p:cNvPr>
              <p:cNvSpPr>
                <a:spLocks noChangeShapeType="1"/>
              </p:cNvSpPr>
              <p:nvPr/>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dirty="0"/>
              </a:p>
            </p:txBody>
          </p:sp>
          <p:sp>
            <p:nvSpPr>
              <p:cNvPr id="128" name="Line 236">
                <a:extLst>
                  <a:ext uri="{FF2B5EF4-FFF2-40B4-BE49-F238E27FC236}">
                    <a16:creationId xmlns:a16="http://schemas.microsoft.com/office/drawing/2014/main" id="{888866CD-656C-4920-A19F-E3B2D9CC875F}"/>
                  </a:ext>
                </a:extLst>
              </p:cNvPr>
              <p:cNvSpPr>
                <a:spLocks noChangeShapeType="1"/>
              </p:cNvSpPr>
              <p:nvPr/>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9" name="Line 238">
                <a:extLst>
                  <a:ext uri="{FF2B5EF4-FFF2-40B4-BE49-F238E27FC236}">
                    <a16:creationId xmlns:a16="http://schemas.microsoft.com/office/drawing/2014/main" id="{4C315EC4-DB46-45F1-9A0A-D909302360D8}"/>
                  </a:ext>
                </a:extLst>
              </p:cNvPr>
              <p:cNvSpPr>
                <a:spLocks noChangeShapeType="1"/>
              </p:cNvSpPr>
              <p:nvPr/>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0" name="Line 240">
                <a:extLst>
                  <a:ext uri="{FF2B5EF4-FFF2-40B4-BE49-F238E27FC236}">
                    <a16:creationId xmlns:a16="http://schemas.microsoft.com/office/drawing/2014/main" id="{295EFC9B-E425-4343-97C8-E18C7D25D013}"/>
                  </a:ext>
                </a:extLst>
              </p:cNvPr>
              <p:cNvSpPr>
                <a:spLocks noChangeShapeType="1"/>
              </p:cNvSpPr>
              <p:nvPr/>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1" name="Line 244">
                <a:extLst>
                  <a:ext uri="{FF2B5EF4-FFF2-40B4-BE49-F238E27FC236}">
                    <a16:creationId xmlns:a16="http://schemas.microsoft.com/office/drawing/2014/main" id="{67CDEDB8-5405-466A-8C3C-10C240004DD5}"/>
                  </a:ext>
                </a:extLst>
              </p:cNvPr>
              <p:cNvSpPr>
                <a:spLocks noChangeShapeType="1"/>
              </p:cNvSpPr>
              <p:nvPr/>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2" name="Line 246">
                <a:extLst>
                  <a:ext uri="{FF2B5EF4-FFF2-40B4-BE49-F238E27FC236}">
                    <a16:creationId xmlns:a16="http://schemas.microsoft.com/office/drawing/2014/main" id="{237F3AB2-2FF7-4212-903D-57B8410A5B42}"/>
                  </a:ext>
                </a:extLst>
              </p:cNvPr>
              <p:cNvSpPr>
                <a:spLocks noChangeShapeType="1"/>
              </p:cNvSpPr>
              <p:nvPr/>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3" name="Line 250">
                <a:extLst>
                  <a:ext uri="{FF2B5EF4-FFF2-40B4-BE49-F238E27FC236}">
                    <a16:creationId xmlns:a16="http://schemas.microsoft.com/office/drawing/2014/main" id="{85E0EB53-273C-4254-9D0C-26B753225DF2}"/>
                  </a:ext>
                </a:extLst>
              </p:cNvPr>
              <p:cNvSpPr>
                <a:spLocks noChangeShapeType="1"/>
              </p:cNvSpPr>
              <p:nvPr/>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4" name="Line 252">
                <a:extLst>
                  <a:ext uri="{FF2B5EF4-FFF2-40B4-BE49-F238E27FC236}">
                    <a16:creationId xmlns:a16="http://schemas.microsoft.com/office/drawing/2014/main" id="{2F7A4AFA-71C3-463A-865A-B1A95AF786E5}"/>
                  </a:ext>
                </a:extLst>
              </p:cNvPr>
              <p:cNvSpPr>
                <a:spLocks noChangeShapeType="1"/>
              </p:cNvSpPr>
              <p:nvPr/>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5" name="Line 254">
                <a:extLst>
                  <a:ext uri="{FF2B5EF4-FFF2-40B4-BE49-F238E27FC236}">
                    <a16:creationId xmlns:a16="http://schemas.microsoft.com/office/drawing/2014/main" id="{1923EE32-1C56-4C75-BEDB-2BAB521E570E}"/>
                  </a:ext>
                </a:extLst>
              </p:cNvPr>
              <p:cNvSpPr>
                <a:spLocks noChangeShapeType="1"/>
              </p:cNvSpPr>
              <p:nvPr/>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6" name="Line 256">
                <a:extLst>
                  <a:ext uri="{FF2B5EF4-FFF2-40B4-BE49-F238E27FC236}">
                    <a16:creationId xmlns:a16="http://schemas.microsoft.com/office/drawing/2014/main" id="{0B57B87A-D1D5-49BE-BB15-B2986FD08FBF}"/>
                  </a:ext>
                </a:extLst>
              </p:cNvPr>
              <p:cNvSpPr>
                <a:spLocks noChangeShapeType="1"/>
              </p:cNvSpPr>
              <p:nvPr/>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7" name="Line 258">
                <a:extLst>
                  <a:ext uri="{FF2B5EF4-FFF2-40B4-BE49-F238E27FC236}">
                    <a16:creationId xmlns:a16="http://schemas.microsoft.com/office/drawing/2014/main" id="{1F65A37C-B705-41A7-91D2-924BE08893F9}"/>
                  </a:ext>
                </a:extLst>
              </p:cNvPr>
              <p:cNvSpPr>
                <a:spLocks noChangeShapeType="1"/>
              </p:cNvSpPr>
              <p:nvPr/>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8" name="Line 260">
                <a:extLst>
                  <a:ext uri="{FF2B5EF4-FFF2-40B4-BE49-F238E27FC236}">
                    <a16:creationId xmlns:a16="http://schemas.microsoft.com/office/drawing/2014/main" id="{A0A6CC6A-53D0-479C-AD25-2F293EFB98A2}"/>
                  </a:ext>
                </a:extLst>
              </p:cNvPr>
              <p:cNvSpPr>
                <a:spLocks noChangeShapeType="1"/>
              </p:cNvSpPr>
              <p:nvPr/>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9" name="Line 262">
                <a:extLst>
                  <a:ext uri="{FF2B5EF4-FFF2-40B4-BE49-F238E27FC236}">
                    <a16:creationId xmlns:a16="http://schemas.microsoft.com/office/drawing/2014/main" id="{B61F64C5-66C2-41AA-91FA-E1B7C4CCB7F8}"/>
                  </a:ext>
                </a:extLst>
              </p:cNvPr>
              <p:cNvSpPr>
                <a:spLocks noChangeShapeType="1"/>
              </p:cNvSpPr>
              <p:nvPr/>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0" name="Line 264">
                <a:extLst>
                  <a:ext uri="{FF2B5EF4-FFF2-40B4-BE49-F238E27FC236}">
                    <a16:creationId xmlns:a16="http://schemas.microsoft.com/office/drawing/2014/main" id="{31C8ECF7-1270-4047-AD98-7E95D84276CD}"/>
                  </a:ext>
                </a:extLst>
              </p:cNvPr>
              <p:cNvSpPr>
                <a:spLocks noChangeShapeType="1"/>
              </p:cNvSpPr>
              <p:nvPr/>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1" name="Line 266">
                <a:extLst>
                  <a:ext uri="{FF2B5EF4-FFF2-40B4-BE49-F238E27FC236}">
                    <a16:creationId xmlns:a16="http://schemas.microsoft.com/office/drawing/2014/main" id="{A9D0C1D5-1D60-497C-89F5-FEF526FD6F69}"/>
                  </a:ext>
                </a:extLst>
              </p:cNvPr>
              <p:cNvSpPr>
                <a:spLocks noChangeShapeType="1"/>
              </p:cNvSpPr>
              <p:nvPr/>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2" name="Line 268">
                <a:extLst>
                  <a:ext uri="{FF2B5EF4-FFF2-40B4-BE49-F238E27FC236}">
                    <a16:creationId xmlns:a16="http://schemas.microsoft.com/office/drawing/2014/main" id="{C97FE959-9E6A-42EF-97F8-41BF62D2D9B1}"/>
                  </a:ext>
                </a:extLst>
              </p:cNvPr>
              <p:cNvSpPr>
                <a:spLocks noChangeShapeType="1"/>
              </p:cNvSpPr>
              <p:nvPr/>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3" name="Line 270">
                <a:extLst>
                  <a:ext uri="{FF2B5EF4-FFF2-40B4-BE49-F238E27FC236}">
                    <a16:creationId xmlns:a16="http://schemas.microsoft.com/office/drawing/2014/main" id="{36F18E21-014A-4247-B557-6F20B3D677EC}"/>
                  </a:ext>
                </a:extLst>
              </p:cNvPr>
              <p:cNvSpPr>
                <a:spLocks noChangeShapeType="1"/>
              </p:cNvSpPr>
              <p:nvPr/>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4" name="Line 272">
                <a:extLst>
                  <a:ext uri="{FF2B5EF4-FFF2-40B4-BE49-F238E27FC236}">
                    <a16:creationId xmlns:a16="http://schemas.microsoft.com/office/drawing/2014/main" id="{BFBA048D-7221-4D3B-8CA7-F7C02A62C318}"/>
                  </a:ext>
                </a:extLst>
              </p:cNvPr>
              <p:cNvSpPr>
                <a:spLocks noChangeShapeType="1"/>
              </p:cNvSpPr>
              <p:nvPr/>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5" name="Line 274">
                <a:extLst>
                  <a:ext uri="{FF2B5EF4-FFF2-40B4-BE49-F238E27FC236}">
                    <a16:creationId xmlns:a16="http://schemas.microsoft.com/office/drawing/2014/main" id="{1E498D4D-BD24-491A-B945-1C21CEBACABC}"/>
                  </a:ext>
                </a:extLst>
              </p:cNvPr>
              <p:cNvSpPr>
                <a:spLocks noChangeShapeType="1"/>
              </p:cNvSpPr>
              <p:nvPr/>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6" name="Line 276">
                <a:extLst>
                  <a:ext uri="{FF2B5EF4-FFF2-40B4-BE49-F238E27FC236}">
                    <a16:creationId xmlns:a16="http://schemas.microsoft.com/office/drawing/2014/main" id="{00A9A48F-F54E-4C91-A509-220F9D6A08FC}"/>
                  </a:ext>
                </a:extLst>
              </p:cNvPr>
              <p:cNvSpPr>
                <a:spLocks noChangeShapeType="1"/>
              </p:cNvSpPr>
              <p:nvPr/>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7" name="Line 278">
                <a:extLst>
                  <a:ext uri="{FF2B5EF4-FFF2-40B4-BE49-F238E27FC236}">
                    <a16:creationId xmlns:a16="http://schemas.microsoft.com/office/drawing/2014/main" id="{A8671963-C3AB-4C2E-8685-112C391C5C73}"/>
                  </a:ext>
                </a:extLst>
              </p:cNvPr>
              <p:cNvSpPr>
                <a:spLocks noChangeShapeType="1"/>
              </p:cNvSpPr>
              <p:nvPr/>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8" name="Line 256">
                <a:extLst>
                  <a:ext uri="{FF2B5EF4-FFF2-40B4-BE49-F238E27FC236}">
                    <a16:creationId xmlns:a16="http://schemas.microsoft.com/office/drawing/2014/main" id="{B2DCB3EF-95C3-40AB-9334-C95DBEC73839}"/>
                  </a:ext>
                </a:extLst>
              </p:cNvPr>
              <p:cNvSpPr>
                <a:spLocks noChangeShapeType="1"/>
              </p:cNvSpPr>
              <p:nvPr/>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9" name="Line 234">
                <a:extLst>
                  <a:ext uri="{FF2B5EF4-FFF2-40B4-BE49-F238E27FC236}">
                    <a16:creationId xmlns:a16="http://schemas.microsoft.com/office/drawing/2014/main" id="{49F1ADAF-0D1F-4700-A1D5-61F0495B3000}"/>
                  </a:ext>
                </a:extLst>
              </p:cNvPr>
              <p:cNvSpPr>
                <a:spLocks noChangeShapeType="1"/>
              </p:cNvSpPr>
              <p:nvPr/>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dirty="0"/>
              </a:p>
            </p:txBody>
          </p:sp>
        </p:grpSp>
        <p:grpSp>
          <p:nvGrpSpPr>
            <p:cNvPr id="7" name="Group 6">
              <a:extLst>
                <a:ext uri="{FF2B5EF4-FFF2-40B4-BE49-F238E27FC236}">
                  <a16:creationId xmlns:a16="http://schemas.microsoft.com/office/drawing/2014/main" id="{C47994F2-84BD-4BA3-9EB7-A1D285ADDBA5}"/>
                </a:ext>
              </a:extLst>
            </p:cNvPr>
            <p:cNvGrpSpPr/>
            <p:nvPr/>
          </p:nvGrpSpPr>
          <p:grpSpPr bwMode="gray">
            <a:xfrm>
              <a:off x="0" y="-319423"/>
              <a:ext cx="12192000" cy="232538"/>
              <a:chOff x="0" y="-319423"/>
              <a:chExt cx="12192000" cy="232538"/>
            </a:xfrm>
          </p:grpSpPr>
          <p:sp>
            <p:nvSpPr>
              <p:cNvPr id="81" name="Line 146">
                <a:extLst>
                  <a:ext uri="{FF2B5EF4-FFF2-40B4-BE49-F238E27FC236}">
                    <a16:creationId xmlns:a16="http://schemas.microsoft.com/office/drawing/2014/main" id="{1799B9C5-D008-4FAE-841C-9CFCF46A05E8}"/>
                  </a:ext>
                </a:extLst>
              </p:cNvPr>
              <p:cNvSpPr>
                <a:spLocks noChangeShapeType="1"/>
              </p:cNvSpPr>
              <p:nvPr/>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2" name="Line 148">
                <a:extLst>
                  <a:ext uri="{FF2B5EF4-FFF2-40B4-BE49-F238E27FC236}">
                    <a16:creationId xmlns:a16="http://schemas.microsoft.com/office/drawing/2014/main" id="{042A274F-2D0E-4CC2-A626-65449AAF27EF}"/>
                  </a:ext>
                </a:extLst>
              </p:cNvPr>
              <p:cNvSpPr>
                <a:spLocks noChangeShapeType="1"/>
              </p:cNvSpPr>
              <p:nvPr/>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3" name="Line 150">
                <a:extLst>
                  <a:ext uri="{FF2B5EF4-FFF2-40B4-BE49-F238E27FC236}">
                    <a16:creationId xmlns:a16="http://schemas.microsoft.com/office/drawing/2014/main" id="{5E44333D-9108-4420-84BC-0AD5027C4CFB}"/>
                  </a:ext>
                </a:extLst>
              </p:cNvPr>
              <p:cNvSpPr>
                <a:spLocks noChangeShapeType="1"/>
              </p:cNvSpPr>
              <p:nvPr/>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4" name="Line 152">
                <a:extLst>
                  <a:ext uri="{FF2B5EF4-FFF2-40B4-BE49-F238E27FC236}">
                    <a16:creationId xmlns:a16="http://schemas.microsoft.com/office/drawing/2014/main" id="{E635932E-9352-4187-AC62-6CD8B09EA08F}"/>
                  </a:ext>
                </a:extLst>
              </p:cNvPr>
              <p:cNvSpPr>
                <a:spLocks noChangeShapeType="1"/>
              </p:cNvSpPr>
              <p:nvPr/>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5" name="Line 154">
                <a:extLst>
                  <a:ext uri="{FF2B5EF4-FFF2-40B4-BE49-F238E27FC236}">
                    <a16:creationId xmlns:a16="http://schemas.microsoft.com/office/drawing/2014/main" id="{062B41AC-5CAD-491F-8FEF-BE134089DBBF}"/>
                  </a:ext>
                </a:extLst>
              </p:cNvPr>
              <p:cNvSpPr>
                <a:spLocks noChangeShapeType="1"/>
              </p:cNvSpPr>
              <p:nvPr/>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6" name="Line 156">
                <a:extLst>
                  <a:ext uri="{FF2B5EF4-FFF2-40B4-BE49-F238E27FC236}">
                    <a16:creationId xmlns:a16="http://schemas.microsoft.com/office/drawing/2014/main" id="{E325C1D1-CBAB-4B7B-A2F7-DBAF79416F6C}"/>
                  </a:ext>
                </a:extLst>
              </p:cNvPr>
              <p:cNvSpPr>
                <a:spLocks noChangeShapeType="1"/>
              </p:cNvSpPr>
              <p:nvPr/>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7" name="Line 158">
                <a:extLst>
                  <a:ext uri="{FF2B5EF4-FFF2-40B4-BE49-F238E27FC236}">
                    <a16:creationId xmlns:a16="http://schemas.microsoft.com/office/drawing/2014/main" id="{BE7AA781-5F84-44D5-B7E0-9CA5C59B41CC}"/>
                  </a:ext>
                </a:extLst>
              </p:cNvPr>
              <p:cNvSpPr>
                <a:spLocks noChangeShapeType="1"/>
              </p:cNvSpPr>
              <p:nvPr/>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8" name="Line 160">
                <a:extLst>
                  <a:ext uri="{FF2B5EF4-FFF2-40B4-BE49-F238E27FC236}">
                    <a16:creationId xmlns:a16="http://schemas.microsoft.com/office/drawing/2014/main" id="{D1D406D0-C4F4-42E3-B08E-ED74851ACFCD}"/>
                  </a:ext>
                </a:extLst>
              </p:cNvPr>
              <p:cNvSpPr>
                <a:spLocks noChangeShapeType="1"/>
              </p:cNvSpPr>
              <p:nvPr/>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9" name="Line 162">
                <a:extLst>
                  <a:ext uri="{FF2B5EF4-FFF2-40B4-BE49-F238E27FC236}">
                    <a16:creationId xmlns:a16="http://schemas.microsoft.com/office/drawing/2014/main" id="{47130E6D-084C-4542-8326-532CFC25CB2A}"/>
                  </a:ext>
                </a:extLst>
              </p:cNvPr>
              <p:cNvSpPr>
                <a:spLocks noChangeShapeType="1"/>
              </p:cNvSpPr>
              <p:nvPr/>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0" name="Line 164">
                <a:extLst>
                  <a:ext uri="{FF2B5EF4-FFF2-40B4-BE49-F238E27FC236}">
                    <a16:creationId xmlns:a16="http://schemas.microsoft.com/office/drawing/2014/main" id="{F6C0C045-77C4-4A9C-811F-9A896FDCE4F5}"/>
                  </a:ext>
                </a:extLst>
              </p:cNvPr>
              <p:cNvSpPr>
                <a:spLocks noChangeShapeType="1"/>
              </p:cNvSpPr>
              <p:nvPr/>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1" name="Line 166">
                <a:extLst>
                  <a:ext uri="{FF2B5EF4-FFF2-40B4-BE49-F238E27FC236}">
                    <a16:creationId xmlns:a16="http://schemas.microsoft.com/office/drawing/2014/main" id="{CC516FEC-965B-4F75-9FD0-FC318C2E6F91}"/>
                  </a:ext>
                </a:extLst>
              </p:cNvPr>
              <p:cNvSpPr>
                <a:spLocks noChangeShapeType="1"/>
              </p:cNvSpPr>
              <p:nvPr/>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2" name="Line 168">
                <a:extLst>
                  <a:ext uri="{FF2B5EF4-FFF2-40B4-BE49-F238E27FC236}">
                    <a16:creationId xmlns:a16="http://schemas.microsoft.com/office/drawing/2014/main" id="{40DAC012-EB28-4589-ACB0-5B8D8FD5D01E}"/>
                  </a:ext>
                </a:extLst>
              </p:cNvPr>
              <p:cNvSpPr>
                <a:spLocks noChangeShapeType="1"/>
              </p:cNvSpPr>
              <p:nvPr/>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3" name="Line 170">
                <a:extLst>
                  <a:ext uri="{FF2B5EF4-FFF2-40B4-BE49-F238E27FC236}">
                    <a16:creationId xmlns:a16="http://schemas.microsoft.com/office/drawing/2014/main" id="{DD656D4A-879B-42AF-B3B2-026D01CEA852}"/>
                  </a:ext>
                </a:extLst>
              </p:cNvPr>
              <p:cNvSpPr>
                <a:spLocks noChangeShapeType="1"/>
              </p:cNvSpPr>
              <p:nvPr/>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4" name="Line 172">
                <a:extLst>
                  <a:ext uri="{FF2B5EF4-FFF2-40B4-BE49-F238E27FC236}">
                    <a16:creationId xmlns:a16="http://schemas.microsoft.com/office/drawing/2014/main" id="{E97046B6-72C2-43ED-86C2-CC5CD838BE71}"/>
                  </a:ext>
                </a:extLst>
              </p:cNvPr>
              <p:cNvSpPr>
                <a:spLocks noChangeShapeType="1"/>
              </p:cNvSpPr>
              <p:nvPr/>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5" name="Line 174">
                <a:extLst>
                  <a:ext uri="{FF2B5EF4-FFF2-40B4-BE49-F238E27FC236}">
                    <a16:creationId xmlns:a16="http://schemas.microsoft.com/office/drawing/2014/main" id="{E6920F60-2831-478C-8C1D-6D6AD7A853DC}"/>
                  </a:ext>
                </a:extLst>
              </p:cNvPr>
              <p:cNvSpPr>
                <a:spLocks noChangeShapeType="1"/>
              </p:cNvSpPr>
              <p:nvPr/>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6" name="Line 176">
                <a:extLst>
                  <a:ext uri="{FF2B5EF4-FFF2-40B4-BE49-F238E27FC236}">
                    <a16:creationId xmlns:a16="http://schemas.microsoft.com/office/drawing/2014/main" id="{427CDCF5-FE47-48E4-9D11-FBC9BA96A72A}"/>
                  </a:ext>
                </a:extLst>
              </p:cNvPr>
              <p:cNvSpPr>
                <a:spLocks noChangeShapeType="1"/>
              </p:cNvSpPr>
              <p:nvPr/>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7" name="Line 178">
                <a:extLst>
                  <a:ext uri="{FF2B5EF4-FFF2-40B4-BE49-F238E27FC236}">
                    <a16:creationId xmlns:a16="http://schemas.microsoft.com/office/drawing/2014/main" id="{0C0A1CF5-B0B6-427C-8014-351DFAC87CD8}"/>
                  </a:ext>
                </a:extLst>
              </p:cNvPr>
              <p:cNvSpPr>
                <a:spLocks noChangeShapeType="1"/>
              </p:cNvSpPr>
              <p:nvPr/>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8" name="Line 180">
                <a:extLst>
                  <a:ext uri="{FF2B5EF4-FFF2-40B4-BE49-F238E27FC236}">
                    <a16:creationId xmlns:a16="http://schemas.microsoft.com/office/drawing/2014/main" id="{F9246A6E-3FAD-4D8F-BE2C-EAC438D51554}"/>
                  </a:ext>
                </a:extLst>
              </p:cNvPr>
              <p:cNvSpPr>
                <a:spLocks noChangeShapeType="1"/>
              </p:cNvSpPr>
              <p:nvPr/>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9" name="Line 182">
                <a:extLst>
                  <a:ext uri="{FF2B5EF4-FFF2-40B4-BE49-F238E27FC236}">
                    <a16:creationId xmlns:a16="http://schemas.microsoft.com/office/drawing/2014/main" id="{C3F03880-C5CE-4FB4-A7F2-BF56D9D2E65F}"/>
                  </a:ext>
                </a:extLst>
              </p:cNvPr>
              <p:cNvSpPr>
                <a:spLocks noChangeShapeType="1"/>
              </p:cNvSpPr>
              <p:nvPr/>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0" name="Line 184">
                <a:extLst>
                  <a:ext uri="{FF2B5EF4-FFF2-40B4-BE49-F238E27FC236}">
                    <a16:creationId xmlns:a16="http://schemas.microsoft.com/office/drawing/2014/main" id="{A10D7B31-F5B4-4D80-948A-55118B2FF4B2}"/>
                  </a:ext>
                </a:extLst>
              </p:cNvPr>
              <p:cNvSpPr>
                <a:spLocks noChangeShapeType="1"/>
              </p:cNvSpPr>
              <p:nvPr/>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1" name="Line 186">
                <a:extLst>
                  <a:ext uri="{FF2B5EF4-FFF2-40B4-BE49-F238E27FC236}">
                    <a16:creationId xmlns:a16="http://schemas.microsoft.com/office/drawing/2014/main" id="{CA59FA91-9B77-4174-A12E-B6CE3054456E}"/>
                  </a:ext>
                </a:extLst>
              </p:cNvPr>
              <p:cNvSpPr>
                <a:spLocks noChangeShapeType="1"/>
              </p:cNvSpPr>
              <p:nvPr/>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2" name="Line 188">
                <a:extLst>
                  <a:ext uri="{FF2B5EF4-FFF2-40B4-BE49-F238E27FC236}">
                    <a16:creationId xmlns:a16="http://schemas.microsoft.com/office/drawing/2014/main" id="{94D2A4B7-D111-4BDC-A293-3687CFBF90B6}"/>
                  </a:ext>
                </a:extLst>
              </p:cNvPr>
              <p:cNvSpPr>
                <a:spLocks noChangeShapeType="1"/>
              </p:cNvSpPr>
              <p:nvPr/>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3" name="Line 190">
                <a:extLst>
                  <a:ext uri="{FF2B5EF4-FFF2-40B4-BE49-F238E27FC236}">
                    <a16:creationId xmlns:a16="http://schemas.microsoft.com/office/drawing/2014/main" id="{8F38EAAC-3F49-4DF3-9451-94C3861707F9}"/>
                  </a:ext>
                </a:extLst>
              </p:cNvPr>
              <p:cNvSpPr>
                <a:spLocks noChangeShapeType="1"/>
              </p:cNvSpPr>
              <p:nvPr/>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4" name="Line 192">
                <a:extLst>
                  <a:ext uri="{FF2B5EF4-FFF2-40B4-BE49-F238E27FC236}">
                    <a16:creationId xmlns:a16="http://schemas.microsoft.com/office/drawing/2014/main" id="{207764EE-48B8-4D18-8557-B88D54575CEE}"/>
                  </a:ext>
                </a:extLst>
              </p:cNvPr>
              <p:cNvSpPr>
                <a:spLocks noChangeShapeType="1"/>
              </p:cNvSpPr>
              <p:nvPr/>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5" name="Line 194">
                <a:extLst>
                  <a:ext uri="{FF2B5EF4-FFF2-40B4-BE49-F238E27FC236}">
                    <a16:creationId xmlns:a16="http://schemas.microsoft.com/office/drawing/2014/main" id="{7D47AB89-3F4C-4DD2-A3AD-23F44DA90F00}"/>
                  </a:ext>
                </a:extLst>
              </p:cNvPr>
              <p:cNvSpPr>
                <a:spLocks noChangeShapeType="1"/>
              </p:cNvSpPr>
              <p:nvPr/>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6" name="Line 196">
                <a:extLst>
                  <a:ext uri="{FF2B5EF4-FFF2-40B4-BE49-F238E27FC236}">
                    <a16:creationId xmlns:a16="http://schemas.microsoft.com/office/drawing/2014/main" id="{6A9CE46E-23E3-406E-932F-E6D825D50AA6}"/>
                  </a:ext>
                </a:extLst>
              </p:cNvPr>
              <p:cNvSpPr>
                <a:spLocks noChangeShapeType="1"/>
              </p:cNvSpPr>
              <p:nvPr/>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7" name="Line 198">
                <a:extLst>
                  <a:ext uri="{FF2B5EF4-FFF2-40B4-BE49-F238E27FC236}">
                    <a16:creationId xmlns:a16="http://schemas.microsoft.com/office/drawing/2014/main" id="{BE7673AF-8F49-4C81-B182-175C051E0E8F}"/>
                  </a:ext>
                </a:extLst>
              </p:cNvPr>
              <p:cNvSpPr>
                <a:spLocks noChangeShapeType="1"/>
              </p:cNvSpPr>
              <p:nvPr/>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8" name="Line 200">
                <a:extLst>
                  <a:ext uri="{FF2B5EF4-FFF2-40B4-BE49-F238E27FC236}">
                    <a16:creationId xmlns:a16="http://schemas.microsoft.com/office/drawing/2014/main" id="{AB01A108-D073-403F-A3B9-932FB75FFFED}"/>
                  </a:ext>
                </a:extLst>
              </p:cNvPr>
              <p:cNvSpPr>
                <a:spLocks noChangeShapeType="1"/>
              </p:cNvSpPr>
              <p:nvPr/>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9" name="Line 202">
                <a:extLst>
                  <a:ext uri="{FF2B5EF4-FFF2-40B4-BE49-F238E27FC236}">
                    <a16:creationId xmlns:a16="http://schemas.microsoft.com/office/drawing/2014/main" id="{8E297448-37A8-401E-97AB-7CE264E50EC1}"/>
                  </a:ext>
                </a:extLst>
              </p:cNvPr>
              <p:cNvSpPr>
                <a:spLocks noChangeShapeType="1"/>
              </p:cNvSpPr>
              <p:nvPr/>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0" name="Line 204">
                <a:extLst>
                  <a:ext uri="{FF2B5EF4-FFF2-40B4-BE49-F238E27FC236}">
                    <a16:creationId xmlns:a16="http://schemas.microsoft.com/office/drawing/2014/main" id="{6F3C4C85-93AB-43F2-ADE2-DE2DCF1F12D2}"/>
                  </a:ext>
                </a:extLst>
              </p:cNvPr>
              <p:cNvSpPr>
                <a:spLocks noChangeShapeType="1"/>
              </p:cNvSpPr>
              <p:nvPr/>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1" name="Line 206">
                <a:extLst>
                  <a:ext uri="{FF2B5EF4-FFF2-40B4-BE49-F238E27FC236}">
                    <a16:creationId xmlns:a16="http://schemas.microsoft.com/office/drawing/2014/main" id="{D747E9B6-C113-4E80-812E-EE5C45EAE7C5}"/>
                  </a:ext>
                </a:extLst>
              </p:cNvPr>
              <p:cNvSpPr>
                <a:spLocks noChangeShapeType="1"/>
              </p:cNvSpPr>
              <p:nvPr/>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2" name="Line 208">
                <a:extLst>
                  <a:ext uri="{FF2B5EF4-FFF2-40B4-BE49-F238E27FC236}">
                    <a16:creationId xmlns:a16="http://schemas.microsoft.com/office/drawing/2014/main" id="{50E4B84D-414F-4105-8BAD-2A6ED2A9F08C}"/>
                  </a:ext>
                </a:extLst>
              </p:cNvPr>
              <p:cNvSpPr>
                <a:spLocks noChangeShapeType="1"/>
              </p:cNvSpPr>
              <p:nvPr/>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3" name="Line 210">
                <a:extLst>
                  <a:ext uri="{FF2B5EF4-FFF2-40B4-BE49-F238E27FC236}">
                    <a16:creationId xmlns:a16="http://schemas.microsoft.com/office/drawing/2014/main" id="{EB8DF342-42DD-4003-9748-E7BE5C6E6524}"/>
                  </a:ext>
                </a:extLst>
              </p:cNvPr>
              <p:cNvSpPr>
                <a:spLocks noChangeShapeType="1"/>
              </p:cNvSpPr>
              <p:nvPr/>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4" name="Line 212">
                <a:extLst>
                  <a:ext uri="{FF2B5EF4-FFF2-40B4-BE49-F238E27FC236}">
                    <a16:creationId xmlns:a16="http://schemas.microsoft.com/office/drawing/2014/main" id="{D34E13CD-A5A3-4111-B76E-A438A42D7715}"/>
                  </a:ext>
                </a:extLst>
              </p:cNvPr>
              <p:cNvSpPr>
                <a:spLocks noChangeShapeType="1"/>
              </p:cNvSpPr>
              <p:nvPr/>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5" name="Line 214">
                <a:extLst>
                  <a:ext uri="{FF2B5EF4-FFF2-40B4-BE49-F238E27FC236}">
                    <a16:creationId xmlns:a16="http://schemas.microsoft.com/office/drawing/2014/main" id="{D4CE25B2-09E3-48A0-92ED-4FED60F70E29}"/>
                  </a:ext>
                </a:extLst>
              </p:cNvPr>
              <p:cNvSpPr>
                <a:spLocks noChangeShapeType="1"/>
              </p:cNvSpPr>
              <p:nvPr/>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6" name="Line 216">
                <a:extLst>
                  <a:ext uri="{FF2B5EF4-FFF2-40B4-BE49-F238E27FC236}">
                    <a16:creationId xmlns:a16="http://schemas.microsoft.com/office/drawing/2014/main" id="{1A548D09-E058-4B26-9BEC-94D22CFAB679}"/>
                  </a:ext>
                </a:extLst>
              </p:cNvPr>
              <p:cNvSpPr>
                <a:spLocks noChangeShapeType="1"/>
              </p:cNvSpPr>
              <p:nvPr/>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7" name="Line 218">
                <a:extLst>
                  <a:ext uri="{FF2B5EF4-FFF2-40B4-BE49-F238E27FC236}">
                    <a16:creationId xmlns:a16="http://schemas.microsoft.com/office/drawing/2014/main" id="{536EEA34-B83F-4308-86FF-0948F73C6CA7}"/>
                  </a:ext>
                </a:extLst>
              </p:cNvPr>
              <p:cNvSpPr>
                <a:spLocks noChangeShapeType="1"/>
              </p:cNvSpPr>
              <p:nvPr/>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8" name="Line 220">
                <a:extLst>
                  <a:ext uri="{FF2B5EF4-FFF2-40B4-BE49-F238E27FC236}">
                    <a16:creationId xmlns:a16="http://schemas.microsoft.com/office/drawing/2014/main" id="{A75737BA-37C6-4D66-B0DD-9F108D693EFA}"/>
                  </a:ext>
                </a:extLst>
              </p:cNvPr>
              <p:cNvSpPr>
                <a:spLocks noChangeShapeType="1"/>
              </p:cNvSpPr>
              <p:nvPr/>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9" name="Line 222">
                <a:extLst>
                  <a:ext uri="{FF2B5EF4-FFF2-40B4-BE49-F238E27FC236}">
                    <a16:creationId xmlns:a16="http://schemas.microsoft.com/office/drawing/2014/main" id="{D37A1E34-336A-4E8A-9B56-57AC6B0F1824}"/>
                  </a:ext>
                </a:extLst>
              </p:cNvPr>
              <p:cNvSpPr>
                <a:spLocks noChangeShapeType="1"/>
              </p:cNvSpPr>
              <p:nvPr/>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0" name="Line 224">
                <a:extLst>
                  <a:ext uri="{FF2B5EF4-FFF2-40B4-BE49-F238E27FC236}">
                    <a16:creationId xmlns:a16="http://schemas.microsoft.com/office/drawing/2014/main" id="{689A318C-7FEE-4D25-A6E3-2CF2825309B2}"/>
                  </a:ext>
                </a:extLst>
              </p:cNvPr>
              <p:cNvSpPr>
                <a:spLocks noChangeShapeType="1"/>
              </p:cNvSpPr>
              <p:nvPr/>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1" name="Line 226">
                <a:extLst>
                  <a:ext uri="{FF2B5EF4-FFF2-40B4-BE49-F238E27FC236}">
                    <a16:creationId xmlns:a16="http://schemas.microsoft.com/office/drawing/2014/main" id="{DB30F423-53C4-4F84-8310-6D21B6006577}"/>
                  </a:ext>
                </a:extLst>
              </p:cNvPr>
              <p:cNvSpPr>
                <a:spLocks noChangeShapeType="1"/>
              </p:cNvSpPr>
              <p:nvPr/>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2" name="Line 228">
                <a:extLst>
                  <a:ext uri="{FF2B5EF4-FFF2-40B4-BE49-F238E27FC236}">
                    <a16:creationId xmlns:a16="http://schemas.microsoft.com/office/drawing/2014/main" id="{AE3057BF-3191-4542-9109-7D8CF9830BFE}"/>
                  </a:ext>
                </a:extLst>
              </p:cNvPr>
              <p:cNvSpPr>
                <a:spLocks noChangeShapeType="1"/>
              </p:cNvSpPr>
              <p:nvPr/>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3" name="Line 146">
                <a:extLst>
                  <a:ext uri="{FF2B5EF4-FFF2-40B4-BE49-F238E27FC236}">
                    <a16:creationId xmlns:a16="http://schemas.microsoft.com/office/drawing/2014/main" id="{D4ADD73B-AAB6-4A1E-843C-8932193FB443}"/>
                  </a:ext>
                </a:extLst>
              </p:cNvPr>
              <p:cNvSpPr>
                <a:spLocks noChangeShapeType="1"/>
              </p:cNvSpPr>
              <p:nvPr/>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4" name="Line 204">
                <a:extLst>
                  <a:ext uri="{FF2B5EF4-FFF2-40B4-BE49-F238E27FC236}">
                    <a16:creationId xmlns:a16="http://schemas.microsoft.com/office/drawing/2014/main" id="{BF62AC3A-EB31-43BF-A2CE-92A112BE140B}"/>
                  </a:ext>
                </a:extLst>
              </p:cNvPr>
              <p:cNvSpPr>
                <a:spLocks noChangeShapeType="1"/>
              </p:cNvSpPr>
              <p:nvPr/>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grpSp>
        <p:grpSp>
          <p:nvGrpSpPr>
            <p:cNvPr id="8" name="Group 7">
              <a:extLst>
                <a:ext uri="{FF2B5EF4-FFF2-40B4-BE49-F238E27FC236}">
                  <a16:creationId xmlns:a16="http://schemas.microsoft.com/office/drawing/2014/main" id="{20EAADB2-1321-4C76-A572-A2ED7CA71885}"/>
                </a:ext>
              </a:extLst>
            </p:cNvPr>
            <p:cNvGrpSpPr/>
            <p:nvPr/>
          </p:nvGrpSpPr>
          <p:grpSpPr bwMode="gray">
            <a:xfrm>
              <a:off x="0" y="6948152"/>
              <a:ext cx="12192000" cy="232538"/>
              <a:chOff x="0" y="-319423"/>
              <a:chExt cx="12192000" cy="232538"/>
            </a:xfrm>
          </p:grpSpPr>
          <p:sp>
            <p:nvSpPr>
              <p:cNvPr id="37" name="Line 146">
                <a:extLst>
                  <a:ext uri="{FF2B5EF4-FFF2-40B4-BE49-F238E27FC236}">
                    <a16:creationId xmlns:a16="http://schemas.microsoft.com/office/drawing/2014/main" id="{D0ECEA6E-F5AE-4A0A-84F1-D5C107B68CA6}"/>
                  </a:ext>
                </a:extLst>
              </p:cNvPr>
              <p:cNvSpPr>
                <a:spLocks noChangeShapeType="1"/>
              </p:cNvSpPr>
              <p:nvPr/>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8" name="Line 148">
                <a:extLst>
                  <a:ext uri="{FF2B5EF4-FFF2-40B4-BE49-F238E27FC236}">
                    <a16:creationId xmlns:a16="http://schemas.microsoft.com/office/drawing/2014/main" id="{F2FE5D76-99AE-4257-BE11-0F573568EDD0}"/>
                  </a:ext>
                </a:extLst>
              </p:cNvPr>
              <p:cNvSpPr>
                <a:spLocks noChangeShapeType="1"/>
              </p:cNvSpPr>
              <p:nvPr/>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9" name="Line 150">
                <a:extLst>
                  <a:ext uri="{FF2B5EF4-FFF2-40B4-BE49-F238E27FC236}">
                    <a16:creationId xmlns:a16="http://schemas.microsoft.com/office/drawing/2014/main" id="{B07050FC-CCC3-4285-9B47-6EE201481211}"/>
                  </a:ext>
                </a:extLst>
              </p:cNvPr>
              <p:cNvSpPr>
                <a:spLocks noChangeShapeType="1"/>
              </p:cNvSpPr>
              <p:nvPr/>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0" name="Line 152">
                <a:extLst>
                  <a:ext uri="{FF2B5EF4-FFF2-40B4-BE49-F238E27FC236}">
                    <a16:creationId xmlns:a16="http://schemas.microsoft.com/office/drawing/2014/main" id="{82133081-61BB-41E2-822F-B1AE7CA4A18B}"/>
                  </a:ext>
                </a:extLst>
              </p:cNvPr>
              <p:cNvSpPr>
                <a:spLocks noChangeShapeType="1"/>
              </p:cNvSpPr>
              <p:nvPr/>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1" name="Line 154">
                <a:extLst>
                  <a:ext uri="{FF2B5EF4-FFF2-40B4-BE49-F238E27FC236}">
                    <a16:creationId xmlns:a16="http://schemas.microsoft.com/office/drawing/2014/main" id="{A77EE2D3-A9CB-4DD7-BF71-D3860AB01CED}"/>
                  </a:ext>
                </a:extLst>
              </p:cNvPr>
              <p:cNvSpPr>
                <a:spLocks noChangeShapeType="1"/>
              </p:cNvSpPr>
              <p:nvPr/>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2" name="Line 156">
                <a:extLst>
                  <a:ext uri="{FF2B5EF4-FFF2-40B4-BE49-F238E27FC236}">
                    <a16:creationId xmlns:a16="http://schemas.microsoft.com/office/drawing/2014/main" id="{CD1F5602-3A98-4B7C-9776-B8242027CC24}"/>
                  </a:ext>
                </a:extLst>
              </p:cNvPr>
              <p:cNvSpPr>
                <a:spLocks noChangeShapeType="1"/>
              </p:cNvSpPr>
              <p:nvPr/>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3" name="Line 158">
                <a:extLst>
                  <a:ext uri="{FF2B5EF4-FFF2-40B4-BE49-F238E27FC236}">
                    <a16:creationId xmlns:a16="http://schemas.microsoft.com/office/drawing/2014/main" id="{91D089F2-ABDE-4A16-8C79-559CE92C33A3}"/>
                  </a:ext>
                </a:extLst>
              </p:cNvPr>
              <p:cNvSpPr>
                <a:spLocks noChangeShapeType="1"/>
              </p:cNvSpPr>
              <p:nvPr/>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4" name="Line 160">
                <a:extLst>
                  <a:ext uri="{FF2B5EF4-FFF2-40B4-BE49-F238E27FC236}">
                    <a16:creationId xmlns:a16="http://schemas.microsoft.com/office/drawing/2014/main" id="{B499888C-AF93-45EB-9169-9EC68DFC8E57}"/>
                  </a:ext>
                </a:extLst>
              </p:cNvPr>
              <p:cNvSpPr>
                <a:spLocks noChangeShapeType="1"/>
              </p:cNvSpPr>
              <p:nvPr/>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5" name="Line 162">
                <a:extLst>
                  <a:ext uri="{FF2B5EF4-FFF2-40B4-BE49-F238E27FC236}">
                    <a16:creationId xmlns:a16="http://schemas.microsoft.com/office/drawing/2014/main" id="{5B48CFB5-1D16-4539-BDB2-F35E8A949881}"/>
                  </a:ext>
                </a:extLst>
              </p:cNvPr>
              <p:cNvSpPr>
                <a:spLocks noChangeShapeType="1"/>
              </p:cNvSpPr>
              <p:nvPr/>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6" name="Line 164">
                <a:extLst>
                  <a:ext uri="{FF2B5EF4-FFF2-40B4-BE49-F238E27FC236}">
                    <a16:creationId xmlns:a16="http://schemas.microsoft.com/office/drawing/2014/main" id="{C8AF0F22-5F88-48FF-B0DB-DC6769828403}"/>
                  </a:ext>
                </a:extLst>
              </p:cNvPr>
              <p:cNvSpPr>
                <a:spLocks noChangeShapeType="1"/>
              </p:cNvSpPr>
              <p:nvPr/>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7" name="Line 166">
                <a:extLst>
                  <a:ext uri="{FF2B5EF4-FFF2-40B4-BE49-F238E27FC236}">
                    <a16:creationId xmlns:a16="http://schemas.microsoft.com/office/drawing/2014/main" id="{47B06D60-88FD-4E0A-A99D-8F4B69FCC190}"/>
                  </a:ext>
                </a:extLst>
              </p:cNvPr>
              <p:cNvSpPr>
                <a:spLocks noChangeShapeType="1"/>
              </p:cNvSpPr>
              <p:nvPr/>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8" name="Line 168">
                <a:extLst>
                  <a:ext uri="{FF2B5EF4-FFF2-40B4-BE49-F238E27FC236}">
                    <a16:creationId xmlns:a16="http://schemas.microsoft.com/office/drawing/2014/main" id="{6796A2E2-D4DE-41FF-93C7-D55958A497A6}"/>
                  </a:ext>
                </a:extLst>
              </p:cNvPr>
              <p:cNvSpPr>
                <a:spLocks noChangeShapeType="1"/>
              </p:cNvSpPr>
              <p:nvPr/>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9" name="Line 170">
                <a:extLst>
                  <a:ext uri="{FF2B5EF4-FFF2-40B4-BE49-F238E27FC236}">
                    <a16:creationId xmlns:a16="http://schemas.microsoft.com/office/drawing/2014/main" id="{69AD2B2E-DC10-4A9B-8A22-C2FFF54AAD74}"/>
                  </a:ext>
                </a:extLst>
              </p:cNvPr>
              <p:cNvSpPr>
                <a:spLocks noChangeShapeType="1"/>
              </p:cNvSpPr>
              <p:nvPr/>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0" name="Line 172">
                <a:extLst>
                  <a:ext uri="{FF2B5EF4-FFF2-40B4-BE49-F238E27FC236}">
                    <a16:creationId xmlns:a16="http://schemas.microsoft.com/office/drawing/2014/main" id="{48C36E47-782A-4E02-8E5C-D0857D3E265F}"/>
                  </a:ext>
                </a:extLst>
              </p:cNvPr>
              <p:cNvSpPr>
                <a:spLocks noChangeShapeType="1"/>
              </p:cNvSpPr>
              <p:nvPr/>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1" name="Line 174">
                <a:extLst>
                  <a:ext uri="{FF2B5EF4-FFF2-40B4-BE49-F238E27FC236}">
                    <a16:creationId xmlns:a16="http://schemas.microsoft.com/office/drawing/2014/main" id="{7059A0A3-364A-4550-9EC6-6EB4B72D56BE}"/>
                  </a:ext>
                </a:extLst>
              </p:cNvPr>
              <p:cNvSpPr>
                <a:spLocks noChangeShapeType="1"/>
              </p:cNvSpPr>
              <p:nvPr/>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2" name="Line 176">
                <a:extLst>
                  <a:ext uri="{FF2B5EF4-FFF2-40B4-BE49-F238E27FC236}">
                    <a16:creationId xmlns:a16="http://schemas.microsoft.com/office/drawing/2014/main" id="{0A308727-1250-4EB9-85A4-E0DE2E2F919A}"/>
                  </a:ext>
                </a:extLst>
              </p:cNvPr>
              <p:cNvSpPr>
                <a:spLocks noChangeShapeType="1"/>
              </p:cNvSpPr>
              <p:nvPr/>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3" name="Line 178">
                <a:extLst>
                  <a:ext uri="{FF2B5EF4-FFF2-40B4-BE49-F238E27FC236}">
                    <a16:creationId xmlns:a16="http://schemas.microsoft.com/office/drawing/2014/main" id="{10AE4203-78C3-44A9-9B70-2C8A3783896B}"/>
                  </a:ext>
                </a:extLst>
              </p:cNvPr>
              <p:cNvSpPr>
                <a:spLocks noChangeShapeType="1"/>
              </p:cNvSpPr>
              <p:nvPr/>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4" name="Line 180">
                <a:extLst>
                  <a:ext uri="{FF2B5EF4-FFF2-40B4-BE49-F238E27FC236}">
                    <a16:creationId xmlns:a16="http://schemas.microsoft.com/office/drawing/2014/main" id="{2D9E2037-DC4E-4338-8F4F-47EB516EB585}"/>
                  </a:ext>
                </a:extLst>
              </p:cNvPr>
              <p:cNvSpPr>
                <a:spLocks noChangeShapeType="1"/>
              </p:cNvSpPr>
              <p:nvPr/>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5" name="Line 182">
                <a:extLst>
                  <a:ext uri="{FF2B5EF4-FFF2-40B4-BE49-F238E27FC236}">
                    <a16:creationId xmlns:a16="http://schemas.microsoft.com/office/drawing/2014/main" id="{93211CF4-2F19-4303-942E-068EC3D8224F}"/>
                  </a:ext>
                </a:extLst>
              </p:cNvPr>
              <p:cNvSpPr>
                <a:spLocks noChangeShapeType="1"/>
              </p:cNvSpPr>
              <p:nvPr/>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6" name="Line 184">
                <a:extLst>
                  <a:ext uri="{FF2B5EF4-FFF2-40B4-BE49-F238E27FC236}">
                    <a16:creationId xmlns:a16="http://schemas.microsoft.com/office/drawing/2014/main" id="{9769D68F-50F6-4F36-929B-9CF8B4D87385}"/>
                  </a:ext>
                </a:extLst>
              </p:cNvPr>
              <p:cNvSpPr>
                <a:spLocks noChangeShapeType="1"/>
              </p:cNvSpPr>
              <p:nvPr/>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7" name="Line 186">
                <a:extLst>
                  <a:ext uri="{FF2B5EF4-FFF2-40B4-BE49-F238E27FC236}">
                    <a16:creationId xmlns:a16="http://schemas.microsoft.com/office/drawing/2014/main" id="{CB7C4D56-249C-4F2D-99C9-207D4CFAD0DE}"/>
                  </a:ext>
                </a:extLst>
              </p:cNvPr>
              <p:cNvSpPr>
                <a:spLocks noChangeShapeType="1"/>
              </p:cNvSpPr>
              <p:nvPr/>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8" name="Line 188">
                <a:extLst>
                  <a:ext uri="{FF2B5EF4-FFF2-40B4-BE49-F238E27FC236}">
                    <a16:creationId xmlns:a16="http://schemas.microsoft.com/office/drawing/2014/main" id="{1F43134E-7FB5-424A-9DF8-C89F3F8AB62B}"/>
                  </a:ext>
                </a:extLst>
              </p:cNvPr>
              <p:cNvSpPr>
                <a:spLocks noChangeShapeType="1"/>
              </p:cNvSpPr>
              <p:nvPr/>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9" name="Line 190">
                <a:extLst>
                  <a:ext uri="{FF2B5EF4-FFF2-40B4-BE49-F238E27FC236}">
                    <a16:creationId xmlns:a16="http://schemas.microsoft.com/office/drawing/2014/main" id="{D470D847-AD1C-49BB-8449-4C1E2C979EFD}"/>
                  </a:ext>
                </a:extLst>
              </p:cNvPr>
              <p:cNvSpPr>
                <a:spLocks noChangeShapeType="1"/>
              </p:cNvSpPr>
              <p:nvPr/>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0" name="Line 192">
                <a:extLst>
                  <a:ext uri="{FF2B5EF4-FFF2-40B4-BE49-F238E27FC236}">
                    <a16:creationId xmlns:a16="http://schemas.microsoft.com/office/drawing/2014/main" id="{690EF22E-864C-4007-ACD7-23746BEB4382}"/>
                  </a:ext>
                </a:extLst>
              </p:cNvPr>
              <p:cNvSpPr>
                <a:spLocks noChangeShapeType="1"/>
              </p:cNvSpPr>
              <p:nvPr/>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1" name="Line 194">
                <a:extLst>
                  <a:ext uri="{FF2B5EF4-FFF2-40B4-BE49-F238E27FC236}">
                    <a16:creationId xmlns:a16="http://schemas.microsoft.com/office/drawing/2014/main" id="{C1EF71AB-0534-42BF-AF73-5BF14EFCF208}"/>
                  </a:ext>
                </a:extLst>
              </p:cNvPr>
              <p:cNvSpPr>
                <a:spLocks noChangeShapeType="1"/>
              </p:cNvSpPr>
              <p:nvPr/>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2" name="Line 196">
                <a:extLst>
                  <a:ext uri="{FF2B5EF4-FFF2-40B4-BE49-F238E27FC236}">
                    <a16:creationId xmlns:a16="http://schemas.microsoft.com/office/drawing/2014/main" id="{E8876F28-7665-4925-A773-C187F40AAB90}"/>
                  </a:ext>
                </a:extLst>
              </p:cNvPr>
              <p:cNvSpPr>
                <a:spLocks noChangeShapeType="1"/>
              </p:cNvSpPr>
              <p:nvPr/>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3" name="Line 198">
                <a:extLst>
                  <a:ext uri="{FF2B5EF4-FFF2-40B4-BE49-F238E27FC236}">
                    <a16:creationId xmlns:a16="http://schemas.microsoft.com/office/drawing/2014/main" id="{E6E9AA56-F273-49CF-9618-6E75757B1BF4}"/>
                  </a:ext>
                </a:extLst>
              </p:cNvPr>
              <p:cNvSpPr>
                <a:spLocks noChangeShapeType="1"/>
              </p:cNvSpPr>
              <p:nvPr/>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4" name="Line 200">
                <a:extLst>
                  <a:ext uri="{FF2B5EF4-FFF2-40B4-BE49-F238E27FC236}">
                    <a16:creationId xmlns:a16="http://schemas.microsoft.com/office/drawing/2014/main" id="{392143E8-B44A-45C7-AC45-2BAAAA9F138B}"/>
                  </a:ext>
                </a:extLst>
              </p:cNvPr>
              <p:cNvSpPr>
                <a:spLocks noChangeShapeType="1"/>
              </p:cNvSpPr>
              <p:nvPr/>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5" name="Line 202">
                <a:extLst>
                  <a:ext uri="{FF2B5EF4-FFF2-40B4-BE49-F238E27FC236}">
                    <a16:creationId xmlns:a16="http://schemas.microsoft.com/office/drawing/2014/main" id="{E65AAC03-459F-4E0D-9E02-973269F955B0}"/>
                  </a:ext>
                </a:extLst>
              </p:cNvPr>
              <p:cNvSpPr>
                <a:spLocks noChangeShapeType="1"/>
              </p:cNvSpPr>
              <p:nvPr/>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6" name="Line 204">
                <a:extLst>
                  <a:ext uri="{FF2B5EF4-FFF2-40B4-BE49-F238E27FC236}">
                    <a16:creationId xmlns:a16="http://schemas.microsoft.com/office/drawing/2014/main" id="{5C1CC652-6153-4DDD-9165-B92D29FAABB9}"/>
                  </a:ext>
                </a:extLst>
              </p:cNvPr>
              <p:cNvSpPr>
                <a:spLocks noChangeShapeType="1"/>
              </p:cNvSpPr>
              <p:nvPr/>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7" name="Line 206">
                <a:extLst>
                  <a:ext uri="{FF2B5EF4-FFF2-40B4-BE49-F238E27FC236}">
                    <a16:creationId xmlns:a16="http://schemas.microsoft.com/office/drawing/2014/main" id="{FC8E0FE2-B8A7-4B53-8F07-D26B720B1EFA}"/>
                  </a:ext>
                </a:extLst>
              </p:cNvPr>
              <p:cNvSpPr>
                <a:spLocks noChangeShapeType="1"/>
              </p:cNvSpPr>
              <p:nvPr/>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8" name="Line 208">
                <a:extLst>
                  <a:ext uri="{FF2B5EF4-FFF2-40B4-BE49-F238E27FC236}">
                    <a16:creationId xmlns:a16="http://schemas.microsoft.com/office/drawing/2014/main" id="{D753F6AE-AE07-4561-98F8-D6A6C6CB798F}"/>
                  </a:ext>
                </a:extLst>
              </p:cNvPr>
              <p:cNvSpPr>
                <a:spLocks noChangeShapeType="1"/>
              </p:cNvSpPr>
              <p:nvPr/>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9" name="Line 210">
                <a:extLst>
                  <a:ext uri="{FF2B5EF4-FFF2-40B4-BE49-F238E27FC236}">
                    <a16:creationId xmlns:a16="http://schemas.microsoft.com/office/drawing/2014/main" id="{DEEEDA5E-6C54-4374-BC03-96959BE16A3E}"/>
                  </a:ext>
                </a:extLst>
              </p:cNvPr>
              <p:cNvSpPr>
                <a:spLocks noChangeShapeType="1"/>
              </p:cNvSpPr>
              <p:nvPr/>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0" name="Line 212">
                <a:extLst>
                  <a:ext uri="{FF2B5EF4-FFF2-40B4-BE49-F238E27FC236}">
                    <a16:creationId xmlns:a16="http://schemas.microsoft.com/office/drawing/2014/main" id="{DB34F2E2-698C-41DE-8A9C-B779B68342C2}"/>
                  </a:ext>
                </a:extLst>
              </p:cNvPr>
              <p:cNvSpPr>
                <a:spLocks noChangeShapeType="1"/>
              </p:cNvSpPr>
              <p:nvPr/>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1" name="Line 214">
                <a:extLst>
                  <a:ext uri="{FF2B5EF4-FFF2-40B4-BE49-F238E27FC236}">
                    <a16:creationId xmlns:a16="http://schemas.microsoft.com/office/drawing/2014/main" id="{21212BFC-11C2-4C99-9A38-2D0B21C7AABA}"/>
                  </a:ext>
                </a:extLst>
              </p:cNvPr>
              <p:cNvSpPr>
                <a:spLocks noChangeShapeType="1"/>
              </p:cNvSpPr>
              <p:nvPr/>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2" name="Line 216">
                <a:extLst>
                  <a:ext uri="{FF2B5EF4-FFF2-40B4-BE49-F238E27FC236}">
                    <a16:creationId xmlns:a16="http://schemas.microsoft.com/office/drawing/2014/main" id="{675B5CCC-88E8-485F-B327-38A157E8E220}"/>
                  </a:ext>
                </a:extLst>
              </p:cNvPr>
              <p:cNvSpPr>
                <a:spLocks noChangeShapeType="1"/>
              </p:cNvSpPr>
              <p:nvPr/>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3" name="Line 218">
                <a:extLst>
                  <a:ext uri="{FF2B5EF4-FFF2-40B4-BE49-F238E27FC236}">
                    <a16:creationId xmlns:a16="http://schemas.microsoft.com/office/drawing/2014/main" id="{5253575C-8E56-4F88-88B7-6DB13CCEE495}"/>
                  </a:ext>
                </a:extLst>
              </p:cNvPr>
              <p:cNvSpPr>
                <a:spLocks noChangeShapeType="1"/>
              </p:cNvSpPr>
              <p:nvPr/>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4" name="Line 220">
                <a:extLst>
                  <a:ext uri="{FF2B5EF4-FFF2-40B4-BE49-F238E27FC236}">
                    <a16:creationId xmlns:a16="http://schemas.microsoft.com/office/drawing/2014/main" id="{299A7A9B-8277-424B-9657-68881387B731}"/>
                  </a:ext>
                </a:extLst>
              </p:cNvPr>
              <p:cNvSpPr>
                <a:spLocks noChangeShapeType="1"/>
              </p:cNvSpPr>
              <p:nvPr/>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5" name="Line 222">
                <a:extLst>
                  <a:ext uri="{FF2B5EF4-FFF2-40B4-BE49-F238E27FC236}">
                    <a16:creationId xmlns:a16="http://schemas.microsoft.com/office/drawing/2014/main" id="{2133E7B6-86C2-4BBE-AE96-85CA742319DB}"/>
                  </a:ext>
                </a:extLst>
              </p:cNvPr>
              <p:cNvSpPr>
                <a:spLocks noChangeShapeType="1"/>
              </p:cNvSpPr>
              <p:nvPr/>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6" name="Line 224">
                <a:extLst>
                  <a:ext uri="{FF2B5EF4-FFF2-40B4-BE49-F238E27FC236}">
                    <a16:creationId xmlns:a16="http://schemas.microsoft.com/office/drawing/2014/main" id="{1D8B627C-F849-4FA0-9695-EA8BE63253E6}"/>
                  </a:ext>
                </a:extLst>
              </p:cNvPr>
              <p:cNvSpPr>
                <a:spLocks noChangeShapeType="1"/>
              </p:cNvSpPr>
              <p:nvPr/>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7" name="Line 226">
                <a:extLst>
                  <a:ext uri="{FF2B5EF4-FFF2-40B4-BE49-F238E27FC236}">
                    <a16:creationId xmlns:a16="http://schemas.microsoft.com/office/drawing/2014/main" id="{B4F4C302-B262-4CE8-9236-F83A635D62F1}"/>
                  </a:ext>
                </a:extLst>
              </p:cNvPr>
              <p:cNvSpPr>
                <a:spLocks noChangeShapeType="1"/>
              </p:cNvSpPr>
              <p:nvPr/>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8" name="Line 228">
                <a:extLst>
                  <a:ext uri="{FF2B5EF4-FFF2-40B4-BE49-F238E27FC236}">
                    <a16:creationId xmlns:a16="http://schemas.microsoft.com/office/drawing/2014/main" id="{B6A4A867-3274-4A47-9037-5EA2F6A67188}"/>
                  </a:ext>
                </a:extLst>
              </p:cNvPr>
              <p:cNvSpPr>
                <a:spLocks noChangeShapeType="1"/>
              </p:cNvSpPr>
              <p:nvPr/>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9" name="Line 146">
                <a:extLst>
                  <a:ext uri="{FF2B5EF4-FFF2-40B4-BE49-F238E27FC236}">
                    <a16:creationId xmlns:a16="http://schemas.microsoft.com/office/drawing/2014/main" id="{F124818D-D508-4B27-9E2B-76F781D4037A}"/>
                  </a:ext>
                </a:extLst>
              </p:cNvPr>
              <p:cNvSpPr>
                <a:spLocks noChangeShapeType="1"/>
              </p:cNvSpPr>
              <p:nvPr/>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0" name="Line 204">
                <a:extLst>
                  <a:ext uri="{FF2B5EF4-FFF2-40B4-BE49-F238E27FC236}">
                    <a16:creationId xmlns:a16="http://schemas.microsoft.com/office/drawing/2014/main" id="{7844B2BD-F97B-4F01-AA71-0BE4E06F0759}"/>
                  </a:ext>
                </a:extLst>
              </p:cNvPr>
              <p:cNvSpPr>
                <a:spLocks noChangeShapeType="1"/>
              </p:cNvSpPr>
              <p:nvPr/>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grpSp>
        <p:grpSp>
          <p:nvGrpSpPr>
            <p:cNvPr id="9" name="Group 8">
              <a:extLst>
                <a:ext uri="{FF2B5EF4-FFF2-40B4-BE49-F238E27FC236}">
                  <a16:creationId xmlns:a16="http://schemas.microsoft.com/office/drawing/2014/main" id="{E7B946A0-D0C0-4ADC-BF83-FDDF3786E932}"/>
                </a:ext>
              </a:extLst>
            </p:cNvPr>
            <p:cNvGrpSpPr/>
            <p:nvPr/>
          </p:nvGrpSpPr>
          <p:grpSpPr bwMode="gray">
            <a:xfrm>
              <a:off x="12276481" y="0"/>
              <a:ext cx="240289" cy="6858000"/>
              <a:chOff x="-319714" y="0"/>
              <a:chExt cx="240289" cy="6858000"/>
            </a:xfrm>
          </p:grpSpPr>
          <p:sp>
            <p:nvSpPr>
              <p:cNvPr id="12" name="Line 230">
                <a:extLst>
                  <a:ext uri="{FF2B5EF4-FFF2-40B4-BE49-F238E27FC236}">
                    <a16:creationId xmlns:a16="http://schemas.microsoft.com/office/drawing/2014/main" id="{1B5BA415-4079-4ED4-AB75-3E25F2572580}"/>
                  </a:ext>
                </a:extLst>
              </p:cNvPr>
              <p:cNvSpPr>
                <a:spLocks noChangeShapeType="1"/>
              </p:cNvSpPr>
              <p:nvPr/>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 name="Line 232">
                <a:extLst>
                  <a:ext uri="{FF2B5EF4-FFF2-40B4-BE49-F238E27FC236}">
                    <a16:creationId xmlns:a16="http://schemas.microsoft.com/office/drawing/2014/main" id="{86D8E06D-4691-4924-B3D9-A7CCD2C018F8}"/>
                  </a:ext>
                </a:extLst>
              </p:cNvPr>
              <p:cNvSpPr>
                <a:spLocks noChangeShapeType="1"/>
              </p:cNvSpPr>
              <p:nvPr/>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 name="Line 234">
                <a:extLst>
                  <a:ext uri="{FF2B5EF4-FFF2-40B4-BE49-F238E27FC236}">
                    <a16:creationId xmlns:a16="http://schemas.microsoft.com/office/drawing/2014/main" id="{A954308E-D200-40BF-90A4-B465A8A9E327}"/>
                  </a:ext>
                </a:extLst>
              </p:cNvPr>
              <p:cNvSpPr>
                <a:spLocks noChangeShapeType="1"/>
              </p:cNvSpPr>
              <p:nvPr/>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dirty="0"/>
              </a:p>
            </p:txBody>
          </p:sp>
          <p:sp>
            <p:nvSpPr>
              <p:cNvPr id="15" name="Line 236">
                <a:extLst>
                  <a:ext uri="{FF2B5EF4-FFF2-40B4-BE49-F238E27FC236}">
                    <a16:creationId xmlns:a16="http://schemas.microsoft.com/office/drawing/2014/main" id="{CBE17532-CEAB-45FA-8E7B-2959D0FFDFC8}"/>
                  </a:ext>
                </a:extLst>
              </p:cNvPr>
              <p:cNvSpPr>
                <a:spLocks noChangeShapeType="1"/>
              </p:cNvSpPr>
              <p:nvPr/>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6" name="Line 238">
                <a:extLst>
                  <a:ext uri="{FF2B5EF4-FFF2-40B4-BE49-F238E27FC236}">
                    <a16:creationId xmlns:a16="http://schemas.microsoft.com/office/drawing/2014/main" id="{13F500D8-3638-4645-8E91-B7910A7B667B}"/>
                  </a:ext>
                </a:extLst>
              </p:cNvPr>
              <p:cNvSpPr>
                <a:spLocks noChangeShapeType="1"/>
              </p:cNvSpPr>
              <p:nvPr/>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7" name="Line 240">
                <a:extLst>
                  <a:ext uri="{FF2B5EF4-FFF2-40B4-BE49-F238E27FC236}">
                    <a16:creationId xmlns:a16="http://schemas.microsoft.com/office/drawing/2014/main" id="{631FCC1E-B1DE-41E2-A7CB-08656D351680}"/>
                  </a:ext>
                </a:extLst>
              </p:cNvPr>
              <p:cNvSpPr>
                <a:spLocks noChangeShapeType="1"/>
              </p:cNvSpPr>
              <p:nvPr/>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8" name="Line 244">
                <a:extLst>
                  <a:ext uri="{FF2B5EF4-FFF2-40B4-BE49-F238E27FC236}">
                    <a16:creationId xmlns:a16="http://schemas.microsoft.com/office/drawing/2014/main" id="{595141E9-9248-40BC-9B4A-71C34645F3BA}"/>
                  </a:ext>
                </a:extLst>
              </p:cNvPr>
              <p:cNvSpPr>
                <a:spLocks noChangeShapeType="1"/>
              </p:cNvSpPr>
              <p:nvPr/>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9" name="Line 246">
                <a:extLst>
                  <a:ext uri="{FF2B5EF4-FFF2-40B4-BE49-F238E27FC236}">
                    <a16:creationId xmlns:a16="http://schemas.microsoft.com/office/drawing/2014/main" id="{AD5291AD-61FB-4711-BE1F-5D8C0FCED138}"/>
                  </a:ext>
                </a:extLst>
              </p:cNvPr>
              <p:cNvSpPr>
                <a:spLocks noChangeShapeType="1"/>
              </p:cNvSpPr>
              <p:nvPr/>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0" name="Line 250">
                <a:extLst>
                  <a:ext uri="{FF2B5EF4-FFF2-40B4-BE49-F238E27FC236}">
                    <a16:creationId xmlns:a16="http://schemas.microsoft.com/office/drawing/2014/main" id="{2C08CE5E-78D1-4042-9A3F-B4B19F8C8599}"/>
                  </a:ext>
                </a:extLst>
              </p:cNvPr>
              <p:cNvSpPr>
                <a:spLocks noChangeShapeType="1"/>
              </p:cNvSpPr>
              <p:nvPr/>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1" name="Line 252">
                <a:extLst>
                  <a:ext uri="{FF2B5EF4-FFF2-40B4-BE49-F238E27FC236}">
                    <a16:creationId xmlns:a16="http://schemas.microsoft.com/office/drawing/2014/main" id="{0A448317-CD27-4EAF-A7BE-710C0F941968}"/>
                  </a:ext>
                </a:extLst>
              </p:cNvPr>
              <p:cNvSpPr>
                <a:spLocks noChangeShapeType="1"/>
              </p:cNvSpPr>
              <p:nvPr/>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2" name="Line 254">
                <a:extLst>
                  <a:ext uri="{FF2B5EF4-FFF2-40B4-BE49-F238E27FC236}">
                    <a16:creationId xmlns:a16="http://schemas.microsoft.com/office/drawing/2014/main" id="{63D1F36F-7C96-4B40-9D23-675D1A380EFC}"/>
                  </a:ext>
                </a:extLst>
              </p:cNvPr>
              <p:cNvSpPr>
                <a:spLocks noChangeShapeType="1"/>
              </p:cNvSpPr>
              <p:nvPr/>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3" name="Line 256">
                <a:extLst>
                  <a:ext uri="{FF2B5EF4-FFF2-40B4-BE49-F238E27FC236}">
                    <a16:creationId xmlns:a16="http://schemas.microsoft.com/office/drawing/2014/main" id="{FB8D9BA1-4125-4760-A08E-DD627E5693DA}"/>
                  </a:ext>
                </a:extLst>
              </p:cNvPr>
              <p:cNvSpPr>
                <a:spLocks noChangeShapeType="1"/>
              </p:cNvSpPr>
              <p:nvPr/>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4" name="Line 258">
                <a:extLst>
                  <a:ext uri="{FF2B5EF4-FFF2-40B4-BE49-F238E27FC236}">
                    <a16:creationId xmlns:a16="http://schemas.microsoft.com/office/drawing/2014/main" id="{4C90F9A2-BD17-40A5-87DE-A4E9C42F3A0A}"/>
                  </a:ext>
                </a:extLst>
              </p:cNvPr>
              <p:cNvSpPr>
                <a:spLocks noChangeShapeType="1"/>
              </p:cNvSpPr>
              <p:nvPr/>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5" name="Line 260">
                <a:extLst>
                  <a:ext uri="{FF2B5EF4-FFF2-40B4-BE49-F238E27FC236}">
                    <a16:creationId xmlns:a16="http://schemas.microsoft.com/office/drawing/2014/main" id="{1D0CA954-3CF3-4EDD-A938-68036372A508}"/>
                  </a:ext>
                </a:extLst>
              </p:cNvPr>
              <p:cNvSpPr>
                <a:spLocks noChangeShapeType="1"/>
              </p:cNvSpPr>
              <p:nvPr/>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6" name="Line 262">
                <a:extLst>
                  <a:ext uri="{FF2B5EF4-FFF2-40B4-BE49-F238E27FC236}">
                    <a16:creationId xmlns:a16="http://schemas.microsoft.com/office/drawing/2014/main" id="{49B0E760-CC9A-4327-93E3-A08F9C5475EB}"/>
                  </a:ext>
                </a:extLst>
              </p:cNvPr>
              <p:cNvSpPr>
                <a:spLocks noChangeShapeType="1"/>
              </p:cNvSpPr>
              <p:nvPr/>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7" name="Line 264">
                <a:extLst>
                  <a:ext uri="{FF2B5EF4-FFF2-40B4-BE49-F238E27FC236}">
                    <a16:creationId xmlns:a16="http://schemas.microsoft.com/office/drawing/2014/main" id="{7668E353-B159-4222-AA0C-2E9A7388BC4A}"/>
                  </a:ext>
                </a:extLst>
              </p:cNvPr>
              <p:cNvSpPr>
                <a:spLocks noChangeShapeType="1"/>
              </p:cNvSpPr>
              <p:nvPr/>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8" name="Line 266">
                <a:extLst>
                  <a:ext uri="{FF2B5EF4-FFF2-40B4-BE49-F238E27FC236}">
                    <a16:creationId xmlns:a16="http://schemas.microsoft.com/office/drawing/2014/main" id="{DFEBB146-F38E-4F88-BFC9-0F860E79CA74}"/>
                  </a:ext>
                </a:extLst>
              </p:cNvPr>
              <p:cNvSpPr>
                <a:spLocks noChangeShapeType="1"/>
              </p:cNvSpPr>
              <p:nvPr/>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9" name="Line 268">
                <a:extLst>
                  <a:ext uri="{FF2B5EF4-FFF2-40B4-BE49-F238E27FC236}">
                    <a16:creationId xmlns:a16="http://schemas.microsoft.com/office/drawing/2014/main" id="{51DAC659-B49F-482C-9F6D-6B1599F4C09C}"/>
                  </a:ext>
                </a:extLst>
              </p:cNvPr>
              <p:cNvSpPr>
                <a:spLocks noChangeShapeType="1"/>
              </p:cNvSpPr>
              <p:nvPr/>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0" name="Line 270">
                <a:extLst>
                  <a:ext uri="{FF2B5EF4-FFF2-40B4-BE49-F238E27FC236}">
                    <a16:creationId xmlns:a16="http://schemas.microsoft.com/office/drawing/2014/main" id="{DED697B7-B74A-4BF3-BD38-03203B6B03E1}"/>
                  </a:ext>
                </a:extLst>
              </p:cNvPr>
              <p:cNvSpPr>
                <a:spLocks noChangeShapeType="1"/>
              </p:cNvSpPr>
              <p:nvPr/>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1" name="Line 272">
                <a:extLst>
                  <a:ext uri="{FF2B5EF4-FFF2-40B4-BE49-F238E27FC236}">
                    <a16:creationId xmlns:a16="http://schemas.microsoft.com/office/drawing/2014/main" id="{C9211318-F137-4A06-BB7C-06F0C37CE40A}"/>
                  </a:ext>
                </a:extLst>
              </p:cNvPr>
              <p:cNvSpPr>
                <a:spLocks noChangeShapeType="1"/>
              </p:cNvSpPr>
              <p:nvPr/>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2" name="Line 274">
                <a:extLst>
                  <a:ext uri="{FF2B5EF4-FFF2-40B4-BE49-F238E27FC236}">
                    <a16:creationId xmlns:a16="http://schemas.microsoft.com/office/drawing/2014/main" id="{146F571B-CBE0-4027-A763-22F45135EC4D}"/>
                  </a:ext>
                </a:extLst>
              </p:cNvPr>
              <p:cNvSpPr>
                <a:spLocks noChangeShapeType="1"/>
              </p:cNvSpPr>
              <p:nvPr/>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3" name="Line 276">
                <a:extLst>
                  <a:ext uri="{FF2B5EF4-FFF2-40B4-BE49-F238E27FC236}">
                    <a16:creationId xmlns:a16="http://schemas.microsoft.com/office/drawing/2014/main" id="{4EB4B056-6BAA-4B60-BC2F-5891E74F8A3D}"/>
                  </a:ext>
                </a:extLst>
              </p:cNvPr>
              <p:cNvSpPr>
                <a:spLocks noChangeShapeType="1"/>
              </p:cNvSpPr>
              <p:nvPr/>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4" name="Line 278">
                <a:extLst>
                  <a:ext uri="{FF2B5EF4-FFF2-40B4-BE49-F238E27FC236}">
                    <a16:creationId xmlns:a16="http://schemas.microsoft.com/office/drawing/2014/main" id="{2D197714-130E-4A5D-AD98-09745DC590EF}"/>
                  </a:ext>
                </a:extLst>
              </p:cNvPr>
              <p:cNvSpPr>
                <a:spLocks noChangeShapeType="1"/>
              </p:cNvSpPr>
              <p:nvPr/>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5" name="Line 256">
                <a:extLst>
                  <a:ext uri="{FF2B5EF4-FFF2-40B4-BE49-F238E27FC236}">
                    <a16:creationId xmlns:a16="http://schemas.microsoft.com/office/drawing/2014/main" id="{781DA8BE-839C-42B2-AF4D-F4604A5447D8}"/>
                  </a:ext>
                </a:extLst>
              </p:cNvPr>
              <p:cNvSpPr>
                <a:spLocks noChangeShapeType="1"/>
              </p:cNvSpPr>
              <p:nvPr/>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6" name="Line 234">
                <a:extLst>
                  <a:ext uri="{FF2B5EF4-FFF2-40B4-BE49-F238E27FC236}">
                    <a16:creationId xmlns:a16="http://schemas.microsoft.com/office/drawing/2014/main" id="{9A4D1186-75E5-48F1-BDA8-8E1DFAF23574}"/>
                  </a:ext>
                </a:extLst>
              </p:cNvPr>
              <p:cNvSpPr>
                <a:spLocks noChangeShapeType="1"/>
              </p:cNvSpPr>
              <p:nvPr/>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dirty="0"/>
              </a:p>
            </p:txBody>
          </p:sp>
        </p:grpSp>
      </p:grpSp>
      <p:sp>
        <p:nvSpPr>
          <p:cNvPr id="154" name="Content Placeholder 1">
            <a:extLst>
              <a:ext uri="{FF2B5EF4-FFF2-40B4-BE49-F238E27FC236}">
                <a16:creationId xmlns:a16="http://schemas.microsoft.com/office/drawing/2014/main" id="{1A826DBE-DA8C-4F98-B2C8-5130498DB8AB}"/>
              </a:ext>
            </a:extLst>
          </p:cNvPr>
          <p:cNvSpPr txBox="1">
            <a:spLocks/>
          </p:cNvSpPr>
          <p:nvPr/>
        </p:nvSpPr>
        <p:spPr bwMode="gray">
          <a:xfrm>
            <a:off x="-3164400" y="2"/>
            <a:ext cx="2804400" cy="4260141"/>
          </a:xfrm>
          <a:prstGeom prst="rect">
            <a:avLst/>
          </a:prstGeom>
        </p:spPr>
        <p:txBody>
          <a:bodyPr lIns="0" tIns="0" rIns="0" bIns="0">
            <a:noAutofit/>
          </a:bodyPr>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nl-NL" sz="1100" b="1">
                <a:solidFill>
                  <a:schemeClr val="tx1"/>
                </a:solidFill>
              </a:rPr>
              <a:t>Gebruik van afbeeldingen als achtergrond</a:t>
            </a:r>
          </a:p>
          <a:p>
            <a:pPr algn="l">
              <a:spcBef>
                <a:spcPts val="0"/>
              </a:spcBef>
            </a:pPr>
            <a:endParaRPr lang="nl-NL" sz="1100" b="1">
              <a:solidFill>
                <a:schemeClr val="tx1"/>
              </a:solidFill>
            </a:endParaRPr>
          </a:p>
          <a:p>
            <a:pPr marL="171440" indent="-171440" algn="l">
              <a:spcBef>
                <a:spcPts val="0"/>
              </a:spcBef>
              <a:buFont typeface="Arial" panose="020B0604020202020204" pitchFamily="34" charset="0"/>
              <a:buChar char="•"/>
            </a:pPr>
            <a:r>
              <a:rPr lang="nl-NL" sz="1100" b="0">
                <a:solidFill>
                  <a:schemeClr val="tx1"/>
                </a:solidFill>
              </a:rPr>
              <a:t>Klik op het grijze afbeeldingsveld</a:t>
            </a:r>
          </a:p>
          <a:p>
            <a:pPr marL="171440" indent="-171440" algn="l">
              <a:spcBef>
                <a:spcPts val="0"/>
              </a:spcBef>
              <a:buFont typeface="Arial" panose="020B0604020202020204" pitchFamily="34" charset="0"/>
              <a:buChar char="•"/>
            </a:pPr>
            <a:r>
              <a:rPr lang="nl-NL" sz="1100" b="0">
                <a:solidFill>
                  <a:schemeClr val="tx1"/>
                </a:solidFill>
              </a:rPr>
              <a:t>Ga nu naar </a:t>
            </a:r>
            <a:r>
              <a:rPr lang="nl-NL" sz="1100" b="1">
                <a:solidFill>
                  <a:schemeClr val="tx1"/>
                </a:solidFill>
              </a:rPr>
              <a:t>‘Invoegen’ </a:t>
            </a:r>
            <a:r>
              <a:rPr lang="nl-NL" sz="1100" b="0">
                <a:solidFill>
                  <a:schemeClr val="tx1"/>
                </a:solidFill>
              </a:rPr>
              <a:t>en kies </a:t>
            </a:r>
            <a:r>
              <a:rPr lang="nl-NL" sz="1100" b="1">
                <a:solidFill>
                  <a:schemeClr val="tx1"/>
                </a:solidFill>
              </a:rPr>
              <a:t>‘Afbeeldingen’</a:t>
            </a:r>
            <a:r>
              <a:rPr lang="nl-NL" sz="1100" b="0">
                <a:solidFill>
                  <a:schemeClr val="tx1"/>
                </a:solidFill>
              </a:rPr>
              <a:t>. </a:t>
            </a:r>
          </a:p>
          <a:p>
            <a:pPr marL="171440" indent="-171440" algn="l">
              <a:spcBef>
                <a:spcPts val="0"/>
              </a:spcBef>
              <a:buFont typeface="Arial" panose="020B0604020202020204" pitchFamily="34" charset="0"/>
              <a:buChar char="•"/>
            </a:pPr>
            <a:r>
              <a:rPr lang="nl-NL" sz="1100" b="0">
                <a:solidFill>
                  <a:schemeClr val="tx1"/>
                </a:solidFill>
              </a:rPr>
              <a:t>Kies een afbeelding, klik op </a:t>
            </a:r>
            <a:r>
              <a:rPr lang="nl-NL" sz="1100" b="1">
                <a:solidFill>
                  <a:schemeClr val="tx1"/>
                </a:solidFill>
              </a:rPr>
              <a:t>‘Invoegen’ </a:t>
            </a:r>
            <a:r>
              <a:rPr lang="nl-NL" sz="1100" b="0">
                <a:solidFill>
                  <a:schemeClr val="tx1"/>
                </a:solidFill>
              </a:rPr>
              <a:t>en de afbeelding wordt geplaatst.</a:t>
            </a:r>
          </a:p>
          <a:p>
            <a:pPr marL="171440" indent="-171440" algn="l">
              <a:spcBef>
                <a:spcPts val="0"/>
              </a:spcBef>
              <a:buFont typeface="Arial" panose="020B0604020202020204" pitchFamily="34" charset="0"/>
              <a:buChar char="•"/>
            </a:pPr>
            <a:r>
              <a:rPr lang="nl-NL" sz="1100" b="0">
                <a:solidFill>
                  <a:schemeClr val="tx1"/>
                </a:solidFill>
              </a:rPr>
              <a:t>Wil je een uitsnede maken, selecteer dan de foto door erop te klikken en gebruik de crop- functie onder </a:t>
            </a:r>
            <a:r>
              <a:rPr lang="nl-NL" sz="1100" b="1">
                <a:solidFill>
                  <a:schemeClr val="tx1"/>
                </a:solidFill>
              </a:rPr>
              <a:t>‘Opmaak’/’Bijsnijden’</a:t>
            </a:r>
            <a:r>
              <a:rPr lang="nl-NL" sz="1100" b="0">
                <a:solidFill>
                  <a:schemeClr val="tx1"/>
                </a:solidFill>
              </a:rPr>
              <a:t>.</a:t>
            </a:r>
          </a:p>
          <a:p>
            <a:pPr marL="171440" indent="-171440" algn="l">
              <a:spcBef>
                <a:spcPts val="0"/>
              </a:spcBef>
              <a:buFont typeface="Arial" panose="020B0604020202020204" pitchFamily="34" charset="0"/>
              <a:buChar char="•"/>
            </a:pPr>
            <a:endParaRPr lang="nl-NL" sz="1100" b="0">
              <a:solidFill>
                <a:schemeClr val="tx1"/>
              </a:solidFill>
            </a:endParaRPr>
          </a:p>
          <a:p>
            <a:pPr marL="171440" marR="0" indent="-171440" algn="l" defTabSz="685761"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r>
              <a:rPr lang="nl-NL" sz="1100" b="0">
                <a:solidFill>
                  <a:schemeClr val="tx1"/>
                </a:solidFill>
              </a:rPr>
              <a:t>Foto’s kun je kiezen uit de</a:t>
            </a:r>
            <a:r>
              <a:rPr lang="nl-NL" sz="1100" b="0" baseline="0">
                <a:solidFill>
                  <a:schemeClr val="tx1"/>
                </a:solidFill>
              </a:rPr>
              <a:t> </a:t>
            </a:r>
            <a:r>
              <a:rPr lang="nl-NL" sz="1100" b="1" baseline="0">
                <a:solidFill>
                  <a:schemeClr val="tx1"/>
                </a:solidFill>
              </a:rPr>
              <a:t>Mediabank in het UWV Communicatieportaal</a:t>
            </a:r>
            <a:r>
              <a:rPr lang="nl-NL" sz="1100" b="0" baseline="0">
                <a:solidFill>
                  <a:schemeClr val="tx1"/>
                </a:solidFill>
              </a:rPr>
              <a:t>. Deze foto’s zijn van hoge kwaliteit en hiervan is het intellectueel eigendom geregeld. </a:t>
            </a:r>
            <a:br>
              <a:rPr lang="nl-NL" sz="1100" b="0" baseline="0">
                <a:solidFill>
                  <a:schemeClr val="tx1"/>
                </a:solidFill>
              </a:rPr>
            </a:br>
            <a:br>
              <a:rPr lang="nl-NL" sz="1100" b="0" baseline="0">
                <a:solidFill>
                  <a:schemeClr val="tx1"/>
                </a:solidFill>
              </a:rPr>
            </a:br>
            <a:r>
              <a:rPr lang="nl-NL" sz="1100" b="0">
                <a:solidFill>
                  <a:schemeClr val="tx1"/>
                </a:solidFill>
                <a:hlinkClick r:id="rId2"/>
              </a:rPr>
              <a:t>https://communicatieportaal.uwv.nl/modules/product/mediabank/default/?ItemId=3219</a:t>
            </a:r>
            <a:endParaRPr lang="nl-NL" sz="1100" b="0">
              <a:solidFill>
                <a:schemeClr val="tx1"/>
              </a:solidFill>
            </a:endParaRPr>
          </a:p>
          <a:p>
            <a:pPr marL="171440" marR="0" indent="-171440" algn="l" defTabSz="685761"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endParaRPr lang="nl-NL" sz="1100" b="0">
              <a:solidFill>
                <a:schemeClr val="tx1"/>
              </a:solidFill>
            </a:endParaRPr>
          </a:p>
          <a:p>
            <a:pPr marL="171440" marR="0" indent="-171440" algn="l" defTabSz="685761"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endParaRPr lang="nl-NL" sz="1100" b="0" dirty="0">
              <a:solidFill>
                <a:schemeClr val="tx1"/>
              </a:solidFill>
            </a:endParaRPr>
          </a:p>
        </p:txBody>
      </p:sp>
      <p:sp>
        <p:nvSpPr>
          <p:cNvPr id="152" name="Title 1">
            <a:extLst>
              <a:ext uri="{FF2B5EF4-FFF2-40B4-BE49-F238E27FC236}">
                <a16:creationId xmlns:a16="http://schemas.microsoft.com/office/drawing/2014/main" id="{2FC94C43-5A4B-423B-A312-39C3C922450C}"/>
              </a:ext>
            </a:extLst>
          </p:cNvPr>
          <p:cNvSpPr>
            <a:spLocks noGrp="1"/>
          </p:cNvSpPr>
          <p:nvPr>
            <p:ph type="ctrTitle" hasCustomPrompt="1"/>
          </p:nvPr>
        </p:nvSpPr>
        <p:spPr bwMode="gray">
          <a:xfrm>
            <a:off x="283535" y="285750"/>
            <a:ext cx="8506050" cy="1450716"/>
          </a:xfrm>
          <a:prstGeom prst="rect">
            <a:avLst/>
          </a:prstGeom>
          <a:solidFill>
            <a:schemeClr val="tx2"/>
          </a:solidFill>
        </p:spPr>
        <p:txBody>
          <a:bodyPr wrap="square" lIns="284400" tIns="251999" rIns="251999" bIns="251999" anchor="b" anchorCtr="0">
            <a:noAutofit/>
          </a:bodyPr>
          <a:lstStyle>
            <a:lvl1pPr algn="l">
              <a:lnSpc>
                <a:spcPct val="85000"/>
              </a:lnSpc>
              <a:spcBef>
                <a:spcPts val="600"/>
              </a:spcBef>
              <a:defRPr sz="3600" b="1" kern="1100" baseline="0">
                <a:solidFill>
                  <a:schemeClr val="bg1"/>
                </a:solidFill>
              </a:defRPr>
            </a:lvl1pPr>
          </a:lstStyle>
          <a:p>
            <a:r>
              <a:rPr lang="nl-NL" dirty="0"/>
              <a:t>Klik om de presentatie titel aan te passen</a:t>
            </a:r>
            <a:endParaRPr lang="en-GB" dirty="0"/>
          </a:p>
        </p:txBody>
      </p:sp>
      <p:sp>
        <p:nvSpPr>
          <p:cNvPr id="153" name="Text Placeholder 10">
            <a:extLst>
              <a:ext uri="{FF2B5EF4-FFF2-40B4-BE49-F238E27FC236}">
                <a16:creationId xmlns:a16="http://schemas.microsoft.com/office/drawing/2014/main" id="{F93A9E52-8DAF-4927-81B4-000C66E86E49}"/>
              </a:ext>
            </a:extLst>
          </p:cNvPr>
          <p:cNvSpPr>
            <a:spLocks noGrp="1"/>
          </p:cNvSpPr>
          <p:nvPr>
            <p:ph type="body" sz="quarter" idx="16" hasCustomPrompt="1"/>
          </p:nvPr>
        </p:nvSpPr>
        <p:spPr bwMode="gray">
          <a:xfrm>
            <a:off x="283538" y="2031548"/>
            <a:ext cx="4820075" cy="365466"/>
          </a:xfrm>
          <a:prstGeom prst="rect">
            <a:avLst/>
          </a:prstGeom>
          <a:solidFill>
            <a:schemeClr val="accent2"/>
          </a:solidFill>
        </p:spPr>
        <p:txBody>
          <a:bodyPr lIns="284400" tIns="72000" rIns="108000" bIns="72000" anchor="t" anchorCtr="0">
            <a:spAutoFit/>
          </a:bodyPr>
          <a:lstStyle>
            <a:lvl1pPr marL="0" indent="0" algn="l">
              <a:spcAft>
                <a:spcPts val="0"/>
              </a:spcAft>
              <a:buNone/>
              <a:defRPr sz="1300">
                <a:solidFill>
                  <a:schemeClr val="bg1"/>
                </a:solidFill>
              </a:defRPr>
            </a:lvl1pPr>
          </a:lstStyle>
          <a:p>
            <a:pPr lvl="0"/>
            <a:r>
              <a:rPr lang="nl-NL" dirty="0"/>
              <a:t>Presentator informatie</a:t>
            </a:r>
          </a:p>
        </p:txBody>
      </p:sp>
      <p:sp>
        <p:nvSpPr>
          <p:cNvPr id="156" name="Text Placeholder 3">
            <a:extLst>
              <a:ext uri="{FF2B5EF4-FFF2-40B4-BE49-F238E27FC236}">
                <a16:creationId xmlns:a16="http://schemas.microsoft.com/office/drawing/2014/main" id="{F39B631F-3669-4D93-9CED-14CC64ED7608}"/>
              </a:ext>
            </a:extLst>
          </p:cNvPr>
          <p:cNvSpPr txBox="1">
            <a:spLocks noChangeAspect="1"/>
          </p:cNvSpPr>
          <p:nvPr/>
        </p:nvSpPr>
        <p:spPr bwMode="gray">
          <a:xfrm>
            <a:off x="10491925" y="6012000"/>
            <a:ext cx="846000" cy="846000"/>
          </a:xfrm>
          <a:prstGeom prst="rect">
            <a:avLst/>
          </a:prstGeom>
          <a:blipFill>
            <a:blip r:embed="rId3"/>
            <a:stretch>
              <a:fillRect/>
            </a:stretch>
          </a:blipFill>
          <a:ln>
            <a:solidFill>
              <a:srgbClr val="0078D2"/>
            </a:solidFill>
          </a:ln>
        </p:spPr>
        <p:txBody>
          <a:bodyPr/>
          <a:lstStyle>
            <a:lvl1pPr marL="0" indent="0" algn="l" defTabSz="914400" rtl="0" eaLnBrk="1" latinLnBrk="0" hangingPunct="1">
              <a:lnSpc>
                <a:spcPct val="110000"/>
              </a:lnSpc>
              <a:spcBef>
                <a:spcPts val="0"/>
              </a:spcBef>
              <a:spcAft>
                <a:spcPts val="300"/>
              </a:spcAft>
              <a:buClr>
                <a:schemeClr val="tx2"/>
              </a:buClr>
              <a:buFont typeface="Arial" panose="020B0604020202020204" pitchFamily="34" charset="0"/>
              <a:buNone/>
              <a:defRPr lang="nl-NL" sz="1200" kern="1200" dirty="0">
                <a:solidFill>
                  <a:schemeClr val="tx1"/>
                </a:solidFill>
                <a:latin typeface="+mn-lt"/>
                <a:ea typeface="+mn-ea"/>
                <a:cs typeface="+mn-cs"/>
              </a:defRPr>
            </a:lvl1pPr>
            <a:lvl2pPr marL="36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2pPr>
            <a:lvl3pPr marL="5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3pPr>
            <a:lvl4pPr marL="72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200" kern="1200">
                <a:solidFill>
                  <a:schemeClr val="tx1"/>
                </a:solidFill>
                <a:latin typeface="+mn-lt"/>
                <a:ea typeface="+mn-ea"/>
                <a:cs typeface="+mn-cs"/>
              </a:defRPr>
            </a:lvl4pPr>
            <a:lvl5pPr marL="90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5pPr>
            <a:lvl6pPr marL="108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600" kern="1200" dirty="0">
                <a:solidFill>
                  <a:schemeClr val="tx1"/>
                </a:solidFill>
                <a:latin typeface="+mn-lt"/>
                <a:ea typeface="+mn-ea"/>
                <a:cs typeface="+mn-cs"/>
              </a:defRPr>
            </a:lvl6pPr>
            <a:lvl7pPr marL="1257300" marR="0" indent="-179388" algn="l" defTabSz="914400" rtl="0" eaLnBrk="1" fontAlgn="auto" latinLnBrk="0" hangingPunct="1">
              <a:lnSpc>
                <a:spcPct val="110000"/>
              </a:lnSpc>
              <a:spcBef>
                <a:spcPts val="0"/>
              </a:spcBef>
              <a:spcAft>
                <a:spcPts val="300"/>
              </a:spcAft>
              <a:buClr>
                <a:schemeClr val="tx2"/>
              </a:buClr>
              <a:buSzTx/>
              <a:buFont typeface="Arial" panose="020B0604020202020204" pitchFamily="34" charset="0"/>
              <a:buChar char="–"/>
              <a:tabLst/>
              <a:defRPr sz="1400" kern="1200">
                <a:solidFill>
                  <a:schemeClr val="tx1"/>
                </a:solidFill>
                <a:latin typeface="+mn-lt"/>
                <a:ea typeface="+mn-ea"/>
                <a:cs typeface="+mn-cs"/>
              </a:defRPr>
            </a:lvl7pPr>
            <a:lvl8pPr marL="14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8pPr>
            <a:lvl9pPr marL="1619250" indent="-179388"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9pPr>
          </a:lstStyle>
          <a:p>
            <a:r>
              <a:rPr lang="en-US" sz="1200"/>
              <a:t>    </a:t>
            </a:r>
          </a:p>
        </p:txBody>
      </p:sp>
    </p:spTree>
    <p:extLst>
      <p:ext uri="{BB962C8B-B14F-4D97-AF65-F5344CB8AC3E}">
        <p14:creationId xmlns:p14="http://schemas.microsoft.com/office/powerpoint/2010/main" val="830648585"/>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Agenda dia 01">
    <p:bg bwMode="ltGray">
      <p:bgPr>
        <a:solidFill>
          <a:srgbClr val="003383"/>
        </a:solidFill>
        <a:effectLst/>
      </p:bgPr>
    </p:bg>
    <p:spTree>
      <p:nvGrpSpPr>
        <p:cNvPr id="1" name=""/>
        <p:cNvGrpSpPr/>
        <p:nvPr/>
      </p:nvGrpSpPr>
      <p:grpSpPr>
        <a:xfrm>
          <a:off x="0" y="0"/>
          <a:ext cx="0" cy="0"/>
          <a:chOff x="0" y="0"/>
          <a:chExt cx="0" cy="0"/>
        </a:xfrm>
      </p:grpSpPr>
      <p:sp>
        <p:nvSpPr>
          <p:cNvPr id="157" name="Rectangle 156">
            <a:extLst>
              <a:ext uri="{FF2B5EF4-FFF2-40B4-BE49-F238E27FC236}">
                <a16:creationId xmlns:a16="http://schemas.microsoft.com/office/drawing/2014/main" id="{5A821C95-123E-43A9-AE48-CA9633122043}"/>
              </a:ext>
            </a:extLst>
          </p:cNvPr>
          <p:cNvSpPr/>
          <p:nvPr/>
        </p:nvSpPr>
        <p:spPr bwMode="gray">
          <a:xfrm>
            <a:off x="-3714750" y="-933450"/>
            <a:ext cx="19621500" cy="87249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grpSp>
        <p:nvGrpSpPr>
          <p:cNvPr id="9" name="Group 8">
            <a:extLst>
              <a:ext uri="{FF2B5EF4-FFF2-40B4-BE49-F238E27FC236}">
                <a16:creationId xmlns:a16="http://schemas.microsoft.com/office/drawing/2014/main" id="{B5611A4E-C33F-4BA7-8223-6028B57B910E}"/>
              </a:ext>
            </a:extLst>
          </p:cNvPr>
          <p:cNvGrpSpPr/>
          <p:nvPr/>
        </p:nvGrpSpPr>
        <p:grpSpPr bwMode="gray">
          <a:xfrm>
            <a:off x="-329239" y="-319421"/>
            <a:ext cx="12846009" cy="7500113"/>
            <a:chOff x="-329239" y="-319423"/>
            <a:chExt cx="12846009" cy="7500113"/>
          </a:xfrm>
        </p:grpSpPr>
        <p:grpSp>
          <p:nvGrpSpPr>
            <p:cNvPr id="10" name="Group 9">
              <a:extLst>
                <a:ext uri="{FF2B5EF4-FFF2-40B4-BE49-F238E27FC236}">
                  <a16:creationId xmlns:a16="http://schemas.microsoft.com/office/drawing/2014/main" id="{8E614B9E-7EFA-43C7-84D2-53496331F855}"/>
                </a:ext>
              </a:extLst>
            </p:cNvPr>
            <p:cNvGrpSpPr/>
            <p:nvPr/>
          </p:nvGrpSpPr>
          <p:grpSpPr bwMode="gray">
            <a:xfrm>
              <a:off x="-329239" y="0"/>
              <a:ext cx="240289" cy="6858000"/>
              <a:chOff x="-319714" y="0"/>
              <a:chExt cx="240289" cy="6858000"/>
            </a:xfrm>
          </p:grpSpPr>
          <p:sp>
            <p:nvSpPr>
              <p:cNvPr id="128" name="Line 230">
                <a:extLst>
                  <a:ext uri="{FF2B5EF4-FFF2-40B4-BE49-F238E27FC236}">
                    <a16:creationId xmlns:a16="http://schemas.microsoft.com/office/drawing/2014/main" id="{0336D41F-6A73-469E-9F3A-196A81AA1F87}"/>
                  </a:ext>
                </a:extLst>
              </p:cNvPr>
              <p:cNvSpPr>
                <a:spLocks noChangeShapeType="1"/>
              </p:cNvSpPr>
              <p:nvPr/>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9" name="Line 232">
                <a:extLst>
                  <a:ext uri="{FF2B5EF4-FFF2-40B4-BE49-F238E27FC236}">
                    <a16:creationId xmlns:a16="http://schemas.microsoft.com/office/drawing/2014/main" id="{BC38D79D-B1A7-4004-B9FD-E54CFC23227D}"/>
                  </a:ext>
                </a:extLst>
              </p:cNvPr>
              <p:cNvSpPr>
                <a:spLocks noChangeShapeType="1"/>
              </p:cNvSpPr>
              <p:nvPr/>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0" name="Line 234">
                <a:extLst>
                  <a:ext uri="{FF2B5EF4-FFF2-40B4-BE49-F238E27FC236}">
                    <a16:creationId xmlns:a16="http://schemas.microsoft.com/office/drawing/2014/main" id="{856AD897-E1C5-46DB-BB45-D55D25C4101C}"/>
                  </a:ext>
                </a:extLst>
              </p:cNvPr>
              <p:cNvSpPr>
                <a:spLocks noChangeShapeType="1"/>
              </p:cNvSpPr>
              <p:nvPr/>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dirty="0"/>
              </a:p>
            </p:txBody>
          </p:sp>
          <p:sp>
            <p:nvSpPr>
              <p:cNvPr id="131" name="Line 236">
                <a:extLst>
                  <a:ext uri="{FF2B5EF4-FFF2-40B4-BE49-F238E27FC236}">
                    <a16:creationId xmlns:a16="http://schemas.microsoft.com/office/drawing/2014/main" id="{3E128C36-09A3-466F-B94F-680C82361EA9}"/>
                  </a:ext>
                </a:extLst>
              </p:cNvPr>
              <p:cNvSpPr>
                <a:spLocks noChangeShapeType="1"/>
              </p:cNvSpPr>
              <p:nvPr/>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2" name="Line 238">
                <a:extLst>
                  <a:ext uri="{FF2B5EF4-FFF2-40B4-BE49-F238E27FC236}">
                    <a16:creationId xmlns:a16="http://schemas.microsoft.com/office/drawing/2014/main" id="{F30C43D2-FE37-4376-859F-8A9621EE159E}"/>
                  </a:ext>
                </a:extLst>
              </p:cNvPr>
              <p:cNvSpPr>
                <a:spLocks noChangeShapeType="1"/>
              </p:cNvSpPr>
              <p:nvPr/>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3" name="Line 240">
                <a:extLst>
                  <a:ext uri="{FF2B5EF4-FFF2-40B4-BE49-F238E27FC236}">
                    <a16:creationId xmlns:a16="http://schemas.microsoft.com/office/drawing/2014/main" id="{F4319022-AD04-47B3-B269-D23CBA5B1B60}"/>
                  </a:ext>
                </a:extLst>
              </p:cNvPr>
              <p:cNvSpPr>
                <a:spLocks noChangeShapeType="1"/>
              </p:cNvSpPr>
              <p:nvPr/>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4" name="Line 244">
                <a:extLst>
                  <a:ext uri="{FF2B5EF4-FFF2-40B4-BE49-F238E27FC236}">
                    <a16:creationId xmlns:a16="http://schemas.microsoft.com/office/drawing/2014/main" id="{3F588A13-104A-4DEC-AFB7-38D407020D05}"/>
                  </a:ext>
                </a:extLst>
              </p:cNvPr>
              <p:cNvSpPr>
                <a:spLocks noChangeShapeType="1"/>
              </p:cNvSpPr>
              <p:nvPr/>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5" name="Line 246">
                <a:extLst>
                  <a:ext uri="{FF2B5EF4-FFF2-40B4-BE49-F238E27FC236}">
                    <a16:creationId xmlns:a16="http://schemas.microsoft.com/office/drawing/2014/main" id="{C994FACE-7818-4108-B75A-C60B4CCEBC7F}"/>
                  </a:ext>
                </a:extLst>
              </p:cNvPr>
              <p:cNvSpPr>
                <a:spLocks noChangeShapeType="1"/>
              </p:cNvSpPr>
              <p:nvPr/>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6" name="Line 250">
                <a:extLst>
                  <a:ext uri="{FF2B5EF4-FFF2-40B4-BE49-F238E27FC236}">
                    <a16:creationId xmlns:a16="http://schemas.microsoft.com/office/drawing/2014/main" id="{1C421379-F086-4881-ACD3-2CD1B7D74DE7}"/>
                  </a:ext>
                </a:extLst>
              </p:cNvPr>
              <p:cNvSpPr>
                <a:spLocks noChangeShapeType="1"/>
              </p:cNvSpPr>
              <p:nvPr/>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7" name="Line 252">
                <a:extLst>
                  <a:ext uri="{FF2B5EF4-FFF2-40B4-BE49-F238E27FC236}">
                    <a16:creationId xmlns:a16="http://schemas.microsoft.com/office/drawing/2014/main" id="{D1D8254B-E987-4042-9A91-3E8F5EB16510}"/>
                  </a:ext>
                </a:extLst>
              </p:cNvPr>
              <p:cNvSpPr>
                <a:spLocks noChangeShapeType="1"/>
              </p:cNvSpPr>
              <p:nvPr/>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8" name="Line 254">
                <a:extLst>
                  <a:ext uri="{FF2B5EF4-FFF2-40B4-BE49-F238E27FC236}">
                    <a16:creationId xmlns:a16="http://schemas.microsoft.com/office/drawing/2014/main" id="{0A172581-491F-467A-BA92-CDAC73F8864A}"/>
                  </a:ext>
                </a:extLst>
              </p:cNvPr>
              <p:cNvSpPr>
                <a:spLocks noChangeShapeType="1"/>
              </p:cNvSpPr>
              <p:nvPr/>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9" name="Line 256">
                <a:extLst>
                  <a:ext uri="{FF2B5EF4-FFF2-40B4-BE49-F238E27FC236}">
                    <a16:creationId xmlns:a16="http://schemas.microsoft.com/office/drawing/2014/main" id="{12EDF8B1-2B91-4D58-8ABF-60DFBE3D9433}"/>
                  </a:ext>
                </a:extLst>
              </p:cNvPr>
              <p:cNvSpPr>
                <a:spLocks noChangeShapeType="1"/>
              </p:cNvSpPr>
              <p:nvPr/>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0" name="Line 258">
                <a:extLst>
                  <a:ext uri="{FF2B5EF4-FFF2-40B4-BE49-F238E27FC236}">
                    <a16:creationId xmlns:a16="http://schemas.microsoft.com/office/drawing/2014/main" id="{58DE958B-FCFB-48DE-9BEC-A7280F8F615A}"/>
                  </a:ext>
                </a:extLst>
              </p:cNvPr>
              <p:cNvSpPr>
                <a:spLocks noChangeShapeType="1"/>
              </p:cNvSpPr>
              <p:nvPr/>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1" name="Line 260">
                <a:extLst>
                  <a:ext uri="{FF2B5EF4-FFF2-40B4-BE49-F238E27FC236}">
                    <a16:creationId xmlns:a16="http://schemas.microsoft.com/office/drawing/2014/main" id="{D85C3CF6-6141-4CDF-91F1-8355C96DDD5C}"/>
                  </a:ext>
                </a:extLst>
              </p:cNvPr>
              <p:cNvSpPr>
                <a:spLocks noChangeShapeType="1"/>
              </p:cNvSpPr>
              <p:nvPr/>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2" name="Line 262">
                <a:extLst>
                  <a:ext uri="{FF2B5EF4-FFF2-40B4-BE49-F238E27FC236}">
                    <a16:creationId xmlns:a16="http://schemas.microsoft.com/office/drawing/2014/main" id="{36323773-A2E6-40E0-B824-7DD9F7A31C1E}"/>
                  </a:ext>
                </a:extLst>
              </p:cNvPr>
              <p:cNvSpPr>
                <a:spLocks noChangeShapeType="1"/>
              </p:cNvSpPr>
              <p:nvPr/>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3" name="Line 264">
                <a:extLst>
                  <a:ext uri="{FF2B5EF4-FFF2-40B4-BE49-F238E27FC236}">
                    <a16:creationId xmlns:a16="http://schemas.microsoft.com/office/drawing/2014/main" id="{77F00F89-F5D2-4916-BB6E-CD6383003334}"/>
                  </a:ext>
                </a:extLst>
              </p:cNvPr>
              <p:cNvSpPr>
                <a:spLocks noChangeShapeType="1"/>
              </p:cNvSpPr>
              <p:nvPr/>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4" name="Line 266">
                <a:extLst>
                  <a:ext uri="{FF2B5EF4-FFF2-40B4-BE49-F238E27FC236}">
                    <a16:creationId xmlns:a16="http://schemas.microsoft.com/office/drawing/2014/main" id="{02EB819C-0662-4C0B-B643-29140DF42E20}"/>
                  </a:ext>
                </a:extLst>
              </p:cNvPr>
              <p:cNvSpPr>
                <a:spLocks noChangeShapeType="1"/>
              </p:cNvSpPr>
              <p:nvPr/>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5" name="Line 268">
                <a:extLst>
                  <a:ext uri="{FF2B5EF4-FFF2-40B4-BE49-F238E27FC236}">
                    <a16:creationId xmlns:a16="http://schemas.microsoft.com/office/drawing/2014/main" id="{B922892D-3A48-485C-A592-598192D520A9}"/>
                  </a:ext>
                </a:extLst>
              </p:cNvPr>
              <p:cNvSpPr>
                <a:spLocks noChangeShapeType="1"/>
              </p:cNvSpPr>
              <p:nvPr/>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6" name="Line 270">
                <a:extLst>
                  <a:ext uri="{FF2B5EF4-FFF2-40B4-BE49-F238E27FC236}">
                    <a16:creationId xmlns:a16="http://schemas.microsoft.com/office/drawing/2014/main" id="{88028F0A-D0E0-4F9D-BEA5-BE8785C5F689}"/>
                  </a:ext>
                </a:extLst>
              </p:cNvPr>
              <p:cNvSpPr>
                <a:spLocks noChangeShapeType="1"/>
              </p:cNvSpPr>
              <p:nvPr/>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7" name="Line 272">
                <a:extLst>
                  <a:ext uri="{FF2B5EF4-FFF2-40B4-BE49-F238E27FC236}">
                    <a16:creationId xmlns:a16="http://schemas.microsoft.com/office/drawing/2014/main" id="{E4187A63-7E69-4CD5-A576-B825CAC13CB1}"/>
                  </a:ext>
                </a:extLst>
              </p:cNvPr>
              <p:cNvSpPr>
                <a:spLocks noChangeShapeType="1"/>
              </p:cNvSpPr>
              <p:nvPr/>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8" name="Line 274">
                <a:extLst>
                  <a:ext uri="{FF2B5EF4-FFF2-40B4-BE49-F238E27FC236}">
                    <a16:creationId xmlns:a16="http://schemas.microsoft.com/office/drawing/2014/main" id="{659FE515-D593-4DA2-A200-30DF89F26F81}"/>
                  </a:ext>
                </a:extLst>
              </p:cNvPr>
              <p:cNvSpPr>
                <a:spLocks noChangeShapeType="1"/>
              </p:cNvSpPr>
              <p:nvPr/>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9" name="Line 276">
                <a:extLst>
                  <a:ext uri="{FF2B5EF4-FFF2-40B4-BE49-F238E27FC236}">
                    <a16:creationId xmlns:a16="http://schemas.microsoft.com/office/drawing/2014/main" id="{EB891A88-0B92-49CA-9E11-320271CB8239}"/>
                  </a:ext>
                </a:extLst>
              </p:cNvPr>
              <p:cNvSpPr>
                <a:spLocks noChangeShapeType="1"/>
              </p:cNvSpPr>
              <p:nvPr/>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50" name="Line 278">
                <a:extLst>
                  <a:ext uri="{FF2B5EF4-FFF2-40B4-BE49-F238E27FC236}">
                    <a16:creationId xmlns:a16="http://schemas.microsoft.com/office/drawing/2014/main" id="{9D412D7A-401A-4302-A662-479A8B03170D}"/>
                  </a:ext>
                </a:extLst>
              </p:cNvPr>
              <p:cNvSpPr>
                <a:spLocks noChangeShapeType="1"/>
              </p:cNvSpPr>
              <p:nvPr/>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51" name="Line 256">
                <a:extLst>
                  <a:ext uri="{FF2B5EF4-FFF2-40B4-BE49-F238E27FC236}">
                    <a16:creationId xmlns:a16="http://schemas.microsoft.com/office/drawing/2014/main" id="{6C2542D0-264C-401E-BE42-1DA239417026}"/>
                  </a:ext>
                </a:extLst>
              </p:cNvPr>
              <p:cNvSpPr>
                <a:spLocks noChangeShapeType="1"/>
              </p:cNvSpPr>
              <p:nvPr/>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52" name="Line 234">
                <a:extLst>
                  <a:ext uri="{FF2B5EF4-FFF2-40B4-BE49-F238E27FC236}">
                    <a16:creationId xmlns:a16="http://schemas.microsoft.com/office/drawing/2014/main" id="{E080169B-4E6B-43C5-A077-7A90876C5412}"/>
                  </a:ext>
                </a:extLst>
              </p:cNvPr>
              <p:cNvSpPr>
                <a:spLocks noChangeShapeType="1"/>
              </p:cNvSpPr>
              <p:nvPr/>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dirty="0"/>
              </a:p>
            </p:txBody>
          </p:sp>
        </p:grpSp>
        <p:grpSp>
          <p:nvGrpSpPr>
            <p:cNvPr id="12" name="Group 11">
              <a:extLst>
                <a:ext uri="{FF2B5EF4-FFF2-40B4-BE49-F238E27FC236}">
                  <a16:creationId xmlns:a16="http://schemas.microsoft.com/office/drawing/2014/main" id="{8099C527-A1C7-4B75-AF50-9F554E096FCA}"/>
                </a:ext>
              </a:extLst>
            </p:cNvPr>
            <p:cNvGrpSpPr/>
            <p:nvPr/>
          </p:nvGrpSpPr>
          <p:grpSpPr bwMode="gray">
            <a:xfrm>
              <a:off x="0" y="-319423"/>
              <a:ext cx="12192000" cy="232538"/>
              <a:chOff x="0" y="-319423"/>
              <a:chExt cx="12192000" cy="232538"/>
            </a:xfrm>
          </p:grpSpPr>
          <p:sp>
            <p:nvSpPr>
              <p:cNvPr id="84" name="Line 146">
                <a:extLst>
                  <a:ext uri="{FF2B5EF4-FFF2-40B4-BE49-F238E27FC236}">
                    <a16:creationId xmlns:a16="http://schemas.microsoft.com/office/drawing/2014/main" id="{1DF44DC1-1C35-4EA6-A97C-F10D29125AA9}"/>
                  </a:ext>
                </a:extLst>
              </p:cNvPr>
              <p:cNvSpPr>
                <a:spLocks noChangeShapeType="1"/>
              </p:cNvSpPr>
              <p:nvPr/>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5" name="Line 148">
                <a:extLst>
                  <a:ext uri="{FF2B5EF4-FFF2-40B4-BE49-F238E27FC236}">
                    <a16:creationId xmlns:a16="http://schemas.microsoft.com/office/drawing/2014/main" id="{26195EF6-422F-4036-B343-2647793A2516}"/>
                  </a:ext>
                </a:extLst>
              </p:cNvPr>
              <p:cNvSpPr>
                <a:spLocks noChangeShapeType="1"/>
              </p:cNvSpPr>
              <p:nvPr/>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6" name="Line 150">
                <a:extLst>
                  <a:ext uri="{FF2B5EF4-FFF2-40B4-BE49-F238E27FC236}">
                    <a16:creationId xmlns:a16="http://schemas.microsoft.com/office/drawing/2014/main" id="{28339977-5A9E-46E0-966B-FE7FCD5D09DB}"/>
                  </a:ext>
                </a:extLst>
              </p:cNvPr>
              <p:cNvSpPr>
                <a:spLocks noChangeShapeType="1"/>
              </p:cNvSpPr>
              <p:nvPr/>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7" name="Line 152">
                <a:extLst>
                  <a:ext uri="{FF2B5EF4-FFF2-40B4-BE49-F238E27FC236}">
                    <a16:creationId xmlns:a16="http://schemas.microsoft.com/office/drawing/2014/main" id="{64011324-F307-410E-8ED3-9B9FED8E46C3}"/>
                  </a:ext>
                </a:extLst>
              </p:cNvPr>
              <p:cNvSpPr>
                <a:spLocks noChangeShapeType="1"/>
              </p:cNvSpPr>
              <p:nvPr/>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8" name="Line 154">
                <a:extLst>
                  <a:ext uri="{FF2B5EF4-FFF2-40B4-BE49-F238E27FC236}">
                    <a16:creationId xmlns:a16="http://schemas.microsoft.com/office/drawing/2014/main" id="{54351987-888E-496B-8B5B-8D335B6FD73F}"/>
                  </a:ext>
                </a:extLst>
              </p:cNvPr>
              <p:cNvSpPr>
                <a:spLocks noChangeShapeType="1"/>
              </p:cNvSpPr>
              <p:nvPr/>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9" name="Line 156">
                <a:extLst>
                  <a:ext uri="{FF2B5EF4-FFF2-40B4-BE49-F238E27FC236}">
                    <a16:creationId xmlns:a16="http://schemas.microsoft.com/office/drawing/2014/main" id="{8847D08B-E869-4644-9B7F-84E77069A3A6}"/>
                  </a:ext>
                </a:extLst>
              </p:cNvPr>
              <p:cNvSpPr>
                <a:spLocks noChangeShapeType="1"/>
              </p:cNvSpPr>
              <p:nvPr/>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0" name="Line 158">
                <a:extLst>
                  <a:ext uri="{FF2B5EF4-FFF2-40B4-BE49-F238E27FC236}">
                    <a16:creationId xmlns:a16="http://schemas.microsoft.com/office/drawing/2014/main" id="{39F12501-1D7B-4F88-AD3F-A514771A2229}"/>
                  </a:ext>
                </a:extLst>
              </p:cNvPr>
              <p:cNvSpPr>
                <a:spLocks noChangeShapeType="1"/>
              </p:cNvSpPr>
              <p:nvPr/>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1" name="Line 160">
                <a:extLst>
                  <a:ext uri="{FF2B5EF4-FFF2-40B4-BE49-F238E27FC236}">
                    <a16:creationId xmlns:a16="http://schemas.microsoft.com/office/drawing/2014/main" id="{4F8D943D-2EF8-4360-B684-51B32FE3B037}"/>
                  </a:ext>
                </a:extLst>
              </p:cNvPr>
              <p:cNvSpPr>
                <a:spLocks noChangeShapeType="1"/>
              </p:cNvSpPr>
              <p:nvPr/>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2" name="Line 162">
                <a:extLst>
                  <a:ext uri="{FF2B5EF4-FFF2-40B4-BE49-F238E27FC236}">
                    <a16:creationId xmlns:a16="http://schemas.microsoft.com/office/drawing/2014/main" id="{26A604DD-7EE3-490A-A2D4-871D10DEAC1E}"/>
                  </a:ext>
                </a:extLst>
              </p:cNvPr>
              <p:cNvSpPr>
                <a:spLocks noChangeShapeType="1"/>
              </p:cNvSpPr>
              <p:nvPr/>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3" name="Line 164">
                <a:extLst>
                  <a:ext uri="{FF2B5EF4-FFF2-40B4-BE49-F238E27FC236}">
                    <a16:creationId xmlns:a16="http://schemas.microsoft.com/office/drawing/2014/main" id="{36421FBF-FF1B-4B25-87DA-F44AB8E5DB2A}"/>
                  </a:ext>
                </a:extLst>
              </p:cNvPr>
              <p:cNvSpPr>
                <a:spLocks noChangeShapeType="1"/>
              </p:cNvSpPr>
              <p:nvPr/>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4" name="Line 166">
                <a:extLst>
                  <a:ext uri="{FF2B5EF4-FFF2-40B4-BE49-F238E27FC236}">
                    <a16:creationId xmlns:a16="http://schemas.microsoft.com/office/drawing/2014/main" id="{2F3BEDB8-7D09-4509-AE93-07285C8B1207}"/>
                  </a:ext>
                </a:extLst>
              </p:cNvPr>
              <p:cNvSpPr>
                <a:spLocks noChangeShapeType="1"/>
              </p:cNvSpPr>
              <p:nvPr/>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5" name="Line 168">
                <a:extLst>
                  <a:ext uri="{FF2B5EF4-FFF2-40B4-BE49-F238E27FC236}">
                    <a16:creationId xmlns:a16="http://schemas.microsoft.com/office/drawing/2014/main" id="{E3854520-BE93-47C0-8F13-8D1AEC8D0748}"/>
                  </a:ext>
                </a:extLst>
              </p:cNvPr>
              <p:cNvSpPr>
                <a:spLocks noChangeShapeType="1"/>
              </p:cNvSpPr>
              <p:nvPr/>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6" name="Line 170">
                <a:extLst>
                  <a:ext uri="{FF2B5EF4-FFF2-40B4-BE49-F238E27FC236}">
                    <a16:creationId xmlns:a16="http://schemas.microsoft.com/office/drawing/2014/main" id="{41AE4CFB-248A-4D70-8983-5F859F343C66}"/>
                  </a:ext>
                </a:extLst>
              </p:cNvPr>
              <p:cNvSpPr>
                <a:spLocks noChangeShapeType="1"/>
              </p:cNvSpPr>
              <p:nvPr/>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7" name="Line 172">
                <a:extLst>
                  <a:ext uri="{FF2B5EF4-FFF2-40B4-BE49-F238E27FC236}">
                    <a16:creationId xmlns:a16="http://schemas.microsoft.com/office/drawing/2014/main" id="{3B27AC73-1E31-43CF-8F39-6FD2EFD4EF61}"/>
                  </a:ext>
                </a:extLst>
              </p:cNvPr>
              <p:cNvSpPr>
                <a:spLocks noChangeShapeType="1"/>
              </p:cNvSpPr>
              <p:nvPr/>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8" name="Line 174">
                <a:extLst>
                  <a:ext uri="{FF2B5EF4-FFF2-40B4-BE49-F238E27FC236}">
                    <a16:creationId xmlns:a16="http://schemas.microsoft.com/office/drawing/2014/main" id="{9ED36DAF-926F-4276-8DF6-ACC46CA4D9FA}"/>
                  </a:ext>
                </a:extLst>
              </p:cNvPr>
              <p:cNvSpPr>
                <a:spLocks noChangeShapeType="1"/>
              </p:cNvSpPr>
              <p:nvPr/>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9" name="Line 176">
                <a:extLst>
                  <a:ext uri="{FF2B5EF4-FFF2-40B4-BE49-F238E27FC236}">
                    <a16:creationId xmlns:a16="http://schemas.microsoft.com/office/drawing/2014/main" id="{B94541E1-35B6-458E-886D-7326D9985169}"/>
                  </a:ext>
                </a:extLst>
              </p:cNvPr>
              <p:cNvSpPr>
                <a:spLocks noChangeShapeType="1"/>
              </p:cNvSpPr>
              <p:nvPr/>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0" name="Line 178">
                <a:extLst>
                  <a:ext uri="{FF2B5EF4-FFF2-40B4-BE49-F238E27FC236}">
                    <a16:creationId xmlns:a16="http://schemas.microsoft.com/office/drawing/2014/main" id="{3F076E14-B6AB-4A0B-B07E-E6FA728C299A}"/>
                  </a:ext>
                </a:extLst>
              </p:cNvPr>
              <p:cNvSpPr>
                <a:spLocks noChangeShapeType="1"/>
              </p:cNvSpPr>
              <p:nvPr/>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1" name="Line 180">
                <a:extLst>
                  <a:ext uri="{FF2B5EF4-FFF2-40B4-BE49-F238E27FC236}">
                    <a16:creationId xmlns:a16="http://schemas.microsoft.com/office/drawing/2014/main" id="{17CC6C76-4339-4F2D-A8EE-0F514AD78B09}"/>
                  </a:ext>
                </a:extLst>
              </p:cNvPr>
              <p:cNvSpPr>
                <a:spLocks noChangeShapeType="1"/>
              </p:cNvSpPr>
              <p:nvPr/>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2" name="Line 182">
                <a:extLst>
                  <a:ext uri="{FF2B5EF4-FFF2-40B4-BE49-F238E27FC236}">
                    <a16:creationId xmlns:a16="http://schemas.microsoft.com/office/drawing/2014/main" id="{6660A315-DA49-457A-988B-3318EDF36C3A}"/>
                  </a:ext>
                </a:extLst>
              </p:cNvPr>
              <p:cNvSpPr>
                <a:spLocks noChangeShapeType="1"/>
              </p:cNvSpPr>
              <p:nvPr/>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3" name="Line 184">
                <a:extLst>
                  <a:ext uri="{FF2B5EF4-FFF2-40B4-BE49-F238E27FC236}">
                    <a16:creationId xmlns:a16="http://schemas.microsoft.com/office/drawing/2014/main" id="{08492DCF-B213-4B26-A5B6-0C00B5F01B78}"/>
                  </a:ext>
                </a:extLst>
              </p:cNvPr>
              <p:cNvSpPr>
                <a:spLocks noChangeShapeType="1"/>
              </p:cNvSpPr>
              <p:nvPr/>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4" name="Line 186">
                <a:extLst>
                  <a:ext uri="{FF2B5EF4-FFF2-40B4-BE49-F238E27FC236}">
                    <a16:creationId xmlns:a16="http://schemas.microsoft.com/office/drawing/2014/main" id="{707EE00D-BA16-4680-9748-A2091B8876B1}"/>
                  </a:ext>
                </a:extLst>
              </p:cNvPr>
              <p:cNvSpPr>
                <a:spLocks noChangeShapeType="1"/>
              </p:cNvSpPr>
              <p:nvPr/>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5" name="Line 188">
                <a:extLst>
                  <a:ext uri="{FF2B5EF4-FFF2-40B4-BE49-F238E27FC236}">
                    <a16:creationId xmlns:a16="http://schemas.microsoft.com/office/drawing/2014/main" id="{48F61EFB-9FB6-4E14-88BE-55C3DEBE35EA}"/>
                  </a:ext>
                </a:extLst>
              </p:cNvPr>
              <p:cNvSpPr>
                <a:spLocks noChangeShapeType="1"/>
              </p:cNvSpPr>
              <p:nvPr/>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6" name="Line 190">
                <a:extLst>
                  <a:ext uri="{FF2B5EF4-FFF2-40B4-BE49-F238E27FC236}">
                    <a16:creationId xmlns:a16="http://schemas.microsoft.com/office/drawing/2014/main" id="{3D0E033B-F15B-4A06-AE7B-268436D28B36}"/>
                  </a:ext>
                </a:extLst>
              </p:cNvPr>
              <p:cNvSpPr>
                <a:spLocks noChangeShapeType="1"/>
              </p:cNvSpPr>
              <p:nvPr/>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7" name="Line 192">
                <a:extLst>
                  <a:ext uri="{FF2B5EF4-FFF2-40B4-BE49-F238E27FC236}">
                    <a16:creationId xmlns:a16="http://schemas.microsoft.com/office/drawing/2014/main" id="{68BF6BD9-4368-4145-A422-FBE8EE46E19D}"/>
                  </a:ext>
                </a:extLst>
              </p:cNvPr>
              <p:cNvSpPr>
                <a:spLocks noChangeShapeType="1"/>
              </p:cNvSpPr>
              <p:nvPr/>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8" name="Line 194">
                <a:extLst>
                  <a:ext uri="{FF2B5EF4-FFF2-40B4-BE49-F238E27FC236}">
                    <a16:creationId xmlns:a16="http://schemas.microsoft.com/office/drawing/2014/main" id="{4291B233-4EB5-4AD8-BBF4-7C3CE934E245}"/>
                  </a:ext>
                </a:extLst>
              </p:cNvPr>
              <p:cNvSpPr>
                <a:spLocks noChangeShapeType="1"/>
              </p:cNvSpPr>
              <p:nvPr/>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9" name="Line 196">
                <a:extLst>
                  <a:ext uri="{FF2B5EF4-FFF2-40B4-BE49-F238E27FC236}">
                    <a16:creationId xmlns:a16="http://schemas.microsoft.com/office/drawing/2014/main" id="{6D1C4B87-7D7F-4D6C-A8A3-B892ABA3A5F1}"/>
                  </a:ext>
                </a:extLst>
              </p:cNvPr>
              <p:cNvSpPr>
                <a:spLocks noChangeShapeType="1"/>
              </p:cNvSpPr>
              <p:nvPr/>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0" name="Line 198">
                <a:extLst>
                  <a:ext uri="{FF2B5EF4-FFF2-40B4-BE49-F238E27FC236}">
                    <a16:creationId xmlns:a16="http://schemas.microsoft.com/office/drawing/2014/main" id="{2218D927-FCD2-4A4A-978A-4478563CAC20}"/>
                  </a:ext>
                </a:extLst>
              </p:cNvPr>
              <p:cNvSpPr>
                <a:spLocks noChangeShapeType="1"/>
              </p:cNvSpPr>
              <p:nvPr/>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1" name="Line 200">
                <a:extLst>
                  <a:ext uri="{FF2B5EF4-FFF2-40B4-BE49-F238E27FC236}">
                    <a16:creationId xmlns:a16="http://schemas.microsoft.com/office/drawing/2014/main" id="{794989D4-4DCE-467C-995E-4077E9141C75}"/>
                  </a:ext>
                </a:extLst>
              </p:cNvPr>
              <p:cNvSpPr>
                <a:spLocks noChangeShapeType="1"/>
              </p:cNvSpPr>
              <p:nvPr/>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2" name="Line 202">
                <a:extLst>
                  <a:ext uri="{FF2B5EF4-FFF2-40B4-BE49-F238E27FC236}">
                    <a16:creationId xmlns:a16="http://schemas.microsoft.com/office/drawing/2014/main" id="{E1843C1C-F13D-4A91-A1B3-A42E596FE9BE}"/>
                  </a:ext>
                </a:extLst>
              </p:cNvPr>
              <p:cNvSpPr>
                <a:spLocks noChangeShapeType="1"/>
              </p:cNvSpPr>
              <p:nvPr/>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3" name="Line 204">
                <a:extLst>
                  <a:ext uri="{FF2B5EF4-FFF2-40B4-BE49-F238E27FC236}">
                    <a16:creationId xmlns:a16="http://schemas.microsoft.com/office/drawing/2014/main" id="{4E30EBB2-C59A-425B-B035-869F153895E6}"/>
                  </a:ext>
                </a:extLst>
              </p:cNvPr>
              <p:cNvSpPr>
                <a:spLocks noChangeShapeType="1"/>
              </p:cNvSpPr>
              <p:nvPr/>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4" name="Line 206">
                <a:extLst>
                  <a:ext uri="{FF2B5EF4-FFF2-40B4-BE49-F238E27FC236}">
                    <a16:creationId xmlns:a16="http://schemas.microsoft.com/office/drawing/2014/main" id="{E196C358-DAA9-4D53-ABBE-88BEBCF4BD04}"/>
                  </a:ext>
                </a:extLst>
              </p:cNvPr>
              <p:cNvSpPr>
                <a:spLocks noChangeShapeType="1"/>
              </p:cNvSpPr>
              <p:nvPr/>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5" name="Line 208">
                <a:extLst>
                  <a:ext uri="{FF2B5EF4-FFF2-40B4-BE49-F238E27FC236}">
                    <a16:creationId xmlns:a16="http://schemas.microsoft.com/office/drawing/2014/main" id="{2E554D47-5A63-48C8-BA82-96AC045F5695}"/>
                  </a:ext>
                </a:extLst>
              </p:cNvPr>
              <p:cNvSpPr>
                <a:spLocks noChangeShapeType="1"/>
              </p:cNvSpPr>
              <p:nvPr/>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6" name="Line 210">
                <a:extLst>
                  <a:ext uri="{FF2B5EF4-FFF2-40B4-BE49-F238E27FC236}">
                    <a16:creationId xmlns:a16="http://schemas.microsoft.com/office/drawing/2014/main" id="{3FD88537-1CB7-4D5A-BB81-B7B440CA6192}"/>
                  </a:ext>
                </a:extLst>
              </p:cNvPr>
              <p:cNvSpPr>
                <a:spLocks noChangeShapeType="1"/>
              </p:cNvSpPr>
              <p:nvPr/>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7" name="Line 212">
                <a:extLst>
                  <a:ext uri="{FF2B5EF4-FFF2-40B4-BE49-F238E27FC236}">
                    <a16:creationId xmlns:a16="http://schemas.microsoft.com/office/drawing/2014/main" id="{3430CB36-DD20-487F-AADE-8B5338647BAD}"/>
                  </a:ext>
                </a:extLst>
              </p:cNvPr>
              <p:cNvSpPr>
                <a:spLocks noChangeShapeType="1"/>
              </p:cNvSpPr>
              <p:nvPr/>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8" name="Line 214">
                <a:extLst>
                  <a:ext uri="{FF2B5EF4-FFF2-40B4-BE49-F238E27FC236}">
                    <a16:creationId xmlns:a16="http://schemas.microsoft.com/office/drawing/2014/main" id="{43BDE1CD-FCF4-4298-95B6-6F475E420B67}"/>
                  </a:ext>
                </a:extLst>
              </p:cNvPr>
              <p:cNvSpPr>
                <a:spLocks noChangeShapeType="1"/>
              </p:cNvSpPr>
              <p:nvPr/>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9" name="Line 216">
                <a:extLst>
                  <a:ext uri="{FF2B5EF4-FFF2-40B4-BE49-F238E27FC236}">
                    <a16:creationId xmlns:a16="http://schemas.microsoft.com/office/drawing/2014/main" id="{B760AD48-BC42-4626-8B88-C641DE32526C}"/>
                  </a:ext>
                </a:extLst>
              </p:cNvPr>
              <p:cNvSpPr>
                <a:spLocks noChangeShapeType="1"/>
              </p:cNvSpPr>
              <p:nvPr/>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0" name="Line 218">
                <a:extLst>
                  <a:ext uri="{FF2B5EF4-FFF2-40B4-BE49-F238E27FC236}">
                    <a16:creationId xmlns:a16="http://schemas.microsoft.com/office/drawing/2014/main" id="{97B116AF-ECAC-41F8-BBBA-1F09792CC71D}"/>
                  </a:ext>
                </a:extLst>
              </p:cNvPr>
              <p:cNvSpPr>
                <a:spLocks noChangeShapeType="1"/>
              </p:cNvSpPr>
              <p:nvPr/>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1" name="Line 220">
                <a:extLst>
                  <a:ext uri="{FF2B5EF4-FFF2-40B4-BE49-F238E27FC236}">
                    <a16:creationId xmlns:a16="http://schemas.microsoft.com/office/drawing/2014/main" id="{9B319E9C-08D3-44F3-9C75-13DF018D0238}"/>
                  </a:ext>
                </a:extLst>
              </p:cNvPr>
              <p:cNvSpPr>
                <a:spLocks noChangeShapeType="1"/>
              </p:cNvSpPr>
              <p:nvPr/>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2" name="Line 222">
                <a:extLst>
                  <a:ext uri="{FF2B5EF4-FFF2-40B4-BE49-F238E27FC236}">
                    <a16:creationId xmlns:a16="http://schemas.microsoft.com/office/drawing/2014/main" id="{56805DF1-6CE2-4128-9EDB-C4D6C4755A0B}"/>
                  </a:ext>
                </a:extLst>
              </p:cNvPr>
              <p:cNvSpPr>
                <a:spLocks noChangeShapeType="1"/>
              </p:cNvSpPr>
              <p:nvPr/>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3" name="Line 224">
                <a:extLst>
                  <a:ext uri="{FF2B5EF4-FFF2-40B4-BE49-F238E27FC236}">
                    <a16:creationId xmlns:a16="http://schemas.microsoft.com/office/drawing/2014/main" id="{52D3BCFD-ABAE-4FA3-BF52-B8BC97AF5F0A}"/>
                  </a:ext>
                </a:extLst>
              </p:cNvPr>
              <p:cNvSpPr>
                <a:spLocks noChangeShapeType="1"/>
              </p:cNvSpPr>
              <p:nvPr/>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4" name="Line 226">
                <a:extLst>
                  <a:ext uri="{FF2B5EF4-FFF2-40B4-BE49-F238E27FC236}">
                    <a16:creationId xmlns:a16="http://schemas.microsoft.com/office/drawing/2014/main" id="{8E869F57-5D47-41E2-876B-BC6B383EE17F}"/>
                  </a:ext>
                </a:extLst>
              </p:cNvPr>
              <p:cNvSpPr>
                <a:spLocks noChangeShapeType="1"/>
              </p:cNvSpPr>
              <p:nvPr/>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5" name="Line 228">
                <a:extLst>
                  <a:ext uri="{FF2B5EF4-FFF2-40B4-BE49-F238E27FC236}">
                    <a16:creationId xmlns:a16="http://schemas.microsoft.com/office/drawing/2014/main" id="{D211B250-1E66-4BC6-AA7E-75B588446F1C}"/>
                  </a:ext>
                </a:extLst>
              </p:cNvPr>
              <p:cNvSpPr>
                <a:spLocks noChangeShapeType="1"/>
              </p:cNvSpPr>
              <p:nvPr/>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6" name="Line 146">
                <a:extLst>
                  <a:ext uri="{FF2B5EF4-FFF2-40B4-BE49-F238E27FC236}">
                    <a16:creationId xmlns:a16="http://schemas.microsoft.com/office/drawing/2014/main" id="{ADC59C5E-433A-4092-A3C2-1C98A7E739D9}"/>
                  </a:ext>
                </a:extLst>
              </p:cNvPr>
              <p:cNvSpPr>
                <a:spLocks noChangeShapeType="1"/>
              </p:cNvSpPr>
              <p:nvPr/>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7" name="Line 204">
                <a:extLst>
                  <a:ext uri="{FF2B5EF4-FFF2-40B4-BE49-F238E27FC236}">
                    <a16:creationId xmlns:a16="http://schemas.microsoft.com/office/drawing/2014/main" id="{76E0D18C-D67C-4325-A081-58754141AE95}"/>
                  </a:ext>
                </a:extLst>
              </p:cNvPr>
              <p:cNvSpPr>
                <a:spLocks noChangeShapeType="1"/>
              </p:cNvSpPr>
              <p:nvPr/>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grpSp>
        <p:grpSp>
          <p:nvGrpSpPr>
            <p:cNvPr id="13" name="Group 12">
              <a:extLst>
                <a:ext uri="{FF2B5EF4-FFF2-40B4-BE49-F238E27FC236}">
                  <a16:creationId xmlns:a16="http://schemas.microsoft.com/office/drawing/2014/main" id="{80F3DB85-B38F-4E14-8678-A12B5B59939A}"/>
                </a:ext>
              </a:extLst>
            </p:cNvPr>
            <p:cNvGrpSpPr/>
            <p:nvPr/>
          </p:nvGrpSpPr>
          <p:grpSpPr bwMode="gray">
            <a:xfrm>
              <a:off x="0" y="6948152"/>
              <a:ext cx="12192000" cy="232538"/>
              <a:chOff x="0" y="-319423"/>
              <a:chExt cx="12192000" cy="232538"/>
            </a:xfrm>
          </p:grpSpPr>
          <p:sp>
            <p:nvSpPr>
              <p:cNvPr id="40" name="Line 146">
                <a:extLst>
                  <a:ext uri="{FF2B5EF4-FFF2-40B4-BE49-F238E27FC236}">
                    <a16:creationId xmlns:a16="http://schemas.microsoft.com/office/drawing/2014/main" id="{36B7AAE1-0C42-4053-A6EB-D066B72054A4}"/>
                  </a:ext>
                </a:extLst>
              </p:cNvPr>
              <p:cNvSpPr>
                <a:spLocks noChangeShapeType="1"/>
              </p:cNvSpPr>
              <p:nvPr/>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1" name="Line 148">
                <a:extLst>
                  <a:ext uri="{FF2B5EF4-FFF2-40B4-BE49-F238E27FC236}">
                    <a16:creationId xmlns:a16="http://schemas.microsoft.com/office/drawing/2014/main" id="{199DF070-A2F0-446D-8A70-B83FE67CC4D1}"/>
                  </a:ext>
                </a:extLst>
              </p:cNvPr>
              <p:cNvSpPr>
                <a:spLocks noChangeShapeType="1"/>
              </p:cNvSpPr>
              <p:nvPr/>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2" name="Line 150">
                <a:extLst>
                  <a:ext uri="{FF2B5EF4-FFF2-40B4-BE49-F238E27FC236}">
                    <a16:creationId xmlns:a16="http://schemas.microsoft.com/office/drawing/2014/main" id="{09A09BC4-9FC2-48C9-9B86-1E9F1B3E0681}"/>
                  </a:ext>
                </a:extLst>
              </p:cNvPr>
              <p:cNvSpPr>
                <a:spLocks noChangeShapeType="1"/>
              </p:cNvSpPr>
              <p:nvPr/>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3" name="Line 152">
                <a:extLst>
                  <a:ext uri="{FF2B5EF4-FFF2-40B4-BE49-F238E27FC236}">
                    <a16:creationId xmlns:a16="http://schemas.microsoft.com/office/drawing/2014/main" id="{AA54AB5A-6525-403D-88C0-AB88140598E2}"/>
                  </a:ext>
                </a:extLst>
              </p:cNvPr>
              <p:cNvSpPr>
                <a:spLocks noChangeShapeType="1"/>
              </p:cNvSpPr>
              <p:nvPr/>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4" name="Line 154">
                <a:extLst>
                  <a:ext uri="{FF2B5EF4-FFF2-40B4-BE49-F238E27FC236}">
                    <a16:creationId xmlns:a16="http://schemas.microsoft.com/office/drawing/2014/main" id="{9F535D5A-FDA1-4C7A-AFC8-BB81916C9526}"/>
                  </a:ext>
                </a:extLst>
              </p:cNvPr>
              <p:cNvSpPr>
                <a:spLocks noChangeShapeType="1"/>
              </p:cNvSpPr>
              <p:nvPr/>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5" name="Line 156">
                <a:extLst>
                  <a:ext uri="{FF2B5EF4-FFF2-40B4-BE49-F238E27FC236}">
                    <a16:creationId xmlns:a16="http://schemas.microsoft.com/office/drawing/2014/main" id="{0A500C4E-5D5B-44E2-B671-5F3BE756FA1B}"/>
                  </a:ext>
                </a:extLst>
              </p:cNvPr>
              <p:cNvSpPr>
                <a:spLocks noChangeShapeType="1"/>
              </p:cNvSpPr>
              <p:nvPr/>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6" name="Line 158">
                <a:extLst>
                  <a:ext uri="{FF2B5EF4-FFF2-40B4-BE49-F238E27FC236}">
                    <a16:creationId xmlns:a16="http://schemas.microsoft.com/office/drawing/2014/main" id="{8AEDEBBA-A114-439E-BF99-6DDCEC7ADE5F}"/>
                  </a:ext>
                </a:extLst>
              </p:cNvPr>
              <p:cNvSpPr>
                <a:spLocks noChangeShapeType="1"/>
              </p:cNvSpPr>
              <p:nvPr/>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7" name="Line 160">
                <a:extLst>
                  <a:ext uri="{FF2B5EF4-FFF2-40B4-BE49-F238E27FC236}">
                    <a16:creationId xmlns:a16="http://schemas.microsoft.com/office/drawing/2014/main" id="{E59125DE-DFF8-43F1-871B-00D53C56103B}"/>
                  </a:ext>
                </a:extLst>
              </p:cNvPr>
              <p:cNvSpPr>
                <a:spLocks noChangeShapeType="1"/>
              </p:cNvSpPr>
              <p:nvPr/>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8" name="Line 162">
                <a:extLst>
                  <a:ext uri="{FF2B5EF4-FFF2-40B4-BE49-F238E27FC236}">
                    <a16:creationId xmlns:a16="http://schemas.microsoft.com/office/drawing/2014/main" id="{EC71E1C8-F127-40F7-8507-7403292E0384}"/>
                  </a:ext>
                </a:extLst>
              </p:cNvPr>
              <p:cNvSpPr>
                <a:spLocks noChangeShapeType="1"/>
              </p:cNvSpPr>
              <p:nvPr/>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9" name="Line 164">
                <a:extLst>
                  <a:ext uri="{FF2B5EF4-FFF2-40B4-BE49-F238E27FC236}">
                    <a16:creationId xmlns:a16="http://schemas.microsoft.com/office/drawing/2014/main" id="{8512085F-29E9-4640-BB8C-46365562D78A}"/>
                  </a:ext>
                </a:extLst>
              </p:cNvPr>
              <p:cNvSpPr>
                <a:spLocks noChangeShapeType="1"/>
              </p:cNvSpPr>
              <p:nvPr/>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0" name="Line 166">
                <a:extLst>
                  <a:ext uri="{FF2B5EF4-FFF2-40B4-BE49-F238E27FC236}">
                    <a16:creationId xmlns:a16="http://schemas.microsoft.com/office/drawing/2014/main" id="{16AEC977-2FC1-4A31-8810-78B59EFE0E2F}"/>
                  </a:ext>
                </a:extLst>
              </p:cNvPr>
              <p:cNvSpPr>
                <a:spLocks noChangeShapeType="1"/>
              </p:cNvSpPr>
              <p:nvPr/>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1" name="Line 168">
                <a:extLst>
                  <a:ext uri="{FF2B5EF4-FFF2-40B4-BE49-F238E27FC236}">
                    <a16:creationId xmlns:a16="http://schemas.microsoft.com/office/drawing/2014/main" id="{578C5C29-7DF3-4E41-BA93-1AB3D16730E7}"/>
                  </a:ext>
                </a:extLst>
              </p:cNvPr>
              <p:cNvSpPr>
                <a:spLocks noChangeShapeType="1"/>
              </p:cNvSpPr>
              <p:nvPr/>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2" name="Line 170">
                <a:extLst>
                  <a:ext uri="{FF2B5EF4-FFF2-40B4-BE49-F238E27FC236}">
                    <a16:creationId xmlns:a16="http://schemas.microsoft.com/office/drawing/2014/main" id="{88886AAB-8AC7-437F-A4B4-272E79BB5D87}"/>
                  </a:ext>
                </a:extLst>
              </p:cNvPr>
              <p:cNvSpPr>
                <a:spLocks noChangeShapeType="1"/>
              </p:cNvSpPr>
              <p:nvPr/>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3" name="Line 172">
                <a:extLst>
                  <a:ext uri="{FF2B5EF4-FFF2-40B4-BE49-F238E27FC236}">
                    <a16:creationId xmlns:a16="http://schemas.microsoft.com/office/drawing/2014/main" id="{D89A5C1A-629F-4703-A7CD-418646F8F6AD}"/>
                  </a:ext>
                </a:extLst>
              </p:cNvPr>
              <p:cNvSpPr>
                <a:spLocks noChangeShapeType="1"/>
              </p:cNvSpPr>
              <p:nvPr/>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4" name="Line 174">
                <a:extLst>
                  <a:ext uri="{FF2B5EF4-FFF2-40B4-BE49-F238E27FC236}">
                    <a16:creationId xmlns:a16="http://schemas.microsoft.com/office/drawing/2014/main" id="{FCE4D3D0-1A84-482B-9BFA-F87F5B3AA0CB}"/>
                  </a:ext>
                </a:extLst>
              </p:cNvPr>
              <p:cNvSpPr>
                <a:spLocks noChangeShapeType="1"/>
              </p:cNvSpPr>
              <p:nvPr/>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5" name="Line 176">
                <a:extLst>
                  <a:ext uri="{FF2B5EF4-FFF2-40B4-BE49-F238E27FC236}">
                    <a16:creationId xmlns:a16="http://schemas.microsoft.com/office/drawing/2014/main" id="{2DFB6F55-DE35-43AA-97AD-2BF92E4B4426}"/>
                  </a:ext>
                </a:extLst>
              </p:cNvPr>
              <p:cNvSpPr>
                <a:spLocks noChangeShapeType="1"/>
              </p:cNvSpPr>
              <p:nvPr/>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6" name="Line 178">
                <a:extLst>
                  <a:ext uri="{FF2B5EF4-FFF2-40B4-BE49-F238E27FC236}">
                    <a16:creationId xmlns:a16="http://schemas.microsoft.com/office/drawing/2014/main" id="{56FC69C6-A15A-4ACD-A2E4-4F23C3FD4775}"/>
                  </a:ext>
                </a:extLst>
              </p:cNvPr>
              <p:cNvSpPr>
                <a:spLocks noChangeShapeType="1"/>
              </p:cNvSpPr>
              <p:nvPr/>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7" name="Line 180">
                <a:extLst>
                  <a:ext uri="{FF2B5EF4-FFF2-40B4-BE49-F238E27FC236}">
                    <a16:creationId xmlns:a16="http://schemas.microsoft.com/office/drawing/2014/main" id="{166F7718-C015-46FA-89DB-BE7AF5511FF2}"/>
                  </a:ext>
                </a:extLst>
              </p:cNvPr>
              <p:cNvSpPr>
                <a:spLocks noChangeShapeType="1"/>
              </p:cNvSpPr>
              <p:nvPr/>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8" name="Line 182">
                <a:extLst>
                  <a:ext uri="{FF2B5EF4-FFF2-40B4-BE49-F238E27FC236}">
                    <a16:creationId xmlns:a16="http://schemas.microsoft.com/office/drawing/2014/main" id="{5AE4A7B4-FFCA-451E-8427-FEE58E2E7448}"/>
                  </a:ext>
                </a:extLst>
              </p:cNvPr>
              <p:cNvSpPr>
                <a:spLocks noChangeShapeType="1"/>
              </p:cNvSpPr>
              <p:nvPr/>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9" name="Line 184">
                <a:extLst>
                  <a:ext uri="{FF2B5EF4-FFF2-40B4-BE49-F238E27FC236}">
                    <a16:creationId xmlns:a16="http://schemas.microsoft.com/office/drawing/2014/main" id="{53530B0A-D0E7-4B3C-8D43-7503581CA354}"/>
                  </a:ext>
                </a:extLst>
              </p:cNvPr>
              <p:cNvSpPr>
                <a:spLocks noChangeShapeType="1"/>
              </p:cNvSpPr>
              <p:nvPr/>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0" name="Line 186">
                <a:extLst>
                  <a:ext uri="{FF2B5EF4-FFF2-40B4-BE49-F238E27FC236}">
                    <a16:creationId xmlns:a16="http://schemas.microsoft.com/office/drawing/2014/main" id="{369D2FC5-B907-43C5-BF78-9FD5F9E57ECB}"/>
                  </a:ext>
                </a:extLst>
              </p:cNvPr>
              <p:cNvSpPr>
                <a:spLocks noChangeShapeType="1"/>
              </p:cNvSpPr>
              <p:nvPr/>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1" name="Line 188">
                <a:extLst>
                  <a:ext uri="{FF2B5EF4-FFF2-40B4-BE49-F238E27FC236}">
                    <a16:creationId xmlns:a16="http://schemas.microsoft.com/office/drawing/2014/main" id="{7B80EBF7-719B-4227-8D99-4869089BCE40}"/>
                  </a:ext>
                </a:extLst>
              </p:cNvPr>
              <p:cNvSpPr>
                <a:spLocks noChangeShapeType="1"/>
              </p:cNvSpPr>
              <p:nvPr/>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2" name="Line 190">
                <a:extLst>
                  <a:ext uri="{FF2B5EF4-FFF2-40B4-BE49-F238E27FC236}">
                    <a16:creationId xmlns:a16="http://schemas.microsoft.com/office/drawing/2014/main" id="{A2638CD3-237C-443B-B186-EEAF2A535FBD}"/>
                  </a:ext>
                </a:extLst>
              </p:cNvPr>
              <p:cNvSpPr>
                <a:spLocks noChangeShapeType="1"/>
              </p:cNvSpPr>
              <p:nvPr/>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3" name="Line 192">
                <a:extLst>
                  <a:ext uri="{FF2B5EF4-FFF2-40B4-BE49-F238E27FC236}">
                    <a16:creationId xmlns:a16="http://schemas.microsoft.com/office/drawing/2014/main" id="{1498D676-7763-4715-9643-E20FD3AB08B6}"/>
                  </a:ext>
                </a:extLst>
              </p:cNvPr>
              <p:cNvSpPr>
                <a:spLocks noChangeShapeType="1"/>
              </p:cNvSpPr>
              <p:nvPr/>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4" name="Line 194">
                <a:extLst>
                  <a:ext uri="{FF2B5EF4-FFF2-40B4-BE49-F238E27FC236}">
                    <a16:creationId xmlns:a16="http://schemas.microsoft.com/office/drawing/2014/main" id="{82874175-6B82-4D39-9AF1-8BA670CE982E}"/>
                  </a:ext>
                </a:extLst>
              </p:cNvPr>
              <p:cNvSpPr>
                <a:spLocks noChangeShapeType="1"/>
              </p:cNvSpPr>
              <p:nvPr/>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5" name="Line 196">
                <a:extLst>
                  <a:ext uri="{FF2B5EF4-FFF2-40B4-BE49-F238E27FC236}">
                    <a16:creationId xmlns:a16="http://schemas.microsoft.com/office/drawing/2014/main" id="{15AA7E37-503F-4680-897D-E2718FED870D}"/>
                  </a:ext>
                </a:extLst>
              </p:cNvPr>
              <p:cNvSpPr>
                <a:spLocks noChangeShapeType="1"/>
              </p:cNvSpPr>
              <p:nvPr/>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6" name="Line 198">
                <a:extLst>
                  <a:ext uri="{FF2B5EF4-FFF2-40B4-BE49-F238E27FC236}">
                    <a16:creationId xmlns:a16="http://schemas.microsoft.com/office/drawing/2014/main" id="{2BCA7CDE-39AA-4250-9E7D-B33A206A3227}"/>
                  </a:ext>
                </a:extLst>
              </p:cNvPr>
              <p:cNvSpPr>
                <a:spLocks noChangeShapeType="1"/>
              </p:cNvSpPr>
              <p:nvPr/>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7" name="Line 200">
                <a:extLst>
                  <a:ext uri="{FF2B5EF4-FFF2-40B4-BE49-F238E27FC236}">
                    <a16:creationId xmlns:a16="http://schemas.microsoft.com/office/drawing/2014/main" id="{E051EE80-E767-4ED1-ADBF-3F88BD5A030F}"/>
                  </a:ext>
                </a:extLst>
              </p:cNvPr>
              <p:cNvSpPr>
                <a:spLocks noChangeShapeType="1"/>
              </p:cNvSpPr>
              <p:nvPr/>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8" name="Line 202">
                <a:extLst>
                  <a:ext uri="{FF2B5EF4-FFF2-40B4-BE49-F238E27FC236}">
                    <a16:creationId xmlns:a16="http://schemas.microsoft.com/office/drawing/2014/main" id="{EDE86BC0-4A04-4E82-867E-8AE6129491D6}"/>
                  </a:ext>
                </a:extLst>
              </p:cNvPr>
              <p:cNvSpPr>
                <a:spLocks noChangeShapeType="1"/>
              </p:cNvSpPr>
              <p:nvPr/>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9" name="Line 204">
                <a:extLst>
                  <a:ext uri="{FF2B5EF4-FFF2-40B4-BE49-F238E27FC236}">
                    <a16:creationId xmlns:a16="http://schemas.microsoft.com/office/drawing/2014/main" id="{1B8F881E-CF43-4DE0-8083-836762CD704A}"/>
                  </a:ext>
                </a:extLst>
              </p:cNvPr>
              <p:cNvSpPr>
                <a:spLocks noChangeShapeType="1"/>
              </p:cNvSpPr>
              <p:nvPr/>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0" name="Line 206">
                <a:extLst>
                  <a:ext uri="{FF2B5EF4-FFF2-40B4-BE49-F238E27FC236}">
                    <a16:creationId xmlns:a16="http://schemas.microsoft.com/office/drawing/2014/main" id="{9D25848A-9628-459A-B329-FECEEE852595}"/>
                  </a:ext>
                </a:extLst>
              </p:cNvPr>
              <p:cNvSpPr>
                <a:spLocks noChangeShapeType="1"/>
              </p:cNvSpPr>
              <p:nvPr/>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1" name="Line 208">
                <a:extLst>
                  <a:ext uri="{FF2B5EF4-FFF2-40B4-BE49-F238E27FC236}">
                    <a16:creationId xmlns:a16="http://schemas.microsoft.com/office/drawing/2014/main" id="{A7BE8304-5FB4-4881-9042-E98F5112D4B5}"/>
                  </a:ext>
                </a:extLst>
              </p:cNvPr>
              <p:cNvSpPr>
                <a:spLocks noChangeShapeType="1"/>
              </p:cNvSpPr>
              <p:nvPr/>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2" name="Line 210">
                <a:extLst>
                  <a:ext uri="{FF2B5EF4-FFF2-40B4-BE49-F238E27FC236}">
                    <a16:creationId xmlns:a16="http://schemas.microsoft.com/office/drawing/2014/main" id="{4B622D8E-7C94-4D75-B282-98B32FAE10A6}"/>
                  </a:ext>
                </a:extLst>
              </p:cNvPr>
              <p:cNvSpPr>
                <a:spLocks noChangeShapeType="1"/>
              </p:cNvSpPr>
              <p:nvPr/>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3" name="Line 212">
                <a:extLst>
                  <a:ext uri="{FF2B5EF4-FFF2-40B4-BE49-F238E27FC236}">
                    <a16:creationId xmlns:a16="http://schemas.microsoft.com/office/drawing/2014/main" id="{E1B969EC-7152-4CBB-81FC-5C9AB736041F}"/>
                  </a:ext>
                </a:extLst>
              </p:cNvPr>
              <p:cNvSpPr>
                <a:spLocks noChangeShapeType="1"/>
              </p:cNvSpPr>
              <p:nvPr/>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4" name="Line 214">
                <a:extLst>
                  <a:ext uri="{FF2B5EF4-FFF2-40B4-BE49-F238E27FC236}">
                    <a16:creationId xmlns:a16="http://schemas.microsoft.com/office/drawing/2014/main" id="{2024DC70-2F23-40A9-8302-E425F548BB5D}"/>
                  </a:ext>
                </a:extLst>
              </p:cNvPr>
              <p:cNvSpPr>
                <a:spLocks noChangeShapeType="1"/>
              </p:cNvSpPr>
              <p:nvPr/>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5" name="Line 216">
                <a:extLst>
                  <a:ext uri="{FF2B5EF4-FFF2-40B4-BE49-F238E27FC236}">
                    <a16:creationId xmlns:a16="http://schemas.microsoft.com/office/drawing/2014/main" id="{F0EDFE13-ED0E-4637-BE6B-81724527D445}"/>
                  </a:ext>
                </a:extLst>
              </p:cNvPr>
              <p:cNvSpPr>
                <a:spLocks noChangeShapeType="1"/>
              </p:cNvSpPr>
              <p:nvPr/>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6" name="Line 218">
                <a:extLst>
                  <a:ext uri="{FF2B5EF4-FFF2-40B4-BE49-F238E27FC236}">
                    <a16:creationId xmlns:a16="http://schemas.microsoft.com/office/drawing/2014/main" id="{782E4CBE-8F03-434E-AF17-AA34C570DBA6}"/>
                  </a:ext>
                </a:extLst>
              </p:cNvPr>
              <p:cNvSpPr>
                <a:spLocks noChangeShapeType="1"/>
              </p:cNvSpPr>
              <p:nvPr/>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7" name="Line 220">
                <a:extLst>
                  <a:ext uri="{FF2B5EF4-FFF2-40B4-BE49-F238E27FC236}">
                    <a16:creationId xmlns:a16="http://schemas.microsoft.com/office/drawing/2014/main" id="{3E38E435-BF57-44DB-B04F-2A90FB3CAA07}"/>
                  </a:ext>
                </a:extLst>
              </p:cNvPr>
              <p:cNvSpPr>
                <a:spLocks noChangeShapeType="1"/>
              </p:cNvSpPr>
              <p:nvPr/>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8" name="Line 222">
                <a:extLst>
                  <a:ext uri="{FF2B5EF4-FFF2-40B4-BE49-F238E27FC236}">
                    <a16:creationId xmlns:a16="http://schemas.microsoft.com/office/drawing/2014/main" id="{30ADE9FB-CBAF-47C0-B938-E3E994BFCEE0}"/>
                  </a:ext>
                </a:extLst>
              </p:cNvPr>
              <p:cNvSpPr>
                <a:spLocks noChangeShapeType="1"/>
              </p:cNvSpPr>
              <p:nvPr/>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9" name="Line 224">
                <a:extLst>
                  <a:ext uri="{FF2B5EF4-FFF2-40B4-BE49-F238E27FC236}">
                    <a16:creationId xmlns:a16="http://schemas.microsoft.com/office/drawing/2014/main" id="{B98ECBC9-AA3A-46CE-BAFB-CEEF6EC86123}"/>
                  </a:ext>
                </a:extLst>
              </p:cNvPr>
              <p:cNvSpPr>
                <a:spLocks noChangeShapeType="1"/>
              </p:cNvSpPr>
              <p:nvPr/>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0" name="Line 226">
                <a:extLst>
                  <a:ext uri="{FF2B5EF4-FFF2-40B4-BE49-F238E27FC236}">
                    <a16:creationId xmlns:a16="http://schemas.microsoft.com/office/drawing/2014/main" id="{9D9801BA-79AF-4A3A-A791-EA215220D0AD}"/>
                  </a:ext>
                </a:extLst>
              </p:cNvPr>
              <p:cNvSpPr>
                <a:spLocks noChangeShapeType="1"/>
              </p:cNvSpPr>
              <p:nvPr/>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1" name="Line 228">
                <a:extLst>
                  <a:ext uri="{FF2B5EF4-FFF2-40B4-BE49-F238E27FC236}">
                    <a16:creationId xmlns:a16="http://schemas.microsoft.com/office/drawing/2014/main" id="{A6E31887-B482-427B-B66D-5A9A7A513830}"/>
                  </a:ext>
                </a:extLst>
              </p:cNvPr>
              <p:cNvSpPr>
                <a:spLocks noChangeShapeType="1"/>
              </p:cNvSpPr>
              <p:nvPr/>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2" name="Line 146">
                <a:extLst>
                  <a:ext uri="{FF2B5EF4-FFF2-40B4-BE49-F238E27FC236}">
                    <a16:creationId xmlns:a16="http://schemas.microsoft.com/office/drawing/2014/main" id="{7F049F3D-CDDD-424C-8F1A-B1CD08AD224D}"/>
                  </a:ext>
                </a:extLst>
              </p:cNvPr>
              <p:cNvSpPr>
                <a:spLocks noChangeShapeType="1"/>
              </p:cNvSpPr>
              <p:nvPr/>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3" name="Line 204">
                <a:extLst>
                  <a:ext uri="{FF2B5EF4-FFF2-40B4-BE49-F238E27FC236}">
                    <a16:creationId xmlns:a16="http://schemas.microsoft.com/office/drawing/2014/main" id="{51038B7D-C3E4-4B81-88D0-C80A1F1730BA}"/>
                  </a:ext>
                </a:extLst>
              </p:cNvPr>
              <p:cNvSpPr>
                <a:spLocks noChangeShapeType="1"/>
              </p:cNvSpPr>
              <p:nvPr/>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grpSp>
        <p:grpSp>
          <p:nvGrpSpPr>
            <p:cNvPr id="14" name="Group 13">
              <a:extLst>
                <a:ext uri="{FF2B5EF4-FFF2-40B4-BE49-F238E27FC236}">
                  <a16:creationId xmlns:a16="http://schemas.microsoft.com/office/drawing/2014/main" id="{7DF6A5F4-77EE-4651-8EB2-95CA239E498A}"/>
                </a:ext>
              </a:extLst>
            </p:cNvPr>
            <p:cNvGrpSpPr/>
            <p:nvPr/>
          </p:nvGrpSpPr>
          <p:grpSpPr bwMode="gray">
            <a:xfrm>
              <a:off x="12276481" y="0"/>
              <a:ext cx="240289" cy="6858000"/>
              <a:chOff x="-319714" y="0"/>
              <a:chExt cx="240289" cy="6858000"/>
            </a:xfrm>
          </p:grpSpPr>
          <p:sp>
            <p:nvSpPr>
              <p:cNvPr id="15" name="Line 230">
                <a:extLst>
                  <a:ext uri="{FF2B5EF4-FFF2-40B4-BE49-F238E27FC236}">
                    <a16:creationId xmlns:a16="http://schemas.microsoft.com/office/drawing/2014/main" id="{E1A05490-C735-4276-B4D0-607C433DF9B2}"/>
                  </a:ext>
                </a:extLst>
              </p:cNvPr>
              <p:cNvSpPr>
                <a:spLocks noChangeShapeType="1"/>
              </p:cNvSpPr>
              <p:nvPr/>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6" name="Line 232">
                <a:extLst>
                  <a:ext uri="{FF2B5EF4-FFF2-40B4-BE49-F238E27FC236}">
                    <a16:creationId xmlns:a16="http://schemas.microsoft.com/office/drawing/2014/main" id="{409780CC-C6EA-4AC9-9D69-392CD831D8E5}"/>
                  </a:ext>
                </a:extLst>
              </p:cNvPr>
              <p:cNvSpPr>
                <a:spLocks noChangeShapeType="1"/>
              </p:cNvSpPr>
              <p:nvPr/>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7" name="Line 234">
                <a:extLst>
                  <a:ext uri="{FF2B5EF4-FFF2-40B4-BE49-F238E27FC236}">
                    <a16:creationId xmlns:a16="http://schemas.microsoft.com/office/drawing/2014/main" id="{08044627-72FD-4FBE-BDB9-F960506DE3AB}"/>
                  </a:ext>
                </a:extLst>
              </p:cNvPr>
              <p:cNvSpPr>
                <a:spLocks noChangeShapeType="1"/>
              </p:cNvSpPr>
              <p:nvPr/>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dirty="0"/>
              </a:p>
            </p:txBody>
          </p:sp>
          <p:sp>
            <p:nvSpPr>
              <p:cNvPr id="18" name="Line 236">
                <a:extLst>
                  <a:ext uri="{FF2B5EF4-FFF2-40B4-BE49-F238E27FC236}">
                    <a16:creationId xmlns:a16="http://schemas.microsoft.com/office/drawing/2014/main" id="{DC2EEE1B-96FA-42B2-9AF5-8EFF0EB249BC}"/>
                  </a:ext>
                </a:extLst>
              </p:cNvPr>
              <p:cNvSpPr>
                <a:spLocks noChangeShapeType="1"/>
              </p:cNvSpPr>
              <p:nvPr/>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9" name="Line 238">
                <a:extLst>
                  <a:ext uri="{FF2B5EF4-FFF2-40B4-BE49-F238E27FC236}">
                    <a16:creationId xmlns:a16="http://schemas.microsoft.com/office/drawing/2014/main" id="{87C933F1-9A32-47CD-BD54-77460354CEBA}"/>
                  </a:ext>
                </a:extLst>
              </p:cNvPr>
              <p:cNvSpPr>
                <a:spLocks noChangeShapeType="1"/>
              </p:cNvSpPr>
              <p:nvPr/>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0" name="Line 240">
                <a:extLst>
                  <a:ext uri="{FF2B5EF4-FFF2-40B4-BE49-F238E27FC236}">
                    <a16:creationId xmlns:a16="http://schemas.microsoft.com/office/drawing/2014/main" id="{A9693FAC-3958-4AA1-AD63-B359FFAF0510}"/>
                  </a:ext>
                </a:extLst>
              </p:cNvPr>
              <p:cNvSpPr>
                <a:spLocks noChangeShapeType="1"/>
              </p:cNvSpPr>
              <p:nvPr/>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1" name="Line 244">
                <a:extLst>
                  <a:ext uri="{FF2B5EF4-FFF2-40B4-BE49-F238E27FC236}">
                    <a16:creationId xmlns:a16="http://schemas.microsoft.com/office/drawing/2014/main" id="{D22DAFAF-9DA4-4548-9440-270AC7B32430}"/>
                  </a:ext>
                </a:extLst>
              </p:cNvPr>
              <p:cNvSpPr>
                <a:spLocks noChangeShapeType="1"/>
              </p:cNvSpPr>
              <p:nvPr/>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2" name="Line 246">
                <a:extLst>
                  <a:ext uri="{FF2B5EF4-FFF2-40B4-BE49-F238E27FC236}">
                    <a16:creationId xmlns:a16="http://schemas.microsoft.com/office/drawing/2014/main" id="{635F430A-14FE-4F8E-AA19-AC00549FF879}"/>
                  </a:ext>
                </a:extLst>
              </p:cNvPr>
              <p:cNvSpPr>
                <a:spLocks noChangeShapeType="1"/>
              </p:cNvSpPr>
              <p:nvPr/>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3" name="Line 250">
                <a:extLst>
                  <a:ext uri="{FF2B5EF4-FFF2-40B4-BE49-F238E27FC236}">
                    <a16:creationId xmlns:a16="http://schemas.microsoft.com/office/drawing/2014/main" id="{36F968CE-1ED8-440E-9F99-F8F6E58B9311}"/>
                  </a:ext>
                </a:extLst>
              </p:cNvPr>
              <p:cNvSpPr>
                <a:spLocks noChangeShapeType="1"/>
              </p:cNvSpPr>
              <p:nvPr/>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4" name="Line 252">
                <a:extLst>
                  <a:ext uri="{FF2B5EF4-FFF2-40B4-BE49-F238E27FC236}">
                    <a16:creationId xmlns:a16="http://schemas.microsoft.com/office/drawing/2014/main" id="{8060FEC4-175E-42B8-AE20-D061341754FF}"/>
                  </a:ext>
                </a:extLst>
              </p:cNvPr>
              <p:cNvSpPr>
                <a:spLocks noChangeShapeType="1"/>
              </p:cNvSpPr>
              <p:nvPr/>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5" name="Line 254">
                <a:extLst>
                  <a:ext uri="{FF2B5EF4-FFF2-40B4-BE49-F238E27FC236}">
                    <a16:creationId xmlns:a16="http://schemas.microsoft.com/office/drawing/2014/main" id="{666E6EE8-192D-4652-B02F-4BA06C55D0E1}"/>
                  </a:ext>
                </a:extLst>
              </p:cNvPr>
              <p:cNvSpPr>
                <a:spLocks noChangeShapeType="1"/>
              </p:cNvSpPr>
              <p:nvPr/>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6" name="Line 256">
                <a:extLst>
                  <a:ext uri="{FF2B5EF4-FFF2-40B4-BE49-F238E27FC236}">
                    <a16:creationId xmlns:a16="http://schemas.microsoft.com/office/drawing/2014/main" id="{62A470B2-FFA5-40A5-A1C6-654922E49929}"/>
                  </a:ext>
                </a:extLst>
              </p:cNvPr>
              <p:cNvSpPr>
                <a:spLocks noChangeShapeType="1"/>
              </p:cNvSpPr>
              <p:nvPr/>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7" name="Line 258">
                <a:extLst>
                  <a:ext uri="{FF2B5EF4-FFF2-40B4-BE49-F238E27FC236}">
                    <a16:creationId xmlns:a16="http://schemas.microsoft.com/office/drawing/2014/main" id="{8C690868-7AA4-425F-B9A3-B7BA6F5487B4}"/>
                  </a:ext>
                </a:extLst>
              </p:cNvPr>
              <p:cNvSpPr>
                <a:spLocks noChangeShapeType="1"/>
              </p:cNvSpPr>
              <p:nvPr/>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8" name="Line 260">
                <a:extLst>
                  <a:ext uri="{FF2B5EF4-FFF2-40B4-BE49-F238E27FC236}">
                    <a16:creationId xmlns:a16="http://schemas.microsoft.com/office/drawing/2014/main" id="{E26FABBE-6AB1-448A-98DF-C7FD4EE5C47F}"/>
                  </a:ext>
                </a:extLst>
              </p:cNvPr>
              <p:cNvSpPr>
                <a:spLocks noChangeShapeType="1"/>
              </p:cNvSpPr>
              <p:nvPr/>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9" name="Line 262">
                <a:extLst>
                  <a:ext uri="{FF2B5EF4-FFF2-40B4-BE49-F238E27FC236}">
                    <a16:creationId xmlns:a16="http://schemas.microsoft.com/office/drawing/2014/main" id="{6C4F99EC-64CD-4C76-8C15-3B1785E07FBC}"/>
                  </a:ext>
                </a:extLst>
              </p:cNvPr>
              <p:cNvSpPr>
                <a:spLocks noChangeShapeType="1"/>
              </p:cNvSpPr>
              <p:nvPr/>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0" name="Line 264">
                <a:extLst>
                  <a:ext uri="{FF2B5EF4-FFF2-40B4-BE49-F238E27FC236}">
                    <a16:creationId xmlns:a16="http://schemas.microsoft.com/office/drawing/2014/main" id="{1C064284-3840-4E12-A063-59F6E407B9AF}"/>
                  </a:ext>
                </a:extLst>
              </p:cNvPr>
              <p:cNvSpPr>
                <a:spLocks noChangeShapeType="1"/>
              </p:cNvSpPr>
              <p:nvPr/>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1" name="Line 266">
                <a:extLst>
                  <a:ext uri="{FF2B5EF4-FFF2-40B4-BE49-F238E27FC236}">
                    <a16:creationId xmlns:a16="http://schemas.microsoft.com/office/drawing/2014/main" id="{DB5203A4-EA1E-473E-80F6-51089409E578}"/>
                  </a:ext>
                </a:extLst>
              </p:cNvPr>
              <p:cNvSpPr>
                <a:spLocks noChangeShapeType="1"/>
              </p:cNvSpPr>
              <p:nvPr/>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2" name="Line 268">
                <a:extLst>
                  <a:ext uri="{FF2B5EF4-FFF2-40B4-BE49-F238E27FC236}">
                    <a16:creationId xmlns:a16="http://schemas.microsoft.com/office/drawing/2014/main" id="{A6B3E33F-364C-41CD-8391-5993F86601C9}"/>
                  </a:ext>
                </a:extLst>
              </p:cNvPr>
              <p:cNvSpPr>
                <a:spLocks noChangeShapeType="1"/>
              </p:cNvSpPr>
              <p:nvPr/>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3" name="Line 270">
                <a:extLst>
                  <a:ext uri="{FF2B5EF4-FFF2-40B4-BE49-F238E27FC236}">
                    <a16:creationId xmlns:a16="http://schemas.microsoft.com/office/drawing/2014/main" id="{BE4D4BD7-4814-4901-96C8-F9C9BFC096C2}"/>
                  </a:ext>
                </a:extLst>
              </p:cNvPr>
              <p:cNvSpPr>
                <a:spLocks noChangeShapeType="1"/>
              </p:cNvSpPr>
              <p:nvPr/>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4" name="Line 272">
                <a:extLst>
                  <a:ext uri="{FF2B5EF4-FFF2-40B4-BE49-F238E27FC236}">
                    <a16:creationId xmlns:a16="http://schemas.microsoft.com/office/drawing/2014/main" id="{3560E258-F0E6-4A97-A088-6DB1D740BCF6}"/>
                  </a:ext>
                </a:extLst>
              </p:cNvPr>
              <p:cNvSpPr>
                <a:spLocks noChangeShapeType="1"/>
              </p:cNvSpPr>
              <p:nvPr/>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5" name="Line 274">
                <a:extLst>
                  <a:ext uri="{FF2B5EF4-FFF2-40B4-BE49-F238E27FC236}">
                    <a16:creationId xmlns:a16="http://schemas.microsoft.com/office/drawing/2014/main" id="{0C1FE2C4-210F-410B-956D-2634FFA6CB0F}"/>
                  </a:ext>
                </a:extLst>
              </p:cNvPr>
              <p:cNvSpPr>
                <a:spLocks noChangeShapeType="1"/>
              </p:cNvSpPr>
              <p:nvPr/>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6" name="Line 276">
                <a:extLst>
                  <a:ext uri="{FF2B5EF4-FFF2-40B4-BE49-F238E27FC236}">
                    <a16:creationId xmlns:a16="http://schemas.microsoft.com/office/drawing/2014/main" id="{E4EB76AB-1AAA-48C4-AAEE-56AF966BADC4}"/>
                  </a:ext>
                </a:extLst>
              </p:cNvPr>
              <p:cNvSpPr>
                <a:spLocks noChangeShapeType="1"/>
              </p:cNvSpPr>
              <p:nvPr/>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7" name="Line 278">
                <a:extLst>
                  <a:ext uri="{FF2B5EF4-FFF2-40B4-BE49-F238E27FC236}">
                    <a16:creationId xmlns:a16="http://schemas.microsoft.com/office/drawing/2014/main" id="{E05DD6FE-E2BB-4BF2-9C65-228D9CD052DF}"/>
                  </a:ext>
                </a:extLst>
              </p:cNvPr>
              <p:cNvSpPr>
                <a:spLocks noChangeShapeType="1"/>
              </p:cNvSpPr>
              <p:nvPr/>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8" name="Line 256">
                <a:extLst>
                  <a:ext uri="{FF2B5EF4-FFF2-40B4-BE49-F238E27FC236}">
                    <a16:creationId xmlns:a16="http://schemas.microsoft.com/office/drawing/2014/main" id="{7BAE45AE-F105-4035-B390-BA1772490547}"/>
                  </a:ext>
                </a:extLst>
              </p:cNvPr>
              <p:cNvSpPr>
                <a:spLocks noChangeShapeType="1"/>
              </p:cNvSpPr>
              <p:nvPr/>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9" name="Line 234">
                <a:extLst>
                  <a:ext uri="{FF2B5EF4-FFF2-40B4-BE49-F238E27FC236}">
                    <a16:creationId xmlns:a16="http://schemas.microsoft.com/office/drawing/2014/main" id="{744AE21A-E58B-4C43-8D71-13D377DECB1E}"/>
                  </a:ext>
                </a:extLst>
              </p:cNvPr>
              <p:cNvSpPr>
                <a:spLocks noChangeShapeType="1"/>
              </p:cNvSpPr>
              <p:nvPr/>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dirty="0"/>
              </a:p>
            </p:txBody>
          </p:sp>
        </p:grpSp>
      </p:grpSp>
      <p:sp>
        <p:nvSpPr>
          <p:cNvPr id="3" name="Content Placeholder 2">
            <a:extLst>
              <a:ext uri="{FF2B5EF4-FFF2-40B4-BE49-F238E27FC236}">
                <a16:creationId xmlns:a16="http://schemas.microsoft.com/office/drawing/2014/main" id="{DC389B5C-A374-46FA-89AC-805B0EEC7969}"/>
              </a:ext>
            </a:extLst>
          </p:cNvPr>
          <p:cNvSpPr>
            <a:spLocks noGrp="1"/>
          </p:cNvSpPr>
          <p:nvPr>
            <p:ph idx="1" hasCustomPrompt="1"/>
          </p:nvPr>
        </p:nvSpPr>
        <p:spPr bwMode="black">
          <a:xfrm>
            <a:off x="571500" y="1531939"/>
            <a:ext cx="11048400" cy="4564800"/>
          </a:xfrm>
          <a:prstGeom prst="rect">
            <a:avLst/>
          </a:prstGeom>
        </p:spPr>
        <p:txBody>
          <a:bodyPr/>
          <a:lstStyle>
            <a:lvl1pPr marL="0" indent="0">
              <a:buNone/>
              <a:defRPr>
                <a:solidFill>
                  <a:schemeClr val="bg1"/>
                </a:solidFill>
              </a:defRPr>
            </a:lvl1pPr>
            <a:lvl2pPr marL="179990">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err="1"/>
              <a:t>Niveau</a:t>
            </a:r>
            <a:r>
              <a:rPr lang="en-US" dirty="0"/>
              <a:t> 1</a:t>
            </a:r>
          </a:p>
          <a:p>
            <a:pPr lvl="1"/>
            <a:r>
              <a:rPr lang="en-US" dirty="0" err="1"/>
              <a:t>Niveau</a:t>
            </a:r>
            <a:r>
              <a:rPr lang="en-US" dirty="0"/>
              <a:t> 2</a:t>
            </a:r>
          </a:p>
        </p:txBody>
      </p:sp>
      <p:sp>
        <p:nvSpPr>
          <p:cNvPr id="153" name="Footer Placeholder 152">
            <a:extLst>
              <a:ext uri="{FF2B5EF4-FFF2-40B4-BE49-F238E27FC236}">
                <a16:creationId xmlns:a16="http://schemas.microsoft.com/office/drawing/2014/main" id="{33E7FA54-C741-4041-BA21-D12D615F8597}"/>
              </a:ext>
            </a:extLst>
          </p:cNvPr>
          <p:cNvSpPr>
            <a:spLocks noGrp="1"/>
          </p:cNvSpPr>
          <p:nvPr>
            <p:ph type="ftr" sz="quarter" idx="10"/>
          </p:nvPr>
        </p:nvSpPr>
        <p:spPr bwMode="black"/>
        <p:txBody>
          <a:bodyPr/>
          <a:lstStyle>
            <a:lvl1pPr>
              <a:defRPr>
                <a:solidFill>
                  <a:schemeClr val="bg1"/>
                </a:solidFill>
              </a:defRPr>
            </a:lvl1pPr>
          </a:lstStyle>
          <a:p>
            <a:endParaRPr lang="nl-NL"/>
          </a:p>
        </p:txBody>
      </p:sp>
      <p:sp>
        <p:nvSpPr>
          <p:cNvPr id="154" name="Slide Number Placeholder 153">
            <a:extLst>
              <a:ext uri="{FF2B5EF4-FFF2-40B4-BE49-F238E27FC236}">
                <a16:creationId xmlns:a16="http://schemas.microsoft.com/office/drawing/2014/main" id="{AA93773E-9A1C-4054-84D7-809EADD7E125}"/>
              </a:ext>
            </a:extLst>
          </p:cNvPr>
          <p:cNvSpPr>
            <a:spLocks noGrp="1"/>
          </p:cNvSpPr>
          <p:nvPr>
            <p:ph type="sldNum" sz="quarter" idx="11"/>
          </p:nvPr>
        </p:nvSpPr>
        <p:spPr bwMode="black"/>
        <p:txBody>
          <a:bodyPr/>
          <a:lstStyle>
            <a:lvl1pPr>
              <a:defRPr>
                <a:solidFill>
                  <a:schemeClr val="bg1"/>
                </a:solidFill>
              </a:defRPr>
            </a:lvl1pPr>
          </a:lstStyle>
          <a:p>
            <a:fld id="{47BD42FD-8950-432B-BF2E-ADA941E5D928}" type="slidenum">
              <a:rPr lang="nl-NL" smtClean="0"/>
              <a:t>‹nr.›</a:t>
            </a:fld>
            <a:endParaRPr lang="nl-NL"/>
          </a:p>
        </p:txBody>
      </p:sp>
      <p:sp>
        <p:nvSpPr>
          <p:cNvPr id="156" name="Text Placeholder 3">
            <a:extLst>
              <a:ext uri="{FF2B5EF4-FFF2-40B4-BE49-F238E27FC236}">
                <a16:creationId xmlns:a16="http://schemas.microsoft.com/office/drawing/2014/main" id="{A2864367-333A-4CE1-9544-A372F07C2FB5}"/>
              </a:ext>
            </a:extLst>
          </p:cNvPr>
          <p:cNvSpPr txBox="1">
            <a:spLocks/>
          </p:cNvSpPr>
          <p:nvPr/>
        </p:nvSpPr>
        <p:spPr bwMode="gray">
          <a:xfrm>
            <a:off x="11047668" y="6285600"/>
            <a:ext cx="572400" cy="572400"/>
          </a:xfrm>
          <a:prstGeom prst="rect">
            <a:avLst/>
          </a:prstGeom>
          <a:blipFill>
            <a:blip r:embed="rId2"/>
            <a:stretch>
              <a:fillRect/>
            </a:stretch>
          </a:blipFill>
        </p:spPr>
        <p:txBody>
          <a:bodyPr/>
          <a:lstStyle>
            <a:lvl1pPr marL="0" indent="0" algn="l" defTabSz="914400" rtl="0" eaLnBrk="1" latinLnBrk="0" hangingPunct="1">
              <a:lnSpc>
                <a:spcPct val="110000"/>
              </a:lnSpc>
              <a:spcBef>
                <a:spcPts val="0"/>
              </a:spcBef>
              <a:spcAft>
                <a:spcPts val="300"/>
              </a:spcAft>
              <a:buClr>
                <a:schemeClr val="tx2"/>
              </a:buClr>
              <a:buFont typeface="Arial" panose="020B0604020202020204" pitchFamily="34" charset="0"/>
              <a:buNone/>
              <a:defRPr lang="nl-NL" sz="1200" kern="1200" dirty="0">
                <a:solidFill>
                  <a:schemeClr val="tx1"/>
                </a:solidFill>
                <a:latin typeface="+mn-lt"/>
                <a:ea typeface="+mn-ea"/>
                <a:cs typeface="+mn-cs"/>
              </a:defRPr>
            </a:lvl1pPr>
            <a:lvl2pPr marL="36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2pPr>
            <a:lvl3pPr marL="5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3pPr>
            <a:lvl4pPr marL="72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200" kern="1200">
                <a:solidFill>
                  <a:schemeClr val="tx1"/>
                </a:solidFill>
                <a:latin typeface="+mn-lt"/>
                <a:ea typeface="+mn-ea"/>
                <a:cs typeface="+mn-cs"/>
              </a:defRPr>
            </a:lvl4pPr>
            <a:lvl5pPr marL="90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5pPr>
            <a:lvl6pPr marL="108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600" kern="1200" dirty="0">
                <a:solidFill>
                  <a:schemeClr val="tx1"/>
                </a:solidFill>
                <a:latin typeface="+mn-lt"/>
                <a:ea typeface="+mn-ea"/>
                <a:cs typeface="+mn-cs"/>
              </a:defRPr>
            </a:lvl6pPr>
            <a:lvl7pPr marL="1257300" marR="0" indent="-179388" algn="l" defTabSz="914400" rtl="0" eaLnBrk="1" fontAlgn="auto" latinLnBrk="0" hangingPunct="1">
              <a:lnSpc>
                <a:spcPct val="110000"/>
              </a:lnSpc>
              <a:spcBef>
                <a:spcPts val="0"/>
              </a:spcBef>
              <a:spcAft>
                <a:spcPts val="300"/>
              </a:spcAft>
              <a:buClr>
                <a:schemeClr val="tx2"/>
              </a:buClr>
              <a:buSzTx/>
              <a:buFont typeface="Arial" panose="020B0604020202020204" pitchFamily="34" charset="0"/>
              <a:buChar char="–"/>
              <a:tabLst/>
              <a:defRPr sz="1400" kern="1200">
                <a:solidFill>
                  <a:schemeClr val="tx1"/>
                </a:solidFill>
                <a:latin typeface="+mn-lt"/>
                <a:ea typeface="+mn-ea"/>
                <a:cs typeface="+mn-cs"/>
              </a:defRPr>
            </a:lvl7pPr>
            <a:lvl8pPr marL="14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8pPr>
            <a:lvl9pPr marL="1619250" indent="-179388"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9pPr>
          </a:lstStyle>
          <a:p>
            <a:r>
              <a:rPr lang="en-US" sz="1200"/>
              <a:t>    </a:t>
            </a:r>
          </a:p>
        </p:txBody>
      </p:sp>
      <p:sp>
        <p:nvSpPr>
          <p:cNvPr id="2" name="Title 1">
            <a:extLst>
              <a:ext uri="{FF2B5EF4-FFF2-40B4-BE49-F238E27FC236}">
                <a16:creationId xmlns:a16="http://schemas.microsoft.com/office/drawing/2014/main" id="{00354CD4-FCCB-4E27-B842-1C25A4561DFA}"/>
              </a:ext>
            </a:extLst>
          </p:cNvPr>
          <p:cNvSpPr>
            <a:spLocks noGrp="1"/>
          </p:cNvSpPr>
          <p:nvPr>
            <p:ph type="title" hasCustomPrompt="1"/>
          </p:nvPr>
        </p:nvSpPr>
        <p:spPr bwMode="black">
          <a:xfrm>
            <a:off x="571500" y="285752"/>
            <a:ext cx="11049000" cy="1238248"/>
          </a:xfrm>
        </p:spPr>
        <p:txBody>
          <a:bodyPr/>
          <a:lstStyle>
            <a:lvl1pPr>
              <a:defRPr>
                <a:solidFill>
                  <a:schemeClr val="bg1"/>
                </a:solidFill>
              </a:defRPr>
            </a:lvl1pPr>
          </a:lstStyle>
          <a:p>
            <a:r>
              <a:rPr lang="nl-NL" dirty="0"/>
              <a:t>Klik om de titel aan te passen</a:t>
            </a:r>
          </a:p>
        </p:txBody>
      </p:sp>
    </p:spTree>
    <p:extLst>
      <p:ext uri="{BB962C8B-B14F-4D97-AF65-F5344CB8AC3E}">
        <p14:creationId xmlns:p14="http://schemas.microsoft.com/office/powerpoint/2010/main" val="24585395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Agenda dia 02">
    <p:bg bwMode="gray">
      <p:bgPr>
        <a:solidFill>
          <a:srgbClr val="B9E2FF"/>
        </a:solidFill>
        <a:effectLst/>
      </p:bgPr>
    </p:bg>
    <p:spTree>
      <p:nvGrpSpPr>
        <p:cNvPr id="1" name=""/>
        <p:cNvGrpSpPr/>
        <p:nvPr/>
      </p:nvGrpSpPr>
      <p:grpSpPr>
        <a:xfrm>
          <a:off x="0" y="0"/>
          <a:ext cx="0" cy="0"/>
          <a:chOff x="0" y="0"/>
          <a:chExt cx="0" cy="0"/>
        </a:xfrm>
      </p:grpSpPr>
      <p:sp>
        <p:nvSpPr>
          <p:cNvPr id="156" name="Rectangle 155">
            <a:extLst>
              <a:ext uri="{FF2B5EF4-FFF2-40B4-BE49-F238E27FC236}">
                <a16:creationId xmlns:a16="http://schemas.microsoft.com/office/drawing/2014/main" id="{73D3E045-F948-481C-9B2D-C1AD6A87C512}"/>
              </a:ext>
            </a:extLst>
          </p:cNvPr>
          <p:cNvSpPr/>
          <p:nvPr/>
        </p:nvSpPr>
        <p:spPr bwMode="gray">
          <a:xfrm>
            <a:off x="-3714750" y="-933450"/>
            <a:ext cx="19621500" cy="87249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grpSp>
        <p:nvGrpSpPr>
          <p:cNvPr id="9" name="Group 8">
            <a:extLst>
              <a:ext uri="{FF2B5EF4-FFF2-40B4-BE49-F238E27FC236}">
                <a16:creationId xmlns:a16="http://schemas.microsoft.com/office/drawing/2014/main" id="{EE167523-15D8-45DF-987B-5EAB7CD533E3}"/>
              </a:ext>
            </a:extLst>
          </p:cNvPr>
          <p:cNvGrpSpPr/>
          <p:nvPr/>
        </p:nvGrpSpPr>
        <p:grpSpPr bwMode="gray">
          <a:xfrm>
            <a:off x="-329239" y="-319421"/>
            <a:ext cx="12846009" cy="7500113"/>
            <a:chOff x="-329239" y="-319423"/>
            <a:chExt cx="12846009" cy="7500113"/>
          </a:xfrm>
        </p:grpSpPr>
        <p:grpSp>
          <p:nvGrpSpPr>
            <p:cNvPr id="10" name="Group 9">
              <a:extLst>
                <a:ext uri="{FF2B5EF4-FFF2-40B4-BE49-F238E27FC236}">
                  <a16:creationId xmlns:a16="http://schemas.microsoft.com/office/drawing/2014/main" id="{96F2AD05-35A7-4336-AEC1-CD85A27DAADF}"/>
                </a:ext>
              </a:extLst>
            </p:cNvPr>
            <p:cNvGrpSpPr/>
            <p:nvPr/>
          </p:nvGrpSpPr>
          <p:grpSpPr bwMode="gray">
            <a:xfrm>
              <a:off x="-329239" y="0"/>
              <a:ext cx="240289" cy="6858000"/>
              <a:chOff x="-319714" y="0"/>
              <a:chExt cx="240289" cy="6858000"/>
            </a:xfrm>
          </p:grpSpPr>
          <p:sp>
            <p:nvSpPr>
              <p:cNvPr id="128" name="Line 230">
                <a:extLst>
                  <a:ext uri="{FF2B5EF4-FFF2-40B4-BE49-F238E27FC236}">
                    <a16:creationId xmlns:a16="http://schemas.microsoft.com/office/drawing/2014/main" id="{23359A11-D99E-4186-88D0-5E242D030A55}"/>
                  </a:ext>
                </a:extLst>
              </p:cNvPr>
              <p:cNvSpPr>
                <a:spLocks noChangeShapeType="1"/>
              </p:cNvSpPr>
              <p:nvPr/>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9" name="Line 232">
                <a:extLst>
                  <a:ext uri="{FF2B5EF4-FFF2-40B4-BE49-F238E27FC236}">
                    <a16:creationId xmlns:a16="http://schemas.microsoft.com/office/drawing/2014/main" id="{CEC8A57E-D167-4DA4-BF13-4DA79D5296B9}"/>
                  </a:ext>
                </a:extLst>
              </p:cNvPr>
              <p:cNvSpPr>
                <a:spLocks noChangeShapeType="1"/>
              </p:cNvSpPr>
              <p:nvPr/>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0" name="Line 234">
                <a:extLst>
                  <a:ext uri="{FF2B5EF4-FFF2-40B4-BE49-F238E27FC236}">
                    <a16:creationId xmlns:a16="http://schemas.microsoft.com/office/drawing/2014/main" id="{19201F1B-4CFD-4292-AA47-02DFA70A24F3}"/>
                  </a:ext>
                </a:extLst>
              </p:cNvPr>
              <p:cNvSpPr>
                <a:spLocks noChangeShapeType="1"/>
              </p:cNvSpPr>
              <p:nvPr/>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dirty="0"/>
              </a:p>
            </p:txBody>
          </p:sp>
          <p:sp>
            <p:nvSpPr>
              <p:cNvPr id="131" name="Line 236">
                <a:extLst>
                  <a:ext uri="{FF2B5EF4-FFF2-40B4-BE49-F238E27FC236}">
                    <a16:creationId xmlns:a16="http://schemas.microsoft.com/office/drawing/2014/main" id="{CA47D2B9-8299-43ED-BC12-67BAA28D4BE9}"/>
                  </a:ext>
                </a:extLst>
              </p:cNvPr>
              <p:cNvSpPr>
                <a:spLocks noChangeShapeType="1"/>
              </p:cNvSpPr>
              <p:nvPr/>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2" name="Line 238">
                <a:extLst>
                  <a:ext uri="{FF2B5EF4-FFF2-40B4-BE49-F238E27FC236}">
                    <a16:creationId xmlns:a16="http://schemas.microsoft.com/office/drawing/2014/main" id="{FB44449B-0268-4D62-BD09-F7239FA02BCD}"/>
                  </a:ext>
                </a:extLst>
              </p:cNvPr>
              <p:cNvSpPr>
                <a:spLocks noChangeShapeType="1"/>
              </p:cNvSpPr>
              <p:nvPr/>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3" name="Line 240">
                <a:extLst>
                  <a:ext uri="{FF2B5EF4-FFF2-40B4-BE49-F238E27FC236}">
                    <a16:creationId xmlns:a16="http://schemas.microsoft.com/office/drawing/2014/main" id="{1D5A8F6D-E47E-499E-B0E6-F3DBE2C38BD5}"/>
                  </a:ext>
                </a:extLst>
              </p:cNvPr>
              <p:cNvSpPr>
                <a:spLocks noChangeShapeType="1"/>
              </p:cNvSpPr>
              <p:nvPr/>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4" name="Line 244">
                <a:extLst>
                  <a:ext uri="{FF2B5EF4-FFF2-40B4-BE49-F238E27FC236}">
                    <a16:creationId xmlns:a16="http://schemas.microsoft.com/office/drawing/2014/main" id="{043C99DB-D0F4-4846-92A1-E13A9201E91E}"/>
                  </a:ext>
                </a:extLst>
              </p:cNvPr>
              <p:cNvSpPr>
                <a:spLocks noChangeShapeType="1"/>
              </p:cNvSpPr>
              <p:nvPr/>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5" name="Line 246">
                <a:extLst>
                  <a:ext uri="{FF2B5EF4-FFF2-40B4-BE49-F238E27FC236}">
                    <a16:creationId xmlns:a16="http://schemas.microsoft.com/office/drawing/2014/main" id="{EF1E2691-997D-4549-BA5C-1B3056D109BC}"/>
                  </a:ext>
                </a:extLst>
              </p:cNvPr>
              <p:cNvSpPr>
                <a:spLocks noChangeShapeType="1"/>
              </p:cNvSpPr>
              <p:nvPr/>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6" name="Line 250">
                <a:extLst>
                  <a:ext uri="{FF2B5EF4-FFF2-40B4-BE49-F238E27FC236}">
                    <a16:creationId xmlns:a16="http://schemas.microsoft.com/office/drawing/2014/main" id="{227CDAF2-5355-4991-B462-11626F23B911}"/>
                  </a:ext>
                </a:extLst>
              </p:cNvPr>
              <p:cNvSpPr>
                <a:spLocks noChangeShapeType="1"/>
              </p:cNvSpPr>
              <p:nvPr/>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7" name="Line 252">
                <a:extLst>
                  <a:ext uri="{FF2B5EF4-FFF2-40B4-BE49-F238E27FC236}">
                    <a16:creationId xmlns:a16="http://schemas.microsoft.com/office/drawing/2014/main" id="{72048E59-E8FC-4CCC-AC5D-367009C9B9C2}"/>
                  </a:ext>
                </a:extLst>
              </p:cNvPr>
              <p:cNvSpPr>
                <a:spLocks noChangeShapeType="1"/>
              </p:cNvSpPr>
              <p:nvPr/>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8" name="Line 254">
                <a:extLst>
                  <a:ext uri="{FF2B5EF4-FFF2-40B4-BE49-F238E27FC236}">
                    <a16:creationId xmlns:a16="http://schemas.microsoft.com/office/drawing/2014/main" id="{ABA113C2-AAA8-4F52-A808-635C4EF22DD7}"/>
                  </a:ext>
                </a:extLst>
              </p:cNvPr>
              <p:cNvSpPr>
                <a:spLocks noChangeShapeType="1"/>
              </p:cNvSpPr>
              <p:nvPr/>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9" name="Line 256">
                <a:extLst>
                  <a:ext uri="{FF2B5EF4-FFF2-40B4-BE49-F238E27FC236}">
                    <a16:creationId xmlns:a16="http://schemas.microsoft.com/office/drawing/2014/main" id="{3BCB82C4-E9B8-4539-8D77-3419B0D12883}"/>
                  </a:ext>
                </a:extLst>
              </p:cNvPr>
              <p:cNvSpPr>
                <a:spLocks noChangeShapeType="1"/>
              </p:cNvSpPr>
              <p:nvPr/>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0" name="Line 258">
                <a:extLst>
                  <a:ext uri="{FF2B5EF4-FFF2-40B4-BE49-F238E27FC236}">
                    <a16:creationId xmlns:a16="http://schemas.microsoft.com/office/drawing/2014/main" id="{CA7D3FBA-55FE-4ED3-B4CC-A9A7EFB21BDB}"/>
                  </a:ext>
                </a:extLst>
              </p:cNvPr>
              <p:cNvSpPr>
                <a:spLocks noChangeShapeType="1"/>
              </p:cNvSpPr>
              <p:nvPr/>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1" name="Line 260">
                <a:extLst>
                  <a:ext uri="{FF2B5EF4-FFF2-40B4-BE49-F238E27FC236}">
                    <a16:creationId xmlns:a16="http://schemas.microsoft.com/office/drawing/2014/main" id="{1183BB63-6E47-49DE-ADF7-2765B7A4A1B4}"/>
                  </a:ext>
                </a:extLst>
              </p:cNvPr>
              <p:cNvSpPr>
                <a:spLocks noChangeShapeType="1"/>
              </p:cNvSpPr>
              <p:nvPr/>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2" name="Line 262">
                <a:extLst>
                  <a:ext uri="{FF2B5EF4-FFF2-40B4-BE49-F238E27FC236}">
                    <a16:creationId xmlns:a16="http://schemas.microsoft.com/office/drawing/2014/main" id="{43D3966A-4774-4E7F-B512-1600E6914631}"/>
                  </a:ext>
                </a:extLst>
              </p:cNvPr>
              <p:cNvSpPr>
                <a:spLocks noChangeShapeType="1"/>
              </p:cNvSpPr>
              <p:nvPr/>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3" name="Line 264">
                <a:extLst>
                  <a:ext uri="{FF2B5EF4-FFF2-40B4-BE49-F238E27FC236}">
                    <a16:creationId xmlns:a16="http://schemas.microsoft.com/office/drawing/2014/main" id="{F40C2D75-9BD9-4F67-B35F-F514A7FECDFD}"/>
                  </a:ext>
                </a:extLst>
              </p:cNvPr>
              <p:cNvSpPr>
                <a:spLocks noChangeShapeType="1"/>
              </p:cNvSpPr>
              <p:nvPr/>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4" name="Line 266">
                <a:extLst>
                  <a:ext uri="{FF2B5EF4-FFF2-40B4-BE49-F238E27FC236}">
                    <a16:creationId xmlns:a16="http://schemas.microsoft.com/office/drawing/2014/main" id="{2AB8BBB5-0B46-4680-97D4-E36E9504C92D}"/>
                  </a:ext>
                </a:extLst>
              </p:cNvPr>
              <p:cNvSpPr>
                <a:spLocks noChangeShapeType="1"/>
              </p:cNvSpPr>
              <p:nvPr/>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5" name="Line 268">
                <a:extLst>
                  <a:ext uri="{FF2B5EF4-FFF2-40B4-BE49-F238E27FC236}">
                    <a16:creationId xmlns:a16="http://schemas.microsoft.com/office/drawing/2014/main" id="{2EA25B26-822E-41AA-BB0C-285F684B6781}"/>
                  </a:ext>
                </a:extLst>
              </p:cNvPr>
              <p:cNvSpPr>
                <a:spLocks noChangeShapeType="1"/>
              </p:cNvSpPr>
              <p:nvPr/>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6" name="Line 270">
                <a:extLst>
                  <a:ext uri="{FF2B5EF4-FFF2-40B4-BE49-F238E27FC236}">
                    <a16:creationId xmlns:a16="http://schemas.microsoft.com/office/drawing/2014/main" id="{913DA6D4-14E6-48DE-AAFF-14CD4DB509C6}"/>
                  </a:ext>
                </a:extLst>
              </p:cNvPr>
              <p:cNvSpPr>
                <a:spLocks noChangeShapeType="1"/>
              </p:cNvSpPr>
              <p:nvPr/>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7" name="Line 272">
                <a:extLst>
                  <a:ext uri="{FF2B5EF4-FFF2-40B4-BE49-F238E27FC236}">
                    <a16:creationId xmlns:a16="http://schemas.microsoft.com/office/drawing/2014/main" id="{2824BD00-E4F6-4FF7-8EBB-D321FCF60F71}"/>
                  </a:ext>
                </a:extLst>
              </p:cNvPr>
              <p:cNvSpPr>
                <a:spLocks noChangeShapeType="1"/>
              </p:cNvSpPr>
              <p:nvPr/>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8" name="Line 274">
                <a:extLst>
                  <a:ext uri="{FF2B5EF4-FFF2-40B4-BE49-F238E27FC236}">
                    <a16:creationId xmlns:a16="http://schemas.microsoft.com/office/drawing/2014/main" id="{8C76C5B5-334E-4F8B-88BB-D282853CB496}"/>
                  </a:ext>
                </a:extLst>
              </p:cNvPr>
              <p:cNvSpPr>
                <a:spLocks noChangeShapeType="1"/>
              </p:cNvSpPr>
              <p:nvPr/>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9" name="Line 276">
                <a:extLst>
                  <a:ext uri="{FF2B5EF4-FFF2-40B4-BE49-F238E27FC236}">
                    <a16:creationId xmlns:a16="http://schemas.microsoft.com/office/drawing/2014/main" id="{C4D12AB0-491D-4407-802D-597203A1B289}"/>
                  </a:ext>
                </a:extLst>
              </p:cNvPr>
              <p:cNvSpPr>
                <a:spLocks noChangeShapeType="1"/>
              </p:cNvSpPr>
              <p:nvPr/>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50" name="Line 278">
                <a:extLst>
                  <a:ext uri="{FF2B5EF4-FFF2-40B4-BE49-F238E27FC236}">
                    <a16:creationId xmlns:a16="http://schemas.microsoft.com/office/drawing/2014/main" id="{994B7634-E0BE-450E-B442-EAA80434EF4B}"/>
                  </a:ext>
                </a:extLst>
              </p:cNvPr>
              <p:cNvSpPr>
                <a:spLocks noChangeShapeType="1"/>
              </p:cNvSpPr>
              <p:nvPr/>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51" name="Line 256">
                <a:extLst>
                  <a:ext uri="{FF2B5EF4-FFF2-40B4-BE49-F238E27FC236}">
                    <a16:creationId xmlns:a16="http://schemas.microsoft.com/office/drawing/2014/main" id="{8F92D4AD-A56E-4286-A320-1DB070BAA68B}"/>
                  </a:ext>
                </a:extLst>
              </p:cNvPr>
              <p:cNvSpPr>
                <a:spLocks noChangeShapeType="1"/>
              </p:cNvSpPr>
              <p:nvPr/>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52" name="Line 234">
                <a:extLst>
                  <a:ext uri="{FF2B5EF4-FFF2-40B4-BE49-F238E27FC236}">
                    <a16:creationId xmlns:a16="http://schemas.microsoft.com/office/drawing/2014/main" id="{0B64636F-A83C-481E-AE6F-1CBABCA5A0B8}"/>
                  </a:ext>
                </a:extLst>
              </p:cNvPr>
              <p:cNvSpPr>
                <a:spLocks noChangeShapeType="1"/>
              </p:cNvSpPr>
              <p:nvPr/>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dirty="0"/>
              </a:p>
            </p:txBody>
          </p:sp>
        </p:grpSp>
        <p:grpSp>
          <p:nvGrpSpPr>
            <p:cNvPr id="12" name="Group 11">
              <a:extLst>
                <a:ext uri="{FF2B5EF4-FFF2-40B4-BE49-F238E27FC236}">
                  <a16:creationId xmlns:a16="http://schemas.microsoft.com/office/drawing/2014/main" id="{AED19570-D906-449F-9AD5-42F9BC0FADE6}"/>
                </a:ext>
              </a:extLst>
            </p:cNvPr>
            <p:cNvGrpSpPr/>
            <p:nvPr/>
          </p:nvGrpSpPr>
          <p:grpSpPr bwMode="gray">
            <a:xfrm>
              <a:off x="0" y="-319423"/>
              <a:ext cx="12192000" cy="232538"/>
              <a:chOff x="0" y="-319423"/>
              <a:chExt cx="12192000" cy="232538"/>
            </a:xfrm>
          </p:grpSpPr>
          <p:sp>
            <p:nvSpPr>
              <p:cNvPr id="84" name="Line 146">
                <a:extLst>
                  <a:ext uri="{FF2B5EF4-FFF2-40B4-BE49-F238E27FC236}">
                    <a16:creationId xmlns:a16="http://schemas.microsoft.com/office/drawing/2014/main" id="{A0651690-E6C1-4275-8332-0C6FB8BEFB61}"/>
                  </a:ext>
                </a:extLst>
              </p:cNvPr>
              <p:cNvSpPr>
                <a:spLocks noChangeShapeType="1"/>
              </p:cNvSpPr>
              <p:nvPr/>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5" name="Line 148">
                <a:extLst>
                  <a:ext uri="{FF2B5EF4-FFF2-40B4-BE49-F238E27FC236}">
                    <a16:creationId xmlns:a16="http://schemas.microsoft.com/office/drawing/2014/main" id="{3C41A501-F9D2-4B1C-BC54-7A150C0D74EF}"/>
                  </a:ext>
                </a:extLst>
              </p:cNvPr>
              <p:cNvSpPr>
                <a:spLocks noChangeShapeType="1"/>
              </p:cNvSpPr>
              <p:nvPr/>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6" name="Line 150">
                <a:extLst>
                  <a:ext uri="{FF2B5EF4-FFF2-40B4-BE49-F238E27FC236}">
                    <a16:creationId xmlns:a16="http://schemas.microsoft.com/office/drawing/2014/main" id="{CA19E596-33B6-4A9B-A9E2-2EF4B1503D46}"/>
                  </a:ext>
                </a:extLst>
              </p:cNvPr>
              <p:cNvSpPr>
                <a:spLocks noChangeShapeType="1"/>
              </p:cNvSpPr>
              <p:nvPr/>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7" name="Line 152">
                <a:extLst>
                  <a:ext uri="{FF2B5EF4-FFF2-40B4-BE49-F238E27FC236}">
                    <a16:creationId xmlns:a16="http://schemas.microsoft.com/office/drawing/2014/main" id="{14A8F140-C036-460B-8CAE-C07142B9DC4B}"/>
                  </a:ext>
                </a:extLst>
              </p:cNvPr>
              <p:cNvSpPr>
                <a:spLocks noChangeShapeType="1"/>
              </p:cNvSpPr>
              <p:nvPr/>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8" name="Line 154">
                <a:extLst>
                  <a:ext uri="{FF2B5EF4-FFF2-40B4-BE49-F238E27FC236}">
                    <a16:creationId xmlns:a16="http://schemas.microsoft.com/office/drawing/2014/main" id="{098123E1-9F93-4741-9EBD-B6AC7F065561}"/>
                  </a:ext>
                </a:extLst>
              </p:cNvPr>
              <p:cNvSpPr>
                <a:spLocks noChangeShapeType="1"/>
              </p:cNvSpPr>
              <p:nvPr/>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9" name="Line 156">
                <a:extLst>
                  <a:ext uri="{FF2B5EF4-FFF2-40B4-BE49-F238E27FC236}">
                    <a16:creationId xmlns:a16="http://schemas.microsoft.com/office/drawing/2014/main" id="{19C48198-2469-4190-9405-B12538396A9A}"/>
                  </a:ext>
                </a:extLst>
              </p:cNvPr>
              <p:cNvSpPr>
                <a:spLocks noChangeShapeType="1"/>
              </p:cNvSpPr>
              <p:nvPr/>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0" name="Line 158">
                <a:extLst>
                  <a:ext uri="{FF2B5EF4-FFF2-40B4-BE49-F238E27FC236}">
                    <a16:creationId xmlns:a16="http://schemas.microsoft.com/office/drawing/2014/main" id="{0D0DF9FB-C8A8-4B8A-9B63-558839EA1453}"/>
                  </a:ext>
                </a:extLst>
              </p:cNvPr>
              <p:cNvSpPr>
                <a:spLocks noChangeShapeType="1"/>
              </p:cNvSpPr>
              <p:nvPr/>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1" name="Line 160">
                <a:extLst>
                  <a:ext uri="{FF2B5EF4-FFF2-40B4-BE49-F238E27FC236}">
                    <a16:creationId xmlns:a16="http://schemas.microsoft.com/office/drawing/2014/main" id="{9368F0E3-A6B8-4303-B29C-12251C078AF8}"/>
                  </a:ext>
                </a:extLst>
              </p:cNvPr>
              <p:cNvSpPr>
                <a:spLocks noChangeShapeType="1"/>
              </p:cNvSpPr>
              <p:nvPr/>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2" name="Line 162">
                <a:extLst>
                  <a:ext uri="{FF2B5EF4-FFF2-40B4-BE49-F238E27FC236}">
                    <a16:creationId xmlns:a16="http://schemas.microsoft.com/office/drawing/2014/main" id="{12A79E62-A058-4277-ABE8-3390FAFB0476}"/>
                  </a:ext>
                </a:extLst>
              </p:cNvPr>
              <p:cNvSpPr>
                <a:spLocks noChangeShapeType="1"/>
              </p:cNvSpPr>
              <p:nvPr/>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3" name="Line 164">
                <a:extLst>
                  <a:ext uri="{FF2B5EF4-FFF2-40B4-BE49-F238E27FC236}">
                    <a16:creationId xmlns:a16="http://schemas.microsoft.com/office/drawing/2014/main" id="{64F937F7-E3FB-4B68-9E07-4482DCAF3892}"/>
                  </a:ext>
                </a:extLst>
              </p:cNvPr>
              <p:cNvSpPr>
                <a:spLocks noChangeShapeType="1"/>
              </p:cNvSpPr>
              <p:nvPr/>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4" name="Line 166">
                <a:extLst>
                  <a:ext uri="{FF2B5EF4-FFF2-40B4-BE49-F238E27FC236}">
                    <a16:creationId xmlns:a16="http://schemas.microsoft.com/office/drawing/2014/main" id="{EF0B533B-FB4C-42EE-95DE-1F063F45B33D}"/>
                  </a:ext>
                </a:extLst>
              </p:cNvPr>
              <p:cNvSpPr>
                <a:spLocks noChangeShapeType="1"/>
              </p:cNvSpPr>
              <p:nvPr/>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5" name="Line 168">
                <a:extLst>
                  <a:ext uri="{FF2B5EF4-FFF2-40B4-BE49-F238E27FC236}">
                    <a16:creationId xmlns:a16="http://schemas.microsoft.com/office/drawing/2014/main" id="{07F7B2D5-4C70-447B-A07F-6BB0E8D9F358}"/>
                  </a:ext>
                </a:extLst>
              </p:cNvPr>
              <p:cNvSpPr>
                <a:spLocks noChangeShapeType="1"/>
              </p:cNvSpPr>
              <p:nvPr/>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6" name="Line 170">
                <a:extLst>
                  <a:ext uri="{FF2B5EF4-FFF2-40B4-BE49-F238E27FC236}">
                    <a16:creationId xmlns:a16="http://schemas.microsoft.com/office/drawing/2014/main" id="{ADE073C8-E03F-4980-AF60-3DC3A9F7CD4B}"/>
                  </a:ext>
                </a:extLst>
              </p:cNvPr>
              <p:cNvSpPr>
                <a:spLocks noChangeShapeType="1"/>
              </p:cNvSpPr>
              <p:nvPr/>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7" name="Line 172">
                <a:extLst>
                  <a:ext uri="{FF2B5EF4-FFF2-40B4-BE49-F238E27FC236}">
                    <a16:creationId xmlns:a16="http://schemas.microsoft.com/office/drawing/2014/main" id="{D1558FA7-AEDF-4C1A-8C97-495A62BBB8D1}"/>
                  </a:ext>
                </a:extLst>
              </p:cNvPr>
              <p:cNvSpPr>
                <a:spLocks noChangeShapeType="1"/>
              </p:cNvSpPr>
              <p:nvPr/>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8" name="Line 174">
                <a:extLst>
                  <a:ext uri="{FF2B5EF4-FFF2-40B4-BE49-F238E27FC236}">
                    <a16:creationId xmlns:a16="http://schemas.microsoft.com/office/drawing/2014/main" id="{079F3F16-0BED-4890-9E22-D154C430FA14}"/>
                  </a:ext>
                </a:extLst>
              </p:cNvPr>
              <p:cNvSpPr>
                <a:spLocks noChangeShapeType="1"/>
              </p:cNvSpPr>
              <p:nvPr/>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9" name="Line 176">
                <a:extLst>
                  <a:ext uri="{FF2B5EF4-FFF2-40B4-BE49-F238E27FC236}">
                    <a16:creationId xmlns:a16="http://schemas.microsoft.com/office/drawing/2014/main" id="{6B9ABAA0-1B4B-4870-BDC6-80B3663FA387}"/>
                  </a:ext>
                </a:extLst>
              </p:cNvPr>
              <p:cNvSpPr>
                <a:spLocks noChangeShapeType="1"/>
              </p:cNvSpPr>
              <p:nvPr/>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0" name="Line 178">
                <a:extLst>
                  <a:ext uri="{FF2B5EF4-FFF2-40B4-BE49-F238E27FC236}">
                    <a16:creationId xmlns:a16="http://schemas.microsoft.com/office/drawing/2014/main" id="{A459ED7F-9803-4818-923A-976D979C97C3}"/>
                  </a:ext>
                </a:extLst>
              </p:cNvPr>
              <p:cNvSpPr>
                <a:spLocks noChangeShapeType="1"/>
              </p:cNvSpPr>
              <p:nvPr/>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1" name="Line 180">
                <a:extLst>
                  <a:ext uri="{FF2B5EF4-FFF2-40B4-BE49-F238E27FC236}">
                    <a16:creationId xmlns:a16="http://schemas.microsoft.com/office/drawing/2014/main" id="{C75B7ED3-CA72-45E0-9433-A8B8EE994C20}"/>
                  </a:ext>
                </a:extLst>
              </p:cNvPr>
              <p:cNvSpPr>
                <a:spLocks noChangeShapeType="1"/>
              </p:cNvSpPr>
              <p:nvPr/>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2" name="Line 182">
                <a:extLst>
                  <a:ext uri="{FF2B5EF4-FFF2-40B4-BE49-F238E27FC236}">
                    <a16:creationId xmlns:a16="http://schemas.microsoft.com/office/drawing/2014/main" id="{C3EC11E2-FB86-45D4-8841-D09AF795AE02}"/>
                  </a:ext>
                </a:extLst>
              </p:cNvPr>
              <p:cNvSpPr>
                <a:spLocks noChangeShapeType="1"/>
              </p:cNvSpPr>
              <p:nvPr/>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3" name="Line 184">
                <a:extLst>
                  <a:ext uri="{FF2B5EF4-FFF2-40B4-BE49-F238E27FC236}">
                    <a16:creationId xmlns:a16="http://schemas.microsoft.com/office/drawing/2014/main" id="{B55B1548-C441-4763-A63F-2B28D5D7B7FD}"/>
                  </a:ext>
                </a:extLst>
              </p:cNvPr>
              <p:cNvSpPr>
                <a:spLocks noChangeShapeType="1"/>
              </p:cNvSpPr>
              <p:nvPr/>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4" name="Line 186">
                <a:extLst>
                  <a:ext uri="{FF2B5EF4-FFF2-40B4-BE49-F238E27FC236}">
                    <a16:creationId xmlns:a16="http://schemas.microsoft.com/office/drawing/2014/main" id="{76C9561F-98F1-4251-97C3-F3013C4D2CBF}"/>
                  </a:ext>
                </a:extLst>
              </p:cNvPr>
              <p:cNvSpPr>
                <a:spLocks noChangeShapeType="1"/>
              </p:cNvSpPr>
              <p:nvPr/>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5" name="Line 188">
                <a:extLst>
                  <a:ext uri="{FF2B5EF4-FFF2-40B4-BE49-F238E27FC236}">
                    <a16:creationId xmlns:a16="http://schemas.microsoft.com/office/drawing/2014/main" id="{5C8CC2F1-D8DD-4937-9F02-3B183CB5FFC0}"/>
                  </a:ext>
                </a:extLst>
              </p:cNvPr>
              <p:cNvSpPr>
                <a:spLocks noChangeShapeType="1"/>
              </p:cNvSpPr>
              <p:nvPr/>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6" name="Line 190">
                <a:extLst>
                  <a:ext uri="{FF2B5EF4-FFF2-40B4-BE49-F238E27FC236}">
                    <a16:creationId xmlns:a16="http://schemas.microsoft.com/office/drawing/2014/main" id="{B3DC8681-B3CE-48F7-A2CC-1FBA5295F93A}"/>
                  </a:ext>
                </a:extLst>
              </p:cNvPr>
              <p:cNvSpPr>
                <a:spLocks noChangeShapeType="1"/>
              </p:cNvSpPr>
              <p:nvPr/>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7" name="Line 192">
                <a:extLst>
                  <a:ext uri="{FF2B5EF4-FFF2-40B4-BE49-F238E27FC236}">
                    <a16:creationId xmlns:a16="http://schemas.microsoft.com/office/drawing/2014/main" id="{0C98E150-AB1A-44EA-A00C-571E26FD88F4}"/>
                  </a:ext>
                </a:extLst>
              </p:cNvPr>
              <p:cNvSpPr>
                <a:spLocks noChangeShapeType="1"/>
              </p:cNvSpPr>
              <p:nvPr/>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8" name="Line 194">
                <a:extLst>
                  <a:ext uri="{FF2B5EF4-FFF2-40B4-BE49-F238E27FC236}">
                    <a16:creationId xmlns:a16="http://schemas.microsoft.com/office/drawing/2014/main" id="{858B03DA-5649-4A88-9525-611377F79D23}"/>
                  </a:ext>
                </a:extLst>
              </p:cNvPr>
              <p:cNvSpPr>
                <a:spLocks noChangeShapeType="1"/>
              </p:cNvSpPr>
              <p:nvPr/>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9" name="Line 196">
                <a:extLst>
                  <a:ext uri="{FF2B5EF4-FFF2-40B4-BE49-F238E27FC236}">
                    <a16:creationId xmlns:a16="http://schemas.microsoft.com/office/drawing/2014/main" id="{0A35C492-0275-4EBB-94AE-63566019BD23}"/>
                  </a:ext>
                </a:extLst>
              </p:cNvPr>
              <p:cNvSpPr>
                <a:spLocks noChangeShapeType="1"/>
              </p:cNvSpPr>
              <p:nvPr/>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0" name="Line 198">
                <a:extLst>
                  <a:ext uri="{FF2B5EF4-FFF2-40B4-BE49-F238E27FC236}">
                    <a16:creationId xmlns:a16="http://schemas.microsoft.com/office/drawing/2014/main" id="{BFC4A740-3847-447A-A211-91A7E8699506}"/>
                  </a:ext>
                </a:extLst>
              </p:cNvPr>
              <p:cNvSpPr>
                <a:spLocks noChangeShapeType="1"/>
              </p:cNvSpPr>
              <p:nvPr/>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1" name="Line 200">
                <a:extLst>
                  <a:ext uri="{FF2B5EF4-FFF2-40B4-BE49-F238E27FC236}">
                    <a16:creationId xmlns:a16="http://schemas.microsoft.com/office/drawing/2014/main" id="{5C33B12F-BF5F-4BB7-9C85-422C371F4BE7}"/>
                  </a:ext>
                </a:extLst>
              </p:cNvPr>
              <p:cNvSpPr>
                <a:spLocks noChangeShapeType="1"/>
              </p:cNvSpPr>
              <p:nvPr/>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2" name="Line 202">
                <a:extLst>
                  <a:ext uri="{FF2B5EF4-FFF2-40B4-BE49-F238E27FC236}">
                    <a16:creationId xmlns:a16="http://schemas.microsoft.com/office/drawing/2014/main" id="{84A35D5E-0E26-40FD-BF96-ED0299F2C680}"/>
                  </a:ext>
                </a:extLst>
              </p:cNvPr>
              <p:cNvSpPr>
                <a:spLocks noChangeShapeType="1"/>
              </p:cNvSpPr>
              <p:nvPr/>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3" name="Line 204">
                <a:extLst>
                  <a:ext uri="{FF2B5EF4-FFF2-40B4-BE49-F238E27FC236}">
                    <a16:creationId xmlns:a16="http://schemas.microsoft.com/office/drawing/2014/main" id="{47F045AC-F434-48BD-92EE-A83DE9ED0857}"/>
                  </a:ext>
                </a:extLst>
              </p:cNvPr>
              <p:cNvSpPr>
                <a:spLocks noChangeShapeType="1"/>
              </p:cNvSpPr>
              <p:nvPr/>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4" name="Line 206">
                <a:extLst>
                  <a:ext uri="{FF2B5EF4-FFF2-40B4-BE49-F238E27FC236}">
                    <a16:creationId xmlns:a16="http://schemas.microsoft.com/office/drawing/2014/main" id="{3C931936-7FAA-4D7D-8067-663AFE215C3E}"/>
                  </a:ext>
                </a:extLst>
              </p:cNvPr>
              <p:cNvSpPr>
                <a:spLocks noChangeShapeType="1"/>
              </p:cNvSpPr>
              <p:nvPr/>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5" name="Line 208">
                <a:extLst>
                  <a:ext uri="{FF2B5EF4-FFF2-40B4-BE49-F238E27FC236}">
                    <a16:creationId xmlns:a16="http://schemas.microsoft.com/office/drawing/2014/main" id="{48D8F41B-A7AB-4B4C-9184-E522CDB0CA0F}"/>
                  </a:ext>
                </a:extLst>
              </p:cNvPr>
              <p:cNvSpPr>
                <a:spLocks noChangeShapeType="1"/>
              </p:cNvSpPr>
              <p:nvPr/>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6" name="Line 210">
                <a:extLst>
                  <a:ext uri="{FF2B5EF4-FFF2-40B4-BE49-F238E27FC236}">
                    <a16:creationId xmlns:a16="http://schemas.microsoft.com/office/drawing/2014/main" id="{764CCF0D-AFBC-4B9A-A162-D93EA14390A7}"/>
                  </a:ext>
                </a:extLst>
              </p:cNvPr>
              <p:cNvSpPr>
                <a:spLocks noChangeShapeType="1"/>
              </p:cNvSpPr>
              <p:nvPr/>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7" name="Line 212">
                <a:extLst>
                  <a:ext uri="{FF2B5EF4-FFF2-40B4-BE49-F238E27FC236}">
                    <a16:creationId xmlns:a16="http://schemas.microsoft.com/office/drawing/2014/main" id="{61079BD5-B69C-4127-82C3-C173651C6496}"/>
                  </a:ext>
                </a:extLst>
              </p:cNvPr>
              <p:cNvSpPr>
                <a:spLocks noChangeShapeType="1"/>
              </p:cNvSpPr>
              <p:nvPr/>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8" name="Line 214">
                <a:extLst>
                  <a:ext uri="{FF2B5EF4-FFF2-40B4-BE49-F238E27FC236}">
                    <a16:creationId xmlns:a16="http://schemas.microsoft.com/office/drawing/2014/main" id="{925DBBB3-E814-4981-8238-93F0BE732A84}"/>
                  </a:ext>
                </a:extLst>
              </p:cNvPr>
              <p:cNvSpPr>
                <a:spLocks noChangeShapeType="1"/>
              </p:cNvSpPr>
              <p:nvPr/>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9" name="Line 216">
                <a:extLst>
                  <a:ext uri="{FF2B5EF4-FFF2-40B4-BE49-F238E27FC236}">
                    <a16:creationId xmlns:a16="http://schemas.microsoft.com/office/drawing/2014/main" id="{E08BDF0C-2C85-429D-A155-364B69D9042B}"/>
                  </a:ext>
                </a:extLst>
              </p:cNvPr>
              <p:cNvSpPr>
                <a:spLocks noChangeShapeType="1"/>
              </p:cNvSpPr>
              <p:nvPr/>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0" name="Line 218">
                <a:extLst>
                  <a:ext uri="{FF2B5EF4-FFF2-40B4-BE49-F238E27FC236}">
                    <a16:creationId xmlns:a16="http://schemas.microsoft.com/office/drawing/2014/main" id="{52811AD7-8B8D-4ADF-A1E6-74BBF857CCDE}"/>
                  </a:ext>
                </a:extLst>
              </p:cNvPr>
              <p:cNvSpPr>
                <a:spLocks noChangeShapeType="1"/>
              </p:cNvSpPr>
              <p:nvPr/>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1" name="Line 220">
                <a:extLst>
                  <a:ext uri="{FF2B5EF4-FFF2-40B4-BE49-F238E27FC236}">
                    <a16:creationId xmlns:a16="http://schemas.microsoft.com/office/drawing/2014/main" id="{A28ED4B1-93F5-481E-98F0-20DCE4B25895}"/>
                  </a:ext>
                </a:extLst>
              </p:cNvPr>
              <p:cNvSpPr>
                <a:spLocks noChangeShapeType="1"/>
              </p:cNvSpPr>
              <p:nvPr/>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2" name="Line 222">
                <a:extLst>
                  <a:ext uri="{FF2B5EF4-FFF2-40B4-BE49-F238E27FC236}">
                    <a16:creationId xmlns:a16="http://schemas.microsoft.com/office/drawing/2014/main" id="{C181D72B-33AA-428C-AA2A-0952BE9FAA26}"/>
                  </a:ext>
                </a:extLst>
              </p:cNvPr>
              <p:cNvSpPr>
                <a:spLocks noChangeShapeType="1"/>
              </p:cNvSpPr>
              <p:nvPr/>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3" name="Line 224">
                <a:extLst>
                  <a:ext uri="{FF2B5EF4-FFF2-40B4-BE49-F238E27FC236}">
                    <a16:creationId xmlns:a16="http://schemas.microsoft.com/office/drawing/2014/main" id="{7935DE74-D6AB-4D8A-B03E-35E3CE9863A9}"/>
                  </a:ext>
                </a:extLst>
              </p:cNvPr>
              <p:cNvSpPr>
                <a:spLocks noChangeShapeType="1"/>
              </p:cNvSpPr>
              <p:nvPr/>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4" name="Line 226">
                <a:extLst>
                  <a:ext uri="{FF2B5EF4-FFF2-40B4-BE49-F238E27FC236}">
                    <a16:creationId xmlns:a16="http://schemas.microsoft.com/office/drawing/2014/main" id="{6AB0E5B0-C978-4ABA-A21E-FDDBB34720DC}"/>
                  </a:ext>
                </a:extLst>
              </p:cNvPr>
              <p:cNvSpPr>
                <a:spLocks noChangeShapeType="1"/>
              </p:cNvSpPr>
              <p:nvPr/>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5" name="Line 228">
                <a:extLst>
                  <a:ext uri="{FF2B5EF4-FFF2-40B4-BE49-F238E27FC236}">
                    <a16:creationId xmlns:a16="http://schemas.microsoft.com/office/drawing/2014/main" id="{6795AF44-ABCC-44E1-B975-009157D4D91C}"/>
                  </a:ext>
                </a:extLst>
              </p:cNvPr>
              <p:cNvSpPr>
                <a:spLocks noChangeShapeType="1"/>
              </p:cNvSpPr>
              <p:nvPr/>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6" name="Line 146">
                <a:extLst>
                  <a:ext uri="{FF2B5EF4-FFF2-40B4-BE49-F238E27FC236}">
                    <a16:creationId xmlns:a16="http://schemas.microsoft.com/office/drawing/2014/main" id="{7B398D7E-0349-410D-BA26-ADCBDD19188D}"/>
                  </a:ext>
                </a:extLst>
              </p:cNvPr>
              <p:cNvSpPr>
                <a:spLocks noChangeShapeType="1"/>
              </p:cNvSpPr>
              <p:nvPr/>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7" name="Line 204">
                <a:extLst>
                  <a:ext uri="{FF2B5EF4-FFF2-40B4-BE49-F238E27FC236}">
                    <a16:creationId xmlns:a16="http://schemas.microsoft.com/office/drawing/2014/main" id="{05E27748-DFA1-43C6-BF34-8B25D3E5F57E}"/>
                  </a:ext>
                </a:extLst>
              </p:cNvPr>
              <p:cNvSpPr>
                <a:spLocks noChangeShapeType="1"/>
              </p:cNvSpPr>
              <p:nvPr/>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grpSp>
        <p:grpSp>
          <p:nvGrpSpPr>
            <p:cNvPr id="13" name="Group 12">
              <a:extLst>
                <a:ext uri="{FF2B5EF4-FFF2-40B4-BE49-F238E27FC236}">
                  <a16:creationId xmlns:a16="http://schemas.microsoft.com/office/drawing/2014/main" id="{C32C3921-6DF0-4499-B509-B1CA43367392}"/>
                </a:ext>
              </a:extLst>
            </p:cNvPr>
            <p:cNvGrpSpPr/>
            <p:nvPr/>
          </p:nvGrpSpPr>
          <p:grpSpPr bwMode="gray">
            <a:xfrm>
              <a:off x="0" y="6948152"/>
              <a:ext cx="12192000" cy="232538"/>
              <a:chOff x="0" y="-319423"/>
              <a:chExt cx="12192000" cy="232538"/>
            </a:xfrm>
          </p:grpSpPr>
          <p:sp>
            <p:nvSpPr>
              <p:cNvPr id="40" name="Line 146">
                <a:extLst>
                  <a:ext uri="{FF2B5EF4-FFF2-40B4-BE49-F238E27FC236}">
                    <a16:creationId xmlns:a16="http://schemas.microsoft.com/office/drawing/2014/main" id="{3051F23E-6AFF-4303-B42D-418EAAC96482}"/>
                  </a:ext>
                </a:extLst>
              </p:cNvPr>
              <p:cNvSpPr>
                <a:spLocks noChangeShapeType="1"/>
              </p:cNvSpPr>
              <p:nvPr/>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1" name="Line 148">
                <a:extLst>
                  <a:ext uri="{FF2B5EF4-FFF2-40B4-BE49-F238E27FC236}">
                    <a16:creationId xmlns:a16="http://schemas.microsoft.com/office/drawing/2014/main" id="{DE926B51-F388-46F1-ABAA-EFAD8543D0EB}"/>
                  </a:ext>
                </a:extLst>
              </p:cNvPr>
              <p:cNvSpPr>
                <a:spLocks noChangeShapeType="1"/>
              </p:cNvSpPr>
              <p:nvPr/>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2" name="Line 150">
                <a:extLst>
                  <a:ext uri="{FF2B5EF4-FFF2-40B4-BE49-F238E27FC236}">
                    <a16:creationId xmlns:a16="http://schemas.microsoft.com/office/drawing/2014/main" id="{B8679416-3158-41FB-AE9A-2ED3D40B5180}"/>
                  </a:ext>
                </a:extLst>
              </p:cNvPr>
              <p:cNvSpPr>
                <a:spLocks noChangeShapeType="1"/>
              </p:cNvSpPr>
              <p:nvPr/>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3" name="Line 152">
                <a:extLst>
                  <a:ext uri="{FF2B5EF4-FFF2-40B4-BE49-F238E27FC236}">
                    <a16:creationId xmlns:a16="http://schemas.microsoft.com/office/drawing/2014/main" id="{6D4809B7-24EF-4C92-AA39-9546E2808FDD}"/>
                  </a:ext>
                </a:extLst>
              </p:cNvPr>
              <p:cNvSpPr>
                <a:spLocks noChangeShapeType="1"/>
              </p:cNvSpPr>
              <p:nvPr/>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4" name="Line 154">
                <a:extLst>
                  <a:ext uri="{FF2B5EF4-FFF2-40B4-BE49-F238E27FC236}">
                    <a16:creationId xmlns:a16="http://schemas.microsoft.com/office/drawing/2014/main" id="{71F11503-511D-49D7-B079-455D1410823C}"/>
                  </a:ext>
                </a:extLst>
              </p:cNvPr>
              <p:cNvSpPr>
                <a:spLocks noChangeShapeType="1"/>
              </p:cNvSpPr>
              <p:nvPr/>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5" name="Line 156">
                <a:extLst>
                  <a:ext uri="{FF2B5EF4-FFF2-40B4-BE49-F238E27FC236}">
                    <a16:creationId xmlns:a16="http://schemas.microsoft.com/office/drawing/2014/main" id="{55230904-84EC-4BE8-A843-4850C37BF03C}"/>
                  </a:ext>
                </a:extLst>
              </p:cNvPr>
              <p:cNvSpPr>
                <a:spLocks noChangeShapeType="1"/>
              </p:cNvSpPr>
              <p:nvPr/>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6" name="Line 158">
                <a:extLst>
                  <a:ext uri="{FF2B5EF4-FFF2-40B4-BE49-F238E27FC236}">
                    <a16:creationId xmlns:a16="http://schemas.microsoft.com/office/drawing/2014/main" id="{D51A699A-4F6F-49F8-9B4D-03E90B5CA76C}"/>
                  </a:ext>
                </a:extLst>
              </p:cNvPr>
              <p:cNvSpPr>
                <a:spLocks noChangeShapeType="1"/>
              </p:cNvSpPr>
              <p:nvPr/>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7" name="Line 160">
                <a:extLst>
                  <a:ext uri="{FF2B5EF4-FFF2-40B4-BE49-F238E27FC236}">
                    <a16:creationId xmlns:a16="http://schemas.microsoft.com/office/drawing/2014/main" id="{BED16DB2-5A00-4E75-9276-32843FD0408C}"/>
                  </a:ext>
                </a:extLst>
              </p:cNvPr>
              <p:cNvSpPr>
                <a:spLocks noChangeShapeType="1"/>
              </p:cNvSpPr>
              <p:nvPr/>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8" name="Line 162">
                <a:extLst>
                  <a:ext uri="{FF2B5EF4-FFF2-40B4-BE49-F238E27FC236}">
                    <a16:creationId xmlns:a16="http://schemas.microsoft.com/office/drawing/2014/main" id="{1771A086-EE43-439E-9418-9C35B8842E30}"/>
                  </a:ext>
                </a:extLst>
              </p:cNvPr>
              <p:cNvSpPr>
                <a:spLocks noChangeShapeType="1"/>
              </p:cNvSpPr>
              <p:nvPr/>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9" name="Line 164">
                <a:extLst>
                  <a:ext uri="{FF2B5EF4-FFF2-40B4-BE49-F238E27FC236}">
                    <a16:creationId xmlns:a16="http://schemas.microsoft.com/office/drawing/2014/main" id="{E17CC11D-623E-448C-BE0C-1E2D64D4FCE5}"/>
                  </a:ext>
                </a:extLst>
              </p:cNvPr>
              <p:cNvSpPr>
                <a:spLocks noChangeShapeType="1"/>
              </p:cNvSpPr>
              <p:nvPr/>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0" name="Line 166">
                <a:extLst>
                  <a:ext uri="{FF2B5EF4-FFF2-40B4-BE49-F238E27FC236}">
                    <a16:creationId xmlns:a16="http://schemas.microsoft.com/office/drawing/2014/main" id="{54F3B892-17F1-40CC-8963-6E74D33F6A57}"/>
                  </a:ext>
                </a:extLst>
              </p:cNvPr>
              <p:cNvSpPr>
                <a:spLocks noChangeShapeType="1"/>
              </p:cNvSpPr>
              <p:nvPr/>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1" name="Line 168">
                <a:extLst>
                  <a:ext uri="{FF2B5EF4-FFF2-40B4-BE49-F238E27FC236}">
                    <a16:creationId xmlns:a16="http://schemas.microsoft.com/office/drawing/2014/main" id="{4021A450-FC7C-4702-9495-272EEF932BBD}"/>
                  </a:ext>
                </a:extLst>
              </p:cNvPr>
              <p:cNvSpPr>
                <a:spLocks noChangeShapeType="1"/>
              </p:cNvSpPr>
              <p:nvPr/>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2" name="Line 170">
                <a:extLst>
                  <a:ext uri="{FF2B5EF4-FFF2-40B4-BE49-F238E27FC236}">
                    <a16:creationId xmlns:a16="http://schemas.microsoft.com/office/drawing/2014/main" id="{EF720E9C-13E4-4141-A656-95D7EE48E4FA}"/>
                  </a:ext>
                </a:extLst>
              </p:cNvPr>
              <p:cNvSpPr>
                <a:spLocks noChangeShapeType="1"/>
              </p:cNvSpPr>
              <p:nvPr/>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3" name="Line 172">
                <a:extLst>
                  <a:ext uri="{FF2B5EF4-FFF2-40B4-BE49-F238E27FC236}">
                    <a16:creationId xmlns:a16="http://schemas.microsoft.com/office/drawing/2014/main" id="{60480E39-E07F-49F8-89C7-607E8DE7C767}"/>
                  </a:ext>
                </a:extLst>
              </p:cNvPr>
              <p:cNvSpPr>
                <a:spLocks noChangeShapeType="1"/>
              </p:cNvSpPr>
              <p:nvPr/>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4" name="Line 174">
                <a:extLst>
                  <a:ext uri="{FF2B5EF4-FFF2-40B4-BE49-F238E27FC236}">
                    <a16:creationId xmlns:a16="http://schemas.microsoft.com/office/drawing/2014/main" id="{6F9FEF41-2045-488E-A308-C02788C966C1}"/>
                  </a:ext>
                </a:extLst>
              </p:cNvPr>
              <p:cNvSpPr>
                <a:spLocks noChangeShapeType="1"/>
              </p:cNvSpPr>
              <p:nvPr/>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5" name="Line 176">
                <a:extLst>
                  <a:ext uri="{FF2B5EF4-FFF2-40B4-BE49-F238E27FC236}">
                    <a16:creationId xmlns:a16="http://schemas.microsoft.com/office/drawing/2014/main" id="{5590EB51-ED00-4E47-869B-726BC9266251}"/>
                  </a:ext>
                </a:extLst>
              </p:cNvPr>
              <p:cNvSpPr>
                <a:spLocks noChangeShapeType="1"/>
              </p:cNvSpPr>
              <p:nvPr/>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6" name="Line 178">
                <a:extLst>
                  <a:ext uri="{FF2B5EF4-FFF2-40B4-BE49-F238E27FC236}">
                    <a16:creationId xmlns:a16="http://schemas.microsoft.com/office/drawing/2014/main" id="{A0E49892-B680-4A94-B516-A45591500148}"/>
                  </a:ext>
                </a:extLst>
              </p:cNvPr>
              <p:cNvSpPr>
                <a:spLocks noChangeShapeType="1"/>
              </p:cNvSpPr>
              <p:nvPr/>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7" name="Line 180">
                <a:extLst>
                  <a:ext uri="{FF2B5EF4-FFF2-40B4-BE49-F238E27FC236}">
                    <a16:creationId xmlns:a16="http://schemas.microsoft.com/office/drawing/2014/main" id="{402361D0-7EA8-4163-B462-CACE3A1198E1}"/>
                  </a:ext>
                </a:extLst>
              </p:cNvPr>
              <p:cNvSpPr>
                <a:spLocks noChangeShapeType="1"/>
              </p:cNvSpPr>
              <p:nvPr/>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8" name="Line 182">
                <a:extLst>
                  <a:ext uri="{FF2B5EF4-FFF2-40B4-BE49-F238E27FC236}">
                    <a16:creationId xmlns:a16="http://schemas.microsoft.com/office/drawing/2014/main" id="{230D9405-C539-40D4-AA83-D385D30A24FF}"/>
                  </a:ext>
                </a:extLst>
              </p:cNvPr>
              <p:cNvSpPr>
                <a:spLocks noChangeShapeType="1"/>
              </p:cNvSpPr>
              <p:nvPr/>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9" name="Line 184">
                <a:extLst>
                  <a:ext uri="{FF2B5EF4-FFF2-40B4-BE49-F238E27FC236}">
                    <a16:creationId xmlns:a16="http://schemas.microsoft.com/office/drawing/2014/main" id="{98C1F4FA-8990-4B72-9100-F28AB828AC8E}"/>
                  </a:ext>
                </a:extLst>
              </p:cNvPr>
              <p:cNvSpPr>
                <a:spLocks noChangeShapeType="1"/>
              </p:cNvSpPr>
              <p:nvPr/>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0" name="Line 186">
                <a:extLst>
                  <a:ext uri="{FF2B5EF4-FFF2-40B4-BE49-F238E27FC236}">
                    <a16:creationId xmlns:a16="http://schemas.microsoft.com/office/drawing/2014/main" id="{246A124A-21E4-44E2-9957-E1AAF18D58EA}"/>
                  </a:ext>
                </a:extLst>
              </p:cNvPr>
              <p:cNvSpPr>
                <a:spLocks noChangeShapeType="1"/>
              </p:cNvSpPr>
              <p:nvPr/>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1" name="Line 188">
                <a:extLst>
                  <a:ext uri="{FF2B5EF4-FFF2-40B4-BE49-F238E27FC236}">
                    <a16:creationId xmlns:a16="http://schemas.microsoft.com/office/drawing/2014/main" id="{A8CB19A5-CF55-4164-A0AE-E9A447363BC3}"/>
                  </a:ext>
                </a:extLst>
              </p:cNvPr>
              <p:cNvSpPr>
                <a:spLocks noChangeShapeType="1"/>
              </p:cNvSpPr>
              <p:nvPr/>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2" name="Line 190">
                <a:extLst>
                  <a:ext uri="{FF2B5EF4-FFF2-40B4-BE49-F238E27FC236}">
                    <a16:creationId xmlns:a16="http://schemas.microsoft.com/office/drawing/2014/main" id="{CE61766A-FA33-44DE-B9B5-507CD29AA23B}"/>
                  </a:ext>
                </a:extLst>
              </p:cNvPr>
              <p:cNvSpPr>
                <a:spLocks noChangeShapeType="1"/>
              </p:cNvSpPr>
              <p:nvPr/>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3" name="Line 192">
                <a:extLst>
                  <a:ext uri="{FF2B5EF4-FFF2-40B4-BE49-F238E27FC236}">
                    <a16:creationId xmlns:a16="http://schemas.microsoft.com/office/drawing/2014/main" id="{70FDD65A-3EFB-410E-B7F4-A82A5957C96A}"/>
                  </a:ext>
                </a:extLst>
              </p:cNvPr>
              <p:cNvSpPr>
                <a:spLocks noChangeShapeType="1"/>
              </p:cNvSpPr>
              <p:nvPr/>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4" name="Line 194">
                <a:extLst>
                  <a:ext uri="{FF2B5EF4-FFF2-40B4-BE49-F238E27FC236}">
                    <a16:creationId xmlns:a16="http://schemas.microsoft.com/office/drawing/2014/main" id="{C33F92E0-5BC3-4895-913C-67CE42F8A30E}"/>
                  </a:ext>
                </a:extLst>
              </p:cNvPr>
              <p:cNvSpPr>
                <a:spLocks noChangeShapeType="1"/>
              </p:cNvSpPr>
              <p:nvPr/>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5" name="Line 196">
                <a:extLst>
                  <a:ext uri="{FF2B5EF4-FFF2-40B4-BE49-F238E27FC236}">
                    <a16:creationId xmlns:a16="http://schemas.microsoft.com/office/drawing/2014/main" id="{BF24C5C3-C488-49A8-B00A-40D0D064F559}"/>
                  </a:ext>
                </a:extLst>
              </p:cNvPr>
              <p:cNvSpPr>
                <a:spLocks noChangeShapeType="1"/>
              </p:cNvSpPr>
              <p:nvPr/>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6" name="Line 198">
                <a:extLst>
                  <a:ext uri="{FF2B5EF4-FFF2-40B4-BE49-F238E27FC236}">
                    <a16:creationId xmlns:a16="http://schemas.microsoft.com/office/drawing/2014/main" id="{D3AD992F-1BB3-43ED-B20F-771293D2CB31}"/>
                  </a:ext>
                </a:extLst>
              </p:cNvPr>
              <p:cNvSpPr>
                <a:spLocks noChangeShapeType="1"/>
              </p:cNvSpPr>
              <p:nvPr/>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7" name="Line 200">
                <a:extLst>
                  <a:ext uri="{FF2B5EF4-FFF2-40B4-BE49-F238E27FC236}">
                    <a16:creationId xmlns:a16="http://schemas.microsoft.com/office/drawing/2014/main" id="{CE888F2D-0E29-4BDB-8B57-212611ED49FE}"/>
                  </a:ext>
                </a:extLst>
              </p:cNvPr>
              <p:cNvSpPr>
                <a:spLocks noChangeShapeType="1"/>
              </p:cNvSpPr>
              <p:nvPr/>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8" name="Line 202">
                <a:extLst>
                  <a:ext uri="{FF2B5EF4-FFF2-40B4-BE49-F238E27FC236}">
                    <a16:creationId xmlns:a16="http://schemas.microsoft.com/office/drawing/2014/main" id="{05F25D64-C3B4-41C5-BA72-3BE72056F967}"/>
                  </a:ext>
                </a:extLst>
              </p:cNvPr>
              <p:cNvSpPr>
                <a:spLocks noChangeShapeType="1"/>
              </p:cNvSpPr>
              <p:nvPr/>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9" name="Line 204">
                <a:extLst>
                  <a:ext uri="{FF2B5EF4-FFF2-40B4-BE49-F238E27FC236}">
                    <a16:creationId xmlns:a16="http://schemas.microsoft.com/office/drawing/2014/main" id="{68DFA407-7095-4EF7-8AA6-46958682E00E}"/>
                  </a:ext>
                </a:extLst>
              </p:cNvPr>
              <p:cNvSpPr>
                <a:spLocks noChangeShapeType="1"/>
              </p:cNvSpPr>
              <p:nvPr/>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0" name="Line 206">
                <a:extLst>
                  <a:ext uri="{FF2B5EF4-FFF2-40B4-BE49-F238E27FC236}">
                    <a16:creationId xmlns:a16="http://schemas.microsoft.com/office/drawing/2014/main" id="{15281B6D-0F5C-468F-A67C-DB046F383556}"/>
                  </a:ext>
                </a:extLst>
              </p:cNvPr>
              <p:cNvSpPr>
                <a:spLocks noChangeShapeType="1"/>
              </p:cNvSpPr>
              <p:nvPr/>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1" name="Line 208">
                <a:extLst>
                  <a:ext uri="{FF2B5EF4-FFF2-40B4-BE49-F238E27FC236}">
                    <a16:creationId xmlns:a16="http://schemas.microsoft.com/office/drawing/2014/main" id="{A0245633-EB1D-4CBB-9ED1-4B346F84FA5C}"/>
                  </a:ext>
                </a:extLst>
              </p:cNvPr>
              <p:cNvSpPr>
                <a:spLocks noChangeShapeType="1"/>
              </p:cNvSpPr>
              <p:nvPr/>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2" name="Line 210">
                <a:extLst>
                  <a:ext uri="{FF2B5EF4-FFF2-40B4-BE49-F238E27FC236}">
                    <a16:creationId xmlns:a16="http://schemas.microsoft.com/office/drawing/2014/main" id="{8FA675A0-0C08-4349-85C7-DC4D04E3C772}"/>
                  </a:ext>
                </a:extLst>
              </p:cNvPr>
              <p:cNvSpPr>
                <a:spLocks noChangeShapeType="1"/>
              </p:cNvSpPr>
              <p:nvPr/>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3" name="Line 212">
                <a:extLst>
                  <a:ext uri="{FF2B5EF4-FFF2-40B4-BE49-F238E27FC236}">
                    <a16:creationId xmlns:a16="http://schemas.microsoft.com/office/drawing/2014/main" id="{558DA6D5-DC0E-47CA-BFDE-56F38E5FDC9D}"/>
                  </a:ext>
                </a:extLst>
              </p:cNvPr>
              <p:cNvSpPr>
                <a:spLocks noChangeShapeType="1"/>
              </p:cNvSpPr>
              <p:nvPr/>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4" name="Line 214">
                <a:extLst>
                  <a:ext uri="{FF2B5EF4-FFF2-40B4-BE49-F238E27FC236}">
                    <a16:creationId xmlns:a16="http://schemas.microsoft.com/office/drawing/2014/main" id="{BE1BBDB6-E438-4DCE-9BD9-6433CF6FEC67}"/>
                  </a:ext>
                </a:extLst>
              </p:cNvPr>
              <p:cNvSpPr>
                <a:spLocks noChangeShapeType="1"/>
              </p:cNvSpPr>
              <p:nvPr/>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5" name="Line 216">
                <a:extLst>
                  <a:ext uri="{FF2B5EF4-FFF2-40B4-BE49-F238E27FC236}">
                    <a16:creationId xmlns:a16="http://schemas.microsoft.com/office/drawing/2014/main" id="{59ACB492-8A5F-48E4-B226-2DAEE9B92033}"/>
                  </a:ext>
                </a:extLst>
              </p:cNvPr>
              <p:cNvSpPr>
                <a:spLocks noChangeShapeType="1"/>
              </p:cNvSpPr>
              <p:nvPr/>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6" name="Line 218">
                <a:extLst>
                  <a:ext uri="{FF2B5EF4-FFF2-40B4-BE49-F238E27FC236}">
                    <a16:creationId xmlns:a16="http://schemas.microsoft.com/office/drawing/2014/main" id="{9708A34D-2C67-4196-93F6-BB9AF0EC24A3}"/>
                  </a:ext>
                </a:extLst>
              </p:cNvPr>
              <p:cNvSpPr>
                <a:spLocks noChangeShapeType="1"/>
              </p:cNvSpPr>
              <p:nvPr/>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7" name="Line 220">
                <a:extLst>
                  <a:ext uri="{FF2B5EF4-FFF2-40B4-BE49-F238E27FC236}">
                    <a16:creationId xmlns:a16="http://schemas.microsoft.com/office/drawing/2014/main" id="{BE2C44DC-A694-4CF8-A55E-1B61CCD85CFD}"/>
                  </a:ext>
                </a:extLst>
              </p:cNvPr>
              <p:cNvSpPr>
                <a:spLocks noChangeShapeType="1"/>
              </p:cNvSpPr>
              <p:nvPr/>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8" name="Line 222">
                <a:extLst>
                  <a:ext uri="{FF2B5EF4-FFF2-40B4-BE49-F238E27FC236}">
                    <a16:creationId xmlns:a16="http://schemas.microsoft.com/office/drawing/2014/main" id="{2A2B77F9-F3C5-494D-AA7E-667BAE5DA6A7}"/>
                  </a:ext>
                </a:extLst>
              </p:cNvPr>
              <p:cNvSpPr>
                <a:spLocks noChangeShapeType="1"/>
              </p:cNvSpPr>
              <p:nvPr/>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9" name="Line 224">
                <a:extLst>
                  <a:ext uri="{FF2B5EF4-FFF2-40B4-BE49-F238E27FC236}">
                    <a16:creationId xmlns:a16="http://schemas.microsoft.com/office/drawing/2014/main" id="{087E13D9-F871-4AC2-9AB1-8C6A34CC49E7}"/>
                  </a:ext>
                </a:extLst>
              </p:cNvPr>
              <p:cNvSpPr>
                <a:spLocks noChangeShapeType="1"/>
              </p:cNvSpPr>
              <p:nvPr/>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0" name="Line 226">
                <a:extLst>
                  <a:ext uri="{FF2B5EF4-FFF2-40B4-BE49-F238E27FC236}">
                    <a16:creationId xmlns:a16="http://schemas.microsoft.com/office/drawing/2014/main" id="{C63A1DE9-D7B4-4075-973F-3C7DBDAA56AF}"/>
                  </a:ext>
                </a:extLst>
              </p:cNvPr>
              <p:cNvSpPr>
                <a:spLocks noChangeShapeType="1"/>
              </p:cNvSpPr>
              <p:nvPr/>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1" name="Line 228">
                <a:extLst>
                  <a:ext uri="{FF2B5EF4-FFF2-40B4-BE49-F238E27FC236}">
                    <a16:creationId xmlns:a16="http://schemas.microsoft.com/office/drawing/2014/main" id="{054ED991-DD5E-4A5D-8497-895F4EA5A938}"/>
                  </a:ext>
                </a:extLst>
              </p:cNvPr>
              <p:cNvSpPr>
                <a:spLocks noChangeShapeType="1"/>
              </p:cNvSpPr>
              <p:nvPr/>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2" name="Line 146">
                <a:extLst>
                  <a:ext uri="{FF2B5EF4-FFF2-40B4-BE49-F238E27FC236}">
                    <a16:creationId xmlns:a16="http://schemas.microsoft.com/office/drawing/2014/main" id="{991FC6A0-A7D5-4709-832C-E524927EF92A}"/>
                  </a:ext>
                </a:extLst>
              </p:cNvPr>
              <p:cNvSpPr>
                <a:spLocks noChangeShapeType="1"/>
              </p:cNvSpPr>
              <p:nvPr/>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3" name="Line 204">
                <a:extLst>
                  <a:ext uri="{FF2B5EF4-FFF2-40B4-BE49-F238E27FC236}">
                    <a16:creationId xmlns:a16="http://schemas.microsoft.com/office/drawing/2014/main" id="{C51B17CF-0281-4A43-9079-78304ED3E268}"/>
                  </a:ext>
                </a:extLst>
              </p:cNvPr>
              <p:cNvSpPr>
                <a:spLocks noChangeShapeType="1"/>
              </p:cNvSpPr>
              <p:nvPr/>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grpSp>
        <p:grpSp>
          <p:nvGrpSpPr>
            <p:cNvPr id="14" name="Group 13">
              <a:extLst>
                <a:ext uri="{FF2B5EF4-FFF2-40B4-BE49-F238E27FC236}">
                  <a16:creationId xmlns:a16="http://schemas.microsoft.com/office/drawing/2014/main" id="{338BF484-F7DE-43E4-8D3C-EA7B5DE8F582}"/>
                </a:ext>
              </a:extLst>
            </p:cNvPr>
            <p:cNvGrpSpPr/>
            <p:nvPr/>
          </p:nvGrpSpPr>
          <p:grpSpPr bwMode="gray">
            <a:xfrm>
              <a:off x="12276481" y="0"/>
              <a:ext cx="240289" cy="6858000"/>
              <a:chOff x="-319714" y="0"/>
              <a:chExt cx="240289" cy="6858000"/>
            </a:xfrm>
          </p:grpSpPr>
          <p:sp>
            <p:nvSpPr>
              <p:cNvPr id="15" name="Line 230">
                <a:extLst>
                  <a:ext uri="{FF2B5EF4-FFF2-40B4-BE49-F238E27FC236}">
                    <a16:creationId xmlns:a16="http://schemas.microsoft.com/office/drawing/2014/main" id="{E607298D-E175-48A5-A33A-EA3F3D18DA77}"/>
                  </a:ext>
                </a:extLst>
              </p:cNvPr>
              <p:cNvSpPr>
                <a:spLocks noChangeShapeType="1"/>
              </p:cNvSpPr>
              <p:nvPr/>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6" name="Line 232">
                <a:extLst>
                  <a:ext uri="{FF2B5EF4-FFF2-40B4-BE49-F238E27FC236}">
                    <a16:creationId xmlns:a16="http://schemas.microsoft.com/office/drawing/2014/main" id="{0FAA0CC8-295F-4B9B-B166-E4B110C248D5}"/>
                  </a:ext>
                </a:extLst>
              </p:cNvPr>
              <p:cNvSpPr>
                <a:spLocks noChangeShapeType="1"/>
              </p:cNvSpPr>
              <p:nvPr/>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7" name="Line 234">
                <a:extLst>
                  <a:ext uri="{FF2B5EF4-FFF2-40B4-BE49-F238E27FC236}">
                    <a16:creationId xmlns:a16="http://schemas.microsoft.com/office/drawing/2014/main" id="{4493DE9E-1A3C-4216-A905-5CE9F01FBC07}"/>
                  </a:ext>
                </a:extLst>
              </p:cNvPr>
              <p:cNvSpPr>
                <a:spLocks noChangeShapeType="1"/>
              </p:cNvSpPr>
              <p:nvPr/>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dirty="0"/>
              </a:p>
            </p:txBody>
          </p:sp>
          <p:sp>
            <p:nvSpPr>
              <p:cNvPr id="18" name="Line 236">
                <a:extLst>
                  <a:ext uri="{FF2B5EF4-FFF2-40B4-BE49-F238E27FC236}">
                    <a16:creationId xmlns:a16="http://schemas.microsoft.com/office/drawing/2014/main" id="{E100301F-2319-48F1-A1A3-E09EC4730B90}"/>
                  </a:ext>
                </a:extLst>
              </p:cNvPr>
              <p:cNvSpPr>
                <a:spLocks noChangeShapeType="1"/>
              </p:cNvSpPr>
              <p:nvPr/>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9" name="Line 238">
                <a:extLst>
                  <a:ext uri="{FF2B5EF4-FFF2-40B4-BE49-F238E27FC236}">
                    <a16:creationId xmlns:a16="http://schemas.microsoft.com/office/drawing/2014/main" id="{9F8D59B2-ACFC-405B-B947-0133413A5A3E}"/>
                  </a:ext>
                </a:extLst>
              </p:cNvPr>
              <p:cNvSpPr>
                <a:spLocks noChangeShapeType="1"/>
              </p:cNvSpPr>
              <p:nvPr/>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0" name="Line 240">
                <a:extLst>
                  <a:ext uri="{FF2B5EF4-FFF2-40B4-BE49-F238E27FC236}">
                    <a16:creationId xmlns:a16="http://schemas.microsoft.com/office/drawing/2014/main" id="{30CEAC1C-E022-4CB8-9B0E-B5EE235D01F3}"/>
                  </a:ext>
                </a:extLst>
              </p:cNvPr>
              <p:cNvSpPr>
                <a:spLocks noChangeShapeType="1"/>
              </p:cNvSpPr>
              <p:nvPr/>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1" name="Line 244">
                <a:extLst>
                  <a:ext uri="{FF2B5EF4-FFF2-40B4-BE49-F238E27FC236}">
                    <a16:creationId xmlns:a16="http://schemas.microsoft.com/office/drawing/2014/main" id="{A7A0483A-9ABA-4F80-BBB6-8A08854B3EF2}"/>
                  </a:ext>
                </a:extLst>
              </p:cNvPr>
              <p:cNvSpPr>
                <a:spLocks noChangeShapeType="1"/>
              </p:cNvSpPr>
              <p:nvPr/>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2" name="Line 246">
                <a:extLst>
                  <a:ext uri="{FF2B5EF4-FFF2-40B4-BE49-F238E27FC236}">
                    <a16:creationId xmlns:a16="http://schemas.microsoft.com/office/drawing/2014/main" id="{9FA55C8A-1A8D-4E17-92C1-9D045E90F05D}"/>
                  </a:ext>
                </a:extLst>
              </p:cNvPr>
              <p:cNvSpPr>
                <a:spLocks noChangeShapeType="1"/>
              </p:cNvSpPr>
              <p:nvPr/>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3" name="Line 250">
                <a:extLst>
                  <a:ext uri="{FF2B5EF4-FFF2-40B4-BE49-F238E27FC236}">
                    <a16:creationId xmlns:a16="http://schemas.microsoft.com/office/drawing/2014/main" id="{FD539FF3-BCFE-44CE-9E2D-E0E82F6CB82E}"/>
                  </a:ext>
                </a:extLst>
              </p:cNvPr>
              <p:cNvSpPr>
                <a:spLocks noChangeShapeType="1"/>
              </p:cNvSpPr>
              <p:nvPr/>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4" name="Line 252">
                <a:extLst>
                  <a:ext uri="{FF2B5EF4-FFF2-40B4-BE49-F238E27FC236}">
                    <a16:creationId xmlns:a16="http://schemas.microsoft.com/office/drawing/2014/main" id="{3C9C8295-A03F-455E-8D76-400FA48B51DE}"/>
                  </a:ext>
                </a:extLst>
              </p:cNvPr>
              <p:cNvSpPr>
                <a:spLocks noChangeShapeType="1"/>
              </p:cNvSpPr>
              <p:nvPr/>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5" name="Line 254">
                <a:extLst>
                  <a:ext uri="{FF2B5EF4-FFF2-40B4-BE49-F238E27FC236}">
                    <a16:creationId xmlns:a16="http://schemas.microsoft.com/office/drawing/2014/main" id="{486881BE-152B-4956-BDB8-07DC36BCFBA0}"/>
                  </a:ext>
                </a:extLst>
              </p:cNvPr>
              <p:cNvSpPr>
                <a:spLocks noChangeShapeType="1"/>
              </p:cNvSpPr>
              <p:nvPr/>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6" name="Line 256">
                <a:extLst>
                  <a:ext uri="{FF2B5EF4-FFF2-40B4-BE49-F238E27FC236}">
                    <a16:creationId xmlns:a16="http://schemas.microsoft.com/office/drawing/2014/main" id="{6DE2C0B4-97C2-48DE-8865-FB25A6FD79E5}"/>
                  </a:ext>
                </a:extLst>
              </p:cNvPr>
              <p:cNvSpPr>
                <a:spLocks noChangeShapeType="1"/>
              </p:cNvSpPr>
              <p:nvPr/>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7" name="Line 258">
                <a:extLst>
                  <a:ext uri="{FF2B5EF4-FFF2-40B4-BE49-F238E27FC236}">
                    <a16:creationId xmlns:a16="http://schemas.microsoft.com/office/drawing/2014/main" id="{5FBF2699-33DD-4796-97AF-7152139ADBEC}"/>
                  </a:ext>
                </a:extLst>
              </p:cNvPr>
              <p:cNvSpPr>
                <a:spLocks noChangeShapeType="1"/>
              </p:cNvSpPr>
              <p:nvPr/>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8" name="Line 260">
                <a:extLst>
                  <a:ext uri="{FF2B5EF4-FFF2-40B4-BE49-F238E27FC236}">
                    <a16:creationId xmlns:a16="http://schemas.microsoft.com/office/drawing/2014/main" id="{1C6261CF-E54F-49B9-BC84-59EA48934B17}"/>
                  </a:ext>
                </a:extLst>
              </p:cNvPr>
              <p:cNvSpPr>
                <a:spLocks noChangeShapeType="1"/>
              </p:cNvSpPr>
              <p:nvPr/>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9" name="Line 262">
                <a:extLst>
                  <a:ext uri="{FF2B5EF4-FFF2-40B4-BE49-F238E27FC236}">
                    <a16:creationId xmlns:a16="http://schemas.microsoft.com/office/drawing/2014/main" id="{5D15D2CC-50A7-42FC-8D7F-C804AFE18997}"/>
                  </a:ext>
                </a:extLst>
              </p:cNvPr>
              <p:cNvSpPr>
                <a:spLocks noChangeShapeType="1"/>
              </p:cNvSpPr>
              <p:nvPr/>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0" name="Line 264">
                <a:extLst>
                  <a:ext uri="{FF2B5EF4-FFF2-40B4-BE49-F238E27FC236}">
                    <a16:creationId xmlns:a16="http://schemas.microsoft.com/office/drawing/2014/main" id="{4ED4E6BA-3735-46A7-867D-7F3F51CBCD0C}"/>
                  </a:ext>
                </a:extLst>
              </p:cNvPr>
              <p:cNvSpPr>
                <a:spLocks noChangeShapeType="1"/>
              </p:cNvSpPr>
              <p:nvPr/>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1" name="Line 266">
                <a:extLst>
                  <a:ext uri="{FF2B5EF4-FFF2-40B4-BE49-F238E27FC236}">
                    <a16:creationId xmlns:a16="http://schemas.microsoft.com/office/drawing/2014/main" id="{3862A41B-C006-4B65-90D7-9C2F687CA111}"/>
                  </a:ext>
                </a:extLst>
              </p:cNvPr>
              <p:cNvSpPr>
                <a:spLocks noChangeShapeType="1"/>
              </p:cNvSpPr>
              <p:nvPr/>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2" name="Line 268">
                <a:extLst>
                  <a:ext uri="{FF2B5EF4-FFF2-40B4-BE49-F238E27FC236}">
                    <a16:creationId xmlns:a16="http://schemas.microsoft.com/office/drawing/2014/main" id="{6E11108E-EB91-485A-973E-FBAED050CE0D}"/>
                  </a:ext>
                </a:extLst>
              </p:cNvPr>
              <p:cNvSpPr>
                <a:spLocks noChangeShapeType="1"/>
              </p:cNvSpPr>
              <p:nvPr/>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3" name="Line 270">
                <a:extLst>
                  <a:ext uri="{FF2B5EF4-FFF2-40B4-BE49-F238E27FC236}">
                    <a16:creationId xmlns:a16="http://schemas.microsoft.com/office/drawing/2014/main" id="{8ECC69CC-2E5D-48A1-8169-E871F9E3F072}"/>
                  </a:ext>
                </a:extLst>
              </p:cNvPr>
              <p:cNvSpPr>
                <a:spLocks noChangeShapeType="1"/>
              </p:cNvSpPr>
              <p:nvPr/>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4" name="Line 272">
                <a:extLst>
                  <a:ext uri="{FF2B5EF4-FFF2-40B4-BE49-F238E27FC236}">
                    <a16:creationId xmlns:a16="http://schemas.microsoft.com/office/drawing/2014/main" id="{C1A90C61-B2C9-4F09-BB2E-93BF0BDDF93E}"/>
                  </a:ext>
                </a:extLst>
              </p:cNvPr>
              <p:cNvSpPr>
                <a:spLocks noChangeShapeType="1"/>
              </p:cNvSpPr>
              <p:nvPr/>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5" name="Line 274">
                <a:extLst>
                  <a:ext uri="{FF2B5EF4-FFF2-40B4-BE49-F238E27FC236}">
                    <a16:creationId xmlns:a16="http://schemas.microsoft.com/office/drawing/2014/main" id="{BB68AAB4-8D4F-4757-8116-BFB22F2ACCE4}"/>
                  </a:ext>
                </a:extLst>
              </p:cNvPr>
              <p:cNvSpPr>
                <a:spLocks noChangeShapeType="1"/>
              </p:cNvSpPr>
              <p:nvPr/>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6" name="Line 276">
                <a:extLst>
                  <a:ext uri="{FF2B5EF4-FFF2-40B4-BE49-F238E27FC236}">
                    <a16:creationId xmlns:a16="http://schemas.microsoft.com/office/drawing/2014/main" id="{2D5511C0-9CEF-4F70-8054-797FBD483BD0}"/>
                  </a:ext>
                </a:extLst>
              </p:cNvPr>
              <p:cNvSpPr>
                <a:spLocks noChangeShapeType="1"/>
              </p:cNvSpPr>
              <p:nvPr/>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7" name="Line 278">
                <a:extLst>
                  <a:ext uri="{FF2B5EF4-FFF2-40B4-BE49-F238E27FC236}">
                    <a16:creationId xmlns:a16="http://schemas.microsoft.com/office/drawing/2014/main" id="{21987BD8-A143-4D72-81AD-7B81572CFAB3}"/>
                  </a:ext>
                </a:extLst>
              </p:cNvPr>
              <p:cNvSpPr>
                <a:spLocks noChangeShapeType="1"/>
              </p:cNvSpPr>
              <p:nvPr/>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8" name="Line 256">
                <a:extLst>
                  <a:ext uri="{FF2B5EF4-FFF2-40B4-BE49-F238E27FC236}">
                    <a16:creationId xmlns:a16="http://schemas.microsoft.com/office/drawing/2014/main" id="{E5156AC1-71A4-42A7-BABE-76D6F764C7A7}"/>
                  </a:ext>
                </a:extLst>
              </p:cNvPr>
              <p:cNvSpPr>
                <a:spLocks noChangeShapeType="1"/>
              </p:cNvSpPr>
              <p:nvPr/>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9" name="Line 234">
                <a:extLst>
                  <a:ext uri="{FF2B5EF4-FFF2-40B4-BE49-F238E27FC236}">
                    <a16:creationId xmlns:a16="http://schemas.microsoft.com/office/drawing/2014/main" id="{AD35C812-EC5C-402E-8D80-62A34413D4A7}"/>
                  </a:ext>
                </a:extLst>
              </p:cNvPr>
              <p:cNvSpPr>
                <a:spLocks noChangeShapeType="1"/>
              </p:cNvSpPr>
              <p:nvPr/>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dirty="0"/>
              </a:p>
            </p:txBody>
          </p:sp>
        </p:grpSp>
      </p:grpSp>
      <p:sp>
        <p:nvSpPr>
          <p:cNvPr id="3" name="Content Placeholder 2">
            <a:extLst>
              <a:ext uri="{FF2B5EF4-FFF2-40B4-BE49-F238E27FC236}">
                <a16:creationId xmlns:a16="http://schemas.microsoft.com/office/drawing/2014/main" id="{DC389B5C-A374-46FA-89AC-805B0EEC7969}"/>
              </a:ext>
            </a:extLst>
          </p:cNvPr>
          <p:cNvSpPr>
            <a:spLocks noGrp="1"/>
          </p:cNvSpPr>
          <p:nvPr>
            <p:ph idx="1" hasCustomPrompt="1"/>
          </p:nvPr>
        </p:nvSpPr>
        <p:spPr bwMode="black">
          <a:xfrm>
            <a:off x="571500" y="1531939"/>
            <a:ext cx="11048400" cy="4564800"/>
          </a:xfrm>
          <a:prstGeom prst="rect">
            <a:avLst/>
          </a:prstGeom>
        </p:spPr>
        <p:txBody>
          <a:bodyPr/>
          <a:lstStyle>
            <a:lvl1pPr marL="0" indent="0">
              <a:buNone/>
              <a:defRPr>
                <a:solidFill>
                  <a:schemeClr val="tx2"/>
                </a:solidFill>
              </a:defRPr>
            </a:lvl1pPr>
            <a:lvl2pPr marL="179990">
              <a:buClr>
                <a:schemeClr val="tx2"/>
              </a:buClr>
              <a:defRPr>
                <a:solidFill>
                  <a:schemeClr val="tx2"/>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err="1"/>
              <a:t>Niveau</a:t>
            </a:r>
            <a:r>
              <a:rPr lang="en-US" dirty="0"/>
              <a:t> 1</a:t>
            </a:r>
          </a:p>
          <a:p>
            <a:pPr lvl="1"/>
            <a:r>
              <a:rPr lang="en-US" dirty="0" err="1"/>
              <a:t>Niveau</a:t>
            </a:r>
            <a:r>
              <a:rPr lang="en-US" dirty="0"/>
              <a:t> 2</a:t>
            </a:r>
          </a:p>
        </p:txBody>
      </p:sp>
      <p:sp>
        <p:nvSpPr>
          <p:cNvPr id="7" name="Footer Placeholder 6">
            <a:extLst>
              <a:ext uri="{FF2B5EF4-FFF2-40B4-BE49-F238E27FC236}">
                <a16:creationId xmlns:a16="http://schemas.microsoft.com/office/drawing/2014/main" id="{B2B1BA5E-282E-469B-8A36-ED8EC1EA1ED7}"/>
              </a:ext>
            </a:extLst>
          </p:cNvPr>
          <p:cNvSpPr>
            <a:spLocks noGrp="1"/>
          </p:cNvSpPr>
          <p:nvPr>
            <p:ph type="ftr" sz="quarter" idx="10"/>
          </p:nvPr>
        </p:nvSpPr>
        <p:spPr bwMode="black"/>
        <p:txBody>
          <a:bodyPr/>
          <a:lstStyle/>
          <a:p>
            <a:endParaRPr lang="nl-NL"/>
          </a:p>
        </p:txBody>
      </p:sp>
      <p:sp>
        <p:nvSpPr>
          <p:cNvPr id="153" name="Slide Number Placeholder 152">
            <a:extLst>
              <a:ext uri="{FF2B5EF4-FFF2-40B4-BE49-F238E27FC236}">
                <a16:creationId xmlns:a16="http://schemas.microsoft.com/office/drawing/2014/main" id="{36E3B2CA-6AA2-46CE-AF8E-D4A073598E74}"/>
              </a:ext>
            </a:extLst>
          </p:cNvPr>
          <p:cNvSpPr>
            <a:spLocks noGrp="1"/>
          </p:cNvSpPr>
          <p:nvPr>
            <p:ph type="sldNum" sz="quarter" idx="11"/>
          </p:nvPr>
        </p:nvSpPr>
        <p:spPr bwMode="black"/>
        <p:txBody>
          <a:bodyPr/>
          <a:lstStyle/>
          <a:p>
            <a:fld id="{47BD42FD-8950-432B-BF2E-ADA941E5D928}" type="slidenum">
              <a:rPr lang="nl-NL" smtClean="0"/>
              <a:t>‹nr.›</a:t>
            </a:fld>
            <a:endParaRPr lang="nl-NL"/>
          </a:p>
        </p:txBody>
      </p:sp>
      <p:sp>
        <p:nvSpPr>
          <p:cNvPr id="155" name="Text Placeholder 3">
            <a:extLst>
              <a:ext uri="{FF2B5EF4-FFF2-40B4-BE49-F238E27FC236}">
                <a16:creationId xmlns:a16="http://schemas.microsoft.com/office/drawing/2014/main" id="{DF6AD37D-E8BC-4CDD-BFA9-469E11D4CA20}"/>
              </a:ext>
            </a:extLst>
          </p:cNvPr>
          <p:cNvSpPr txBox="1">
            <a:spLocks/>
          </p:cNvSpPr>
          <p:nvPr/>
        </p:nvSpPr>
        <p:spPr bwMode="gray">
          <a:xfrm>
            <a:off x="11047668" y="6285600"/>
            <a:ext cx="572400" cy="572400"/>
          </a:xfrm>
          <a:prstGeom prst="rect">
            <a:avLst/>
          </a:prstGeom>
          <a:blipFill>
            <a:blip r:embed="rId2"/>
            <a:stretch>
              <a:fillRect/>
            </a:stretch>
          </a:blipFill>
        </p:spPr>
        <p:txBody>
          <a:bodyPr/>
          <a:lstStyle>
            <a:lvl1pPr marL="0" indent="0" algn="l" defTabSz="914400" rtl="0" eaLnBrk="1" latinLnBrk="0" hangingPunct="1">
              <a:lnSpc>
                <a:spcPct val="110000"/>
              </a:lnSpc>
              <a:spcBef>
                <a:spcPts val="0"/>
              </a:spcBef>
              <a:spcAft>
                <a:spcPts val="300"/>
              </a:spcAft>
              <a:buClr>
                <a:schemeClr val="tx2"/>
              </a:buClr>
              <a:buFont typeface="Arial" panose="020B0604020202020204" pitchFamily="34" charset="0"/>
              <a:buNone/>
              <a:defRPr lang="nl-NL" sz="1200" kern="1200" dirty="0">
                <a:solidFill>
                  <a:schemeClr val="tx1"/>
                </a:solidFill>
                <a:latin typeface="+mn-lt"/>
                <a:ea typeface="+mn-ea"/>
                <a:cs typeface="+mn-cs"/>
              </a:defRPr>
            </a:lvl1pPr>
            <a:lvl2pPr marL="36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2pPr>
            <a:lvl3pPr marL="5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3pPr>
            <a:lvl4pPr marL="72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200" kern="1200">
                <a:solidFill>
                  <a:schemeClr val="tx1"/>
                </a:solidFill>
                <a:latin typeface="+mn-lt"/>
                <a:ea typeface="+mn-ea"/>
                <a:cs typeface="+mn-cs"/>
              </a:defRPr>
            </a:lvl4pPr>
            <a:lvl5pPr marL="90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5pPr>
            <a:lvl6pPr marL="108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600" kern="1200" dirty="0">
                <a:solidFill>
                  <a:schemeClr val="tx1"/>
                </a:solidFill>
                <a:latin typeface="+mn-lt"/>
                <a:ea typeface="+mn-ea"/>
                <a:cs typeface="+mn-cs"/>
              </a:defRPr>
            </a:lvl6pPr>
            <a:lvl7pPr marL="1257300" marR="0" indent="-179388" algn="l" defTabSz="914400" rtl="0" eaLnBrk="1" fontAlgn="auto" latinLnBrk="0" hangingPunct="1">
              <a:lnSpc>
                <a:spcPct val="110000"/>
              </a:lnSpc>
              <a:spcBef>
                <a:spcPts val="0"/>
              </a:spcBef>
              <a:spcAft>
                <a:spcPts val="300"/>
              </a:spcAft>
              <a:buClr>
                <a:schemeClr val="tx2"/>
              </a:buClr>
              <a:buSzTx/>
              <a:buFont typeface="Arial" panose="020B0604020202020204" pitchFamily="34" charset="0"/>
              <a:buChar char="–"/>
              <a:tabLst/>
              <a:defRPr sz="1400" kern="1200">
                <a:solidFill>
                  <a:schemeClr val="tx1"/>
                </a:solidFill>
                <a:latin typeface="+mn-lt"/>
                <a:ea typeface="+mn-ea"/>
                <a:cs typeface="+mn-cs"/>
              </a:defRPr>
            </a:lvl7pPr>
            <a:lvl8pPr marL="14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8pPr>
            <a:lvl9pPr marL="1619250" indent="-179388"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9pPr>
          </a:lstStyle>
          <a:p>
            <a:r>
              <a:rPr lang="en-US" sz="1200"/>
              <a:t>    </a:t>
            </a:r>
          </a:p>
        </p:txBody>
      </p:sp>
      <p:sp>
        <p:nvSpPr>
          <p:cNvPr id="4" name="Title 3">
            <a:extLst>
              <a:ext uri="{FF2B5EF4-FFF2-40B4-BE49-F238E27FC236}">
                <a16:creationId xmlns:a16="http://schemas.microsoft.com/office/drawing/2014/main" id="{BE7D6050-2078-4E93-B4C4-47591C4F87CC}"/>
              </a:ext>
            </a:extLst>
          </p:cNvPr>
          <p:cNvSpPr>
            <a:spLocks noGrp="1"/>
          </p:cNvSpPr>
          <p:nvPr>
            <p:ph type="title" hasCustomPrompt="1"/>
          </p:nvPr>
        </p:nvSpPr>
        <p:spPr bwMode="black">
          <a:xfrm>
            <a:off x="571500" y="285752"/>
            <a:ext cx="11049000" cy="1238248"/>
          </a:xfrm>
        </p:spPr>
        <p:txBody>
          <a:bodyPr/>
          <a:lstStyle>
            <a:lvl1pPr>
              <a:defRPr>
                <a:solidFill>
                  <a:schemeClr val="tx2"/>
                </a:solidFill>
              </a:defRPr>
            </a:lvl1pPr>
          </a:lstStyle>
          <a:p>
            <a:r>
              <a:rPr lang="nl-NL" dirty="0"/>
              <a:t>Klik om de titel aan te passen</a:t>
            </a:r>
          </a:p>
        </p:txBody>
      </p:sp>
    </p:spTree>
    <p:extLst>
      <p:ext uri="{BB962C8B-B14F-4D97-AF65-F5344CB8AC3E}">
        <p14:creationId xmlns:p14="http://schemas.microsoft.com/office/powerpoint/2010/main" val="40565910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ekstdia">
    <p:bg bwMode="gray">
      <p:bgRef idx="1001">
        <a:schemeClr val="bg1"/>
      </p:bgRef>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8FEA9182-444B-47BE-8176-55B363FE1507}"/>
              </a:ext>
            </a:extLst>
          </p:cNvPr>
          <p:cNvSpPr>
            <a:spLocks noGrp="1"/>
          </p:cNvSpPr>
          <p:nvPr>
            <p:ph sz="quarter" idx="14" hasCustomPrompt="1"/>
          </p:nvPr>
        </p:nvSpPr>
        <p:spPr bwMode="gray">
          <a:xfrm>
            <a:off x="571500" y="1531939"/>
            <a:ext cx="11048400" cy="4573586"/>
          </a:xfrm>
        </p:spPr>
        <p:txBody>
          <a:bodyPr/>
          <a:lstStyle>
            <a:lvl1pPr>
              <a:defRPr/>
            </a:lvl1pPr>
            <a:lvl2pPr>
              <a:defRPr/>
            </a:lvl2pPr>
            <a:lvl3pPr>
              <a:defRPr/>
            </a:lvl3pPr>
            <a:lvl4pPr>
              <a:defRPr/>
            </a:lvl4pPr>
            <a:lvl5pPr>
              <a:defRPr/>
            </a:lvl5pPr>
          </a:lstStyle>
          <a:p>
            <a:pPr lvl="0"/>
            <a:r>
              <a:rPr lang="en-US" dirty="0" err="1"/>
              <a:t>Niveau</a:t>
            </a:r>
            <a:r>
              <a:rPr lang="en-US" dirty="0"/>
              <a:t> 1</a:t>
            </a:r>
          </a:p>
          <a:p>
            <a:pPr lvl="1"/>
            <a:r>
              <a:rPr lang="en-US" dirty="0" err="1"/>
              <a:t>Niveau</a:t>
            </a:r>
            <a:r>
              <a:rPr lang="en-US" dirty="0"/>
              <a:t> 2</a:t>
            </a:r>
          </a:p>
          <a:p>
            <a:pPr lvl="2"/>
            <a:r>
              <a:rPr lang="en-US" dirty="0" err="1"/>
              <a:t>Niveau</a:t>
            </a:r>
            <a:r>
              <a:rPr lang="en-US" dirty="0"/>
              <a:t> 3</a:t>
            </a:r>
          </a:p>
          <a:p>
            <a:pPr lvl="3"/>
            <a:r>
              <a:rPr lang="en-US" dirty="0" err="1"/>
              <a:t>Niveau</a:t>
            </a:r>
            <a:r>
              <a:rPr lang="en-US" dirty="0"/>
              <a:t> 4</a:t>
            </a:r>
          </a:p>
          <a:p>
            <a:pPr lvl="4"/>
            <a:r>
              <a:rPr lang="en-US" dirty="0" err="1"/>
              <a:t>Niveau</a:t>
            </a:r>
            <a:r>
              <a:rPr lang="en-US" dirty="0"/>
              <a:t> 5</a:t>
            </a:r>
            <a:endParaRPr lang="en-GB" dirty="0"/>
          </a:p>
        </p:txBody>
      </p:sp>
      <p:sp>
        <p:nvSpPr>
          <p:cNvPr id="3" name="Footer Placeholder 2">
            <a:extLst>
              <a:ext uri="{FF2B5EF4-FFF2-40B4-BE49-F238E27FC236}">
                <a16:creationId xmlns:a16="http://schemas.microsoft.com/office/drawing/2014/main" id="{EC3FA214-7D25-4F33-80AA-CD7E73BCBBD2}"/>
              </a:ext>
            </a:extLst>
          </p:cNvPr>
          <p:cNvSpPr>
            <a:spLocks noGrp="1"/>
          </p:cNvSpPr>
          <p:nvPr>
            <p:ph type="ftr" sz="quarter" idx="15"/>
          </p:nvPr>
        </p:nvSpPr>
        <p:spPr bwMode="gray"/>
        <p:txBody>
          <a:bodyPr/>
          <a:lstStyle/>
          <a:p>
            <a:endParaRPr lang="nl-NL"/>
          </a:p>
        </p:txBody>
      </p:sp>
      <p:sp>
        <p:nvSpPr>
          <p:cNvPr id="7" name="Slide Number Placeholder 6">
            <a:extLst>
              <a:ext uri="{FF2B5EF4-FFF2-40B4-BE49-F238E27FC236}">
                <a16:creationId xmlns:a16="http://schemas.microsoft.com/office/drawing/2014/main" id="{7B36A311-11CE-4481-9A89-10E6CFA78B7F}"/>
              </a:ext>
            </a:extLst>
          </p:cNvPr>
          <p:cNvSpPr>
            <a:spLocks noGrp="1"/>
          </p:cNvSpPr>
          <p:nvPr>
            <p:ph type="sldNum" sz="quarter" idx="16"/>
          </p:nvPr>
        </p:nvSpPr>
        <p:spPr bwMode="gray"/>
        <p:txBody>
          <a:bodyPr/>
          <a:lstStyle/>
          <a:p>
            <a:fld id="{47BD42FD-8950-432B-BF2E-ADA941E5D928}" type="slidenum">
              <a:rPr lang="nl-NL" smtClean="0"/>
              <a:t>‹nr.›</a:t>
            </a:fld>
            <a:endParaRPr lang="nl-NL"/>
          </a:p>
        </p:txBody>
      </p:sp>
      <p:sp>
        <p:nvSpPr>
          <p:cNvPr id="2" name="Title 1">
            <a:extLst>
              <a:ext uri="{FF2B5EF4-FFF2-40B4-BE49-F238E27FC236}">
                <a16:creationId xmlns:a16="http://schemas.microsoft.com/office/drawing/2014/main" id="{4AA25600-7D57-4AB4-A7AD-82F3A45B726D}"/>
              </a:ext>
            </a:extLst>
          </p:cNvPr>
          <p:cNvSpPr>
            <a:spLocks noGrp="1"/>
          </p:cNvSpPr>
          <p:nvPr>
            <p:ph type="title" hasCustomPrompt="1"/>
          </p:nvPr>
        </p:nvSpPr>
        <p:spPr bwMode="gray">
          <a:xfrm>
            <a:off x="571500" y="285752"/>
            <a:ext cx="11049000" cy="1238248"/>
          </a:xfrm>
        </p:spPr>
        <p:txBody>
          <a:bodyPr/>
          <a:lstStyle>
            <a:lvl1pPr>
              <a:defRPr/>
            </a:lvl1pPr>
          </a:lstStyle>
          <a:p>
            <a:r>
              <a:rPr lang="nl-NL" dirty="0"/>
              <a:t>Klik om de titel aan te passen</a:t>
            </a:r>
          </a:p>
        </p:txBody>
      </p:sp>
    </p:spTree>
    <p:extLst>
      <p:ext uri="{BB962C8B-B14F-4D97-AF65-F5344CB8AC3E}">
        <p14:creationId xmlns:p14="http://schemas.microsoft.com/office/powerpoint/2010/main" val="40837184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koloms tekstdia">
    <p:spTree>
      <p:nvGrpSpPr>
        <p:cNvPr id="1" name=""/>
        <p:cNvGrpSpPr/>
        <p:nvPr/>
      </p:nvGrpSpPr>
      <p:grpSpPr>
        <a:xfrm>
          <a:off x="0" y="0"/>
          <a:ext cx="0" cy="0"/>
          <a:chOff x="0" y="0"/>
          <a:chExt cx="0" cy="0"/>
        </a:xfrm>
      </p:grpSpPr>
      <p:sp>
        <p:nvSpPr>
          <p:cNvPr id="10" name="Content Placeholder 8">
            <a:extLst>
              <a:ext uri="{FF2B5EF4-FFF2-40B4-BE49-F238E27FC236}">
                <a16:creationId xmlns:a16="http://schemas.microsoft.com/office/drawing/2014/main" id="{D250301E-BA37-4003-8372-4648E0A0F635}"/>
              </a:ext>
            </a:extLst>
          </p:cNvPr>
          <p:cNvSpPr>
            <a:spLocks noGrp="1"/>
          </p:cNvSpPr>
          <p:nvPr>
            <p:ph sz="quarter" idx="15" hasCustomPrompt="1"/>
          </p:nvPr>
        </p:nvSpPr>
        <p:spPr bwMode="gray">
          <a:xfrm>
            <a:off x="6238500" y="1531939"/>
            <a:ext cx="5382000" cy="4564800"/>
          </a:xfrm>
        </p:spPr>
        <p:txBody>
          <a:bodyPr/>
          <a:lstStyle>
            <a:lvl1pPr>
              <a:defRPr/>
            </a:lvl1pPr>
            <a:lvl2pPr>
              <a:defRPr/>
            </a:lvl2pPr>
            <a:lvl3pPr>
              <a:defRPr/>
            </a:lvl3pPr>
            <a:lvl4pPr>
              <a:defRPr/>
            </a:lvl4pPr>
            <a:lvl5pPr>
              <a:defRPr/>
            </a:lvl5pPr>
          </a:lstStyle>
          <a:p>
            <a:pPr lvl="0"/>
            <a:r>
              <a:rPr lang="en-US" dirty="0" err="1"/>
              <a:t>Niveau</a:t>
            </a:r>
            <a:r>
              <a:rPr lang="en-US" dirty="0"/>
              <a:t> 1</a:t>
            </a:r>
          </a:p>
          <a:p>
            <a:pPr lvl="1"/>
            <a:r>
              <a:rPr lang="en-US" dirty="0" err="1"/>
              <a:t>Niveau</a:t>
            </a:r>
            <a:r>
              <a:rPr lang="en-US" dirty="0"/>
              <a:t> 2</a:t>
            </a:r>
          </a:p>
          <a:p>
            <a:pPr lvl="2"/>
            <a:r>
              <a:rPr lang="en-US" dirty="0" err="1"/>
              <a:t>Niveau</a:t>
            </a:r>
            <a:r>
              <a:rPr lang="en-US" dirty="0"/>
              <a:t> 3</a:t>
            </a:r>
          </a:p>
          <a:p>
            <a:pPr lvl="3"/>
            <a:r>
              <a:rPr lang="en-US" dirty="0" err="1"/>
              <a:t>Niveau</a:t>
            </a:r>
            <a:r>
              <a:rPr lang="en-US" dirty="0"/>
              <a:t> 4</a:t>
            </a:r>
          </a:p>
          <a:p>
            <a:pPr lvl="4"/>
            <a:r>
              <a:rPr lang="en-US" dirty="0" err="1"/>
              <a:t>Niveau</a:t>
            </a:r>
            <a:r>
              <a:rPr lang="en-US" dirty="0"/>
              <a:t> 5</a:t>
            </a:r>
            <a:endParaRPr lang="en-GB" dirty="0"/>
          </a:p>
        </p:txBody>
      </p:sp>
      <p:sp>
        <p:nvSpPr>
          <p:cNvPr id="3" name="Footer Placeholder 2">
            <a:extLst>
              <a:ext uri="{FF2B5EF4-FFF2-40B4-BE49-F238E27FC236}">
                <a16:creationId xmlns:a16="http://schemas.microsoft.com/office/drawing/2014/main" id="{37EFEB26-60C1-458C-AEB2-4862977C0198}"/>
              </a:ext>
            </a:extLst>
          </p:cNvPr>
          <p:cNvSpPr>
            <a:spLocks noGrp="1"/>
          </p:cNvSpPr>
          <p:nvPr>
            <p:ph type="ftr" sz="quarter" idx="16"/>
          </p:nvPr>
        </p:nvSpPr>
        <p:spPr bwMode="gray"/>
        <p:txBody>
          <a:bodyPr/>
          <a:lstStyle/>
          <a:p>
            <a:endParaRPr lang="nl-NL"/>
          </a:p>
        </p:txBody>
      </p:sp>
      <p:sp>
        <p:nvSpPr>
          <p:cNvPr id="4" name="Slide Number Placeholder 3">
            <a:extLst>
              <a:ext uri="{FF2B5EF4-FFF2-40B4-BE49-F238E27FC236}">
                <a16:creationId xmlns:a16="http://schemas.microsoft.com/office/drawing/2014/main" id="{92117778-47BC-4BCE-8D2C-CF8E681EC6E8}"/>
              </a:ext>
            </a:extLst>
          </p:cNvPr>
          <p:cNvSpPr>
            <a:spLocks noGrp="1"/>
          </p:cNvSpPr>
          <p:nvPr>
            <p:ph type="sldNum" sz="quarter" idx="17"/>
          </p:nvPr>
        </p:nvSpPr>
        <p:spPr bwMode="gray"/>
        <p:txBody>
          <a:bodyPr/>
          <a:lstStyle/>
          <a:p>
            <a:fld id="{47BD42FD-8950-432B-BF2E-ADA941E5D928}" type="slidenum">
              <a:rPr lang="nl-NL" smtClean="0"/>
              <a:t>‹nr.›</a:t>
            </a:fld>
            <a:endParaRPr lang="nl-NL"/>
          </a:p>
        </p:txBody>
      </p:sp>
      <p:sp>
        <p:nvSpPr>
          <p:cNvPr id="156" name="Content Placeholder 8">
            <a:extLst>
              <a:ext uri="{FF2B5EF4-FFF2-40B4-BE49-F238E27FC236}">
                <a16:creationId xmlns:a16="http://schemas.microsoft.com/office/drawing/2014/main" id="{8C1E6B3E-1E73-45D6-8003-DABCF8722A4E}"/>
              </a:ext>
            </a:extLst>
          </p:cNvPr>
          <p:cNvSpPr>
            <a:spLocks noGrp="1"/>
          </p:cNvSpPr>
          <p:nvPr>
            <p:ph sz="quarter" idx="14" hasCustomPrompt="1"/>
          </p:nvPr>
        </p:nvSpPr>
        <p:spPr bwMode="gray">
          <a:xfrm>
            <a:off x="571499" y="1531939"/>
            <a:ext cx="5382000" cy="4573586"/>
          </a:xfrm>
        </p:spPr>
        <p:txBody>
          <a:bodyPr/>
          <a:lstStyle>
            <a:lvl1pPr>
              <a:defRPr/>
            </a:lvl1pPr>
            <a:lvl2pPr>
              <a:defRPr/>
            </a:lvl2pPr>
            <a:lvl3pPr>
              <a:defRPr/>
            </a:lvl3pPr>
            <a:lvl4pPr>
              <a:defRPr/>
            </a:lvl4pPr>
            <a:lvl5pPr>
              <a:defRPr/>
            </a:lvl5pPr>
          </a:lstStyle>
          <a:p>
            <a:pPr lvl="0"/>
            <a:r>
              <a:rPr lang="en-US" dirty="0" err="1"/>
              <a:t>Niveau</a:t>
            </a:r>
            <a:r>
              <a:rPr lang="en-US" dirty="0"/>
              <a:t> 1</a:t>
            </a:r>
          </a:p>
          <a:p>
            <a:pPr lvl="1"/>
            <a:r>
              <a:rPr lang="en-US" dirty="0" err="1"/>
              <a:t>Niveau</a:t>
            </a:r>
            <a:r>
              <a:rPr lang="en-US" dirty="0"/>
              <a:t> 2</a:t>
            </a:r>
          </a:p>
          <a:p>
            <a:pPr lvl="2"/>
            <a:r>
              <a:rPr lang="en-US" dirty="0" err="1"/>
              <a:t>Niveau</a:t>
            </a:r>
            <a:r>
              <a:rPr lang="en-US" dirty="0"/>
              <a:t> 3</a:t>
            </a:r>
          </a:p>
          <a:p>
            <a:pPr lvl="3"/>
            <a:r>
              <a:rPr lang="en-US" dirty="0" err="1"/>
              <a:t>Niveau</a:t>
            </a:r>
            <a:r>
              <a:rPr lang="en-US" dirty="0"/>
              <a:t> 4</a:t>
            </a:r>
          </a:p>
          <a:p>
            <a:pPr lvl="4"/>
            <a:r>
              <a:rPr lang="en-US" dirty="0" err="1"/>
              <a:t>Niveau</a:t>
            </a:r>
            <a:r>
              <a:rPr lang="en-US" dirty="0"/>
              <a:t> 5</a:t>
            </a:r>
            <a:endParaRPr lang="en-GB" dirty="0"/>
          </a:p>
        </p:txBody>
      </p:sp>
      <p:sp>
        <p:nvSpPr>
          <p:cNvPr id="5" name="Title 4">
            <a:extLst>
              <a:ext uri="{FF2B5EF4-FFF2-40B4-BE49-F238E27FC236}">
                <a16:creationId xmlns:a16="http://schemas.microsoft.com/office/drawing/2014/main" id="{2F0A3DA3-E97C-4380-A0E1-2C679E9D286B}"/>
              </a:ext>
            </a:extLst>
          </p:cNvPr>
          <p:cNvSpPr>
            <a:spLocks noGrp="1"/>
          </p:cNvSpPr>
          <p:nvPr>
            <p:ph type="title" hasCustomPrompt="1"/>
          </p:nvPr>
        </p:nvSpPr>
        <p:spPr bwMode="gray">
          <a:xfrm>
            <a:off x="571500" y="285752"/>
            <a:ext cx="11049000" cy="1238248"/>
          </a:xfrm>
        </p:spPr>
        <p:txBody>
          <a:bodyPr/>
          <a:lstStyle>
            <a:lvl1pPr>
              <a:defRPr/>
            </a:lvl1pPr>
          </a:lstStyle>
          <a:p>
            <a:r>
              <a:rPr lang="nl-NL" dirty="0"/>
              <a:t>Klik om de titel aan te passen</a:t>
            </a:r>
          </a:p>
        </p:txBody>
      </p:sp>
    </p:spTree>
    <p:extLst>
      <p:ext uri="{BB962C8B-B14F-4D97-AF65-F5344CB8AC3E}">
        <p14:creationId xmlns:p14="http://schemas.microsoft.com/office/powerpoint/2010/main" val="13762027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ekst en grafiek">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A7B07FD-2A47-44DC-941F-7D6E14B47B72}"/>
              </a:ext>
            </a:extLst>
          </p:cNvPr>
          <p:cNvSpPr>
            <a:spLocks noGrp="1"/>
          </p:cNvSpPr>
          <p:nvPr>
            <p:ph type="ftr" sz="quarter" idx="15"/>
          </p:nvPr>
        </p:nvSpPr>
        <p:spPr bwMode="gray">
          <a:xfrm>
            <a:off x="855030" y="6280563"/>
            <a:ext cx="5097600" cy="577438"/>
          </a:xfrm>
        </p:spPr>
        <p:txBody>
          <a:bodyPr/>
          <a:lstStyle/>
          <a:p>
            <a:endParaRPr lang="nl-NL"/>
          </a:p>
        </p:txBody>
      </p:sp>
      <p:sp>
        <p:nvSpPr>
          <p:cNvPr id="7" name="Slide Number Placeholder 6">
            <a:extLst>
              <a:ext uri="{FF2B5EF4-FFF2-40B4-BE49-F238E27FC236}">
                <a16:creationId xmlns:a16="http://schemas.microsoft.com/office/drawing/2014/main" id="{D2A312C5-F3AA-4AF5-B3E4-A7A9125FC3DC}"/>
              </a:ext>
            </a:extLst>
          </p:cNvPr>
          <p:cNvSpPr>
            <a:spLocks noGrp="1"/>
          </p:cNvSpPr>
          <p:nvPr>
            <p:ph type="sldNum" sz="quarter" idx="16"/>
          </p:nvPr>
        </p:nvSpPr>
        <p:spPr bwMode="gray"/>
        <p:txBody>
          <a:bodyPr/>
          <a:lstStyle/>
          <a:p>
            <a:fld id="{47BD42FD-8950-432B-BF2E-ADA941E5D928}" type="slidenum">
              <a:rPr lang="nl-NL" smtClean="0"/>
              <a:t>‹nr.›</a:t>
            </a:fld>
            <a:endParaRPr lang="nl-NL"/>
          </a:p>
        </p:txBody>
      </p:sp>
      <p:sp>
        <p:nvSpPr>
          <p:cNvPr id="14" name="Content Placeholder 8">
            <a:extLst>
              <a:ext uri="{FF2B5EF4-FFF2-40B4-BE49-F238E27FC236}">
                <a16:creationId xmlns:a16="http://schemas.microsoft.com/office/drawing/2014/main" id="{A36F7D77-A527-4765-806C-7E9EA367F802}"/>
              </a:ext>
            </a:extLst>
          </p:cNvPr>
          <p:cNvSpPr>
            <a:spLocks noGrp="1"/>
          </p:cNvSpPr>
          <p:nvPr>
            <p:ph sz="quarter" idx="20" hasCustomPrompt="1"/>
          </p:nvPr>
        </p:nvSpPr>
        <p:spPr bwMode="gray">
          <a:xfrm>
            <a:off x="6238500" y="2082801"/>
            <a:ext cx="5382000" cy="4022724"/>
          </a:xfrm>
        </p:spPr>
        <p:txBody>
          <a:bodyPr/>
          <a:lstStyle>
            <a:lvl1pPr>
              <a:defRPr/>
            </a:lvl1pPr>
          </a:lstStyle>
          <a:p>
            <a:pPr lvl="0"/>
            <a:r>
              <a:rPr lang="en-US" dirty="0" err="1"/>
              <a:t>Plaats</a:t>
            </a:r>
            <a:r>
              <a:rPr lang="en-US" dirty="0"/>
              <a:t> </a:t>
            </a:r>
            <a:r>
              <a:rPr lang="en-US" dirty="0" err="1"/>
              <a:t>een</a:t>
            </a:r>
            <a:r>
              <a:rPr lang="en-US" dirty="0"/>
              <a:t> </a:t>
            </a:r>
            <a:r>
              <a:rPr lang="en-US" dirty="0" err="1"/>
              <a:t>grafiek</a:t>
            </a:r>
            <a:endParaRPr lang="en-GB" dirty="0"/>
          </a:p>
        </p:txBody>
      </p:sp>
      <p:sp>
        <p:nvSpPr>
          <p:cNvPr id="15" name="Text Placeholder 4">
            <a:extLst>
              <a:ext uri="{FF2B5EF4-FFF2-40B4-BE49-F238E27FC236}">
                <a16:creationId xmlns:a16="http://schemas.microsoft.com/office/drawing/2014/main" id="{0DB36431-83D4-48F2-97ED-9F7019816FE7}"/>
              </a:ext>
            </a:extLst>
          </p:cNvPr>
          <p:cNvSpPr>
            <a:spLocks noGrp="1"/>
          </p:cNvSpPr>
          <p:nvPr>
            <p:ph type="body" sz="quarter" idx="21" hasCustomPrompt="1"/>
          </p:nvPr>
        </p:nvSpPr>
        <p:spPr bwMode="gray">
          <a:xfrm>
            <a:off x="6238500" y="1524000"/>
            <a:ext cx="5382000" cy="279401"/>
          </a:xfrm>
          <a:prstGeom prst="rect">
            <a:avLst/>
          </a:prstGeom>
        </p:spPr>
        <p:txBody>
          <a:bodyPr anchor="b" anchorCtr="0">
            <a:noAutofit/>
          </a:bodyPr>
          <a:lstStyle>
            <a:lvl1pPr marL="0" indent="0">
              <a:buNone/>
              <a:defRPr sz="1800" b="0">
                <a:solidFill>
                  <a:schemeClr val="tx2"/>
                </a:solidFill>
              </a:defRPr>
            </a:lvl1pPr>
            <a:lvl2pPr marL="457174" indent="0">
              <a:buNone/>
              <a:defRPr sz="2000" b="1"/>
            </a:lvl2pPr>
            <a:lvl3pPr marL="914348" indent="0">
              <a:buNone/>
              <a:defRPr sz="1800" b="1"/>
            </a:lvl3pPr>
            <a:lvl4pPr marL="1371522" indent="0">
              <a:buNone/>
              <a:defRPr sz="1600" b="1"/>
            </a:lvl4pPr>
            <a:lvl5pPr marL="1828696" indent="0">
              <a:buNone/>
              <a:defRPr sz="1600" b="1"/>
            </a:lvl5pPr>
            <a:lvl6pPr marL="2285870" indent="0">
              <a:buNone/>
              <a:defRPr sz="1600" b="1"/>
            </a:lvl6pPr>
            <a:lvl7pPr marL="2743044" indent="0">
              <a:buNone/>
              <a:defRPr sz="1600" b="1"/>
            </a:lvl7pPr>
            <a:lvl8pPr marL="3200218" indent="0">
              <a:buNone/>
              <a:defRPr sz="1600" b="1"/>
            </a:lvl8pPr>
            <a:lvl9pPr marL="3657392" indent="0">
              <a:buNone/>
              <a:defRPr sz="1600" b="1"/>
            </a:lvl9pPr>
          </a:lstStyle>
          <a:p>
            <a:r>
              <a:rPr lang="nl-NL" dirty="0"/>
              <a:t>Grafiek titel</a:t>
            </a:r>
          </a:p>
        </p:txBody>
      </p:sp>
      <p:sp>
        <p:nvSpPr>
          <p:cNvPr id="17" name="Content Placeholder 8">
            <a:extLst>
              <a:ext uri="{FF2B5EF4-FFF2-40B4-BE49-F238E27FC236}">
                <a16:creationId xmlns:a16="http://schemas.microsoft.com/office/drawing/2014/main" id="{C8910369-F871-4084-B502-2BC5FBED7866}"/>
              </a:ext>
            </a:extLst>
          </p:cNvPr>
          <p:cNvSpPr>
            <a:spLocks noGrp="1"/>
          </p:cNvSpPr>
          <p:nvPr>
            <p:ph sz="quarter" idx="14" hasCustomPrompt="1"/>
          </p:nvPr>
        </p:nvSpPr>
        <p:spPr bwMode="gray">
          <a:xfrm>
            <a:off x="571500" y="1531939"/>
            <a:ext cx="5382000" cy="4573586"/>
          </a:xfrm>
        </p:spPr>
        <p:txBody>
          <a:bodyPr/>
          <a:lstStyle>
            <a:lvl1pPr>
              <a:defRPr/>
            </a:lvl1pPr>
            <a:lvl2pPr>
              <a:defRPr/>
            </a:lvl2pPr>
            <a:lvl3pPr>
              <a:defRPr/>
            </a:lvl3pPr>
            <a:lvl4pPr>
              <a:defRPr/>
            </a:lvl4pPr>
            <a:lvl5pPr>
              <a:defRPr/>
            </a:lvl5pPr>
          </a:lstStyle>
          <a:p>
            <a:pPr lvl="0"/>
            <a:r>
              <a:rPr lang="en-US" dirty="0" err="1"/>
              <a:t>Niveau</a:t>
            </a:r>
            <a:r>
              <a:rPr lang="en-US" dirty="0"/>
              <a:t> 1</a:t>
            </a:r>
          </a:p>
          <a:p>
            <a:pPr lvl="1"/>
            <a:r>
              <a:rPr lang="en-US" dirty="0" err="1"/>
              <a:t>Niveau</a:t>
            </a:r>
            <a:r>
              <a:rPr lang="en-US" dirty="0"/>
              <a:t> 2</a:t>
            </a:r>
          </a:p>
          <a:p>
            <a:pPr lvl="2"/>
            <a:r>
              <a:rPr lang="en-US" dirty="0" err="1"/>
              <a:t>Niveau</a:t>
            </a:r>
            <a:r>
              <a:rPr lang="en-US" dirty="0"/>
              <a:t> 3</a:t>
            </a:r>
          </a:p>
          <a:p>
            <a:pPr lvl="3"/>
            <a:r>
              <a:rPr lang="en-US" dirty="0" err="1"/>
              <a:t>Niveau</a:t>
            </a:r>
            <a:r>
              <a:rPr lang="en-US" dirty="0"/>
              <a:t> 4</a:t>
            </a:r>
          </a:p>
          <a:p>
            <a:pPr lvl="4"/>
            <a:r>
              <a:rPr lang="en-US" dirty="0" err="1"/>
              <a:t>Niveau</a:t>
            </a:r>
            <a:r>
              <a:rPr lang="en-US" dirty="0"/>
              <a:t> 5</a:t>
            </a:r>
            <a:endParaRPr lang="en-GB" dirty="0"/>
          </a:p>
        </p:txBody>
      </p:sp>
      <p:sp>
        <p:nvSpPr>
          <p:cNvPr id="2" name="Title 1">
            <a:extLst>
              <a:ext uri="{FF2B5EF4-FFF2-40B4-BE49-F238E27FC236}">
                <a16:creationId xmlns:a16="http://schemas.microsoft.com/office/drawing/2014/main" id="{08289F8E-BD02-4250-A781-11CED51F4F10}"/>
              </a:ext>
            </a:extLst>
          </p:cNvPr>
          <p:cNvSpPr>
            <a:spLocks noGrp="1"/>
          </p:cNvSpPr>
          <p:nvPr>
            <p:ph type="title" hasCustomPrompt="1"/>
          </p:nvPr>
        </p:nvSpPr>
        <p:spPr bwMode="gray">
          <a:xfrm>
            <a:off x="571500" y="285752"/>
            <a:ext cx="11049000" cy="1238248"/>
          </a:xfrm>
        </p:spPr>
        <p:txBody>
          <a:bodyPr/>
          <a:lstStyle>
            <a:lvl1pPr>
              <a:defRPr/>
            </a:lvl1pPr>
          </a:lstStyle>
          <a:p>
            <a:r>
              <a:rPr lang="nl-NL" dirty="0"/>
              <a:t>Klik om de titel aan te passen</a:t>
            </a:r>
          </a:p>
        </p:txBody>
      </p:sp>
    </p:spTree>
    <p:extLst>
      <p:ext uri="{BB962C8B-B14F-4D97-AF65-F5344CB8AC3E}">
        <p14:creationId xmlns:p14="http://schemas.microsoft.com/office/powerpoint/2010/main" val="3418241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dia">
    <p:bg bwMode="gray">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CB7E36A-F263-48E7-B563-32F7A4097B1E}"/>
              </a:ext>
            </a:extLst>
          </p:cNvPr>
          <p:cNvGrpSpPr/>
          <p:nvPr userDrawn="1"/>
        </p:nvGrpSpPr>
        <p:grpSpPr>
          <a:xfrm>
            <a:off x="-3714750" y="-933450"/>
            <a:ext cx="19621500" cy="8724900"/>
            <a:chOff x="-3714750" y="-933450"/>
            <a:chExt cx="19621500" cy="8724900"/>
          </a:xfrm>
        </p:grpSpPr>
        <p:sp>
          <p:nvSpPr>
            <p:cNvPr id="8" name="Rectangle 7">
              <a:extLst>
                <a:ext uri="{FF2B5EF4-FFF2-40B4-BE49-F238E27FC236}">
                  <a16:creationId xmlns:a16="http://schemas.microsoft.com/office/drawing/2014/main" id="{208CDB07-905A-4320-8368-7370D36E5EA5}"/>
                </a:ext>
              </a:extLst>
            </p:cNvPr>
            <p:cNvSpPr/>
            <p:nvPr userDrawn="1"/>
          </p:nvSpPr>
          <p:spPr bwMode="gray">
            <a:xfrm>
              <a:off x="-3714750" y="-933450"/>
              <a:ext cx="19621500" cy="87249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Content Placeholder 1">
              <a:extLst>
                <a:ext uri="{FF2B5EF4-FFF2-40B4-BE49-F238E27FC236}">
                  <a16:creationId xmlns:a16="http://schemas.microsoft.com/office/drawing/2014/main" id="{61A6D51A-0053-4920-ADF3-39E47E0B0044}"/>
                </a:ext>
              </a:extLst>
            </p:cNvPr>
            <p:cNvSpPr txBox="1">
              <a:spLocks/>
            </p:cNvSpPr>
            <p:nvPr userDrawn="1"/>
          </p:nvSpPr>
          <p:spPr bwMode="gray">
            <a:xfrm>
              <a:off x="-3163456" y="422"/>
              <a:ext cx="3163455" cy="2342813"/>
            </a:xfrm>
            <a:prstGeom prst="rect">
              <a:avLst/>
            </a:prstGeom>
            <a:noFill/>
          </p:spPr>
          <p:txBody>
            <a:bodyPr vert="horz" lIns="0" tIns="0" rIns="432000" bIns="0" rtlCol="0">
              <a:noAutofit/>
            </a:bodyPr>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nl-NL" sz="1100" b="1" dirty="0">
                  <a:solidFill>
                    <a:schemeClr val="tx1"/>
                  </a:solidFill>
                </a:rPr>
                <a:t>Gebruik de UWV bullets met de button ‘Lijstniveau’.</a:t>
              </a:r>
            </a:p>
            <a:p>
              <a:pPr>
                <a:spcBef>
                  <a:spcPts val="0"/>
                </a:spcBef>
              </a:pPr>
              <a:endParaRPr lang="nl-NL" sz="1100" b="1" dirty="0">
                <a:solidFill>
                  <a:schemeClr val="tx1"/>
                </a:solidFill>
              </a:endParaRPr>
            </a:p>
            <a:p>
              <a:pPr marL="171450" lvl="0" indent="-171450">
                <a:spcBef>
                  <a:spcPts val="0"/>
                </a:spcBef>
                <a:buFont typeface="Arial" panose="020B0604020202020204" pitchFamily="34" charset="0"/>
                <a:buChar char="•"/>
              </a:pPr>
              <a:r>
                <a:rPr lang="nl-NL" sz="1100" dirty="0">
                  <a:solidFill>
                    <a:schemeClr val="tx1"/>
                  </a:solidFill>
                </a:rPr>
                <a:t>Niveau 1: tekst zonder bullet</a:t>
              </a:r>
            </a:p>
            <a:p>
              <a:pPr marL="171450" lvl="0" indent="-171450">
                <a:spcBef>
                  <a:spcPts val="0"/>
                </a:spcBef>
                <a:buFont typeface="Arial" panose="020B0604020202020204" pitchFamily="34" charset="0"/>
                <a:buChar char="•"/>
              </a:pPr>
              <a:r>
                <a:rPr lang="nl-NL" sz="1100" dirty="0">
                  <a:solidFill>
                    <a:schemeClr val="tx1"/>
                  </a:solidFill>
                </a:rPr>
                <a:t>Niveau 2 t/m 5: tekst met bullets</a:t>
              </a:r>
            </a:p>
            <a:p>
              <a:pPr marL="171450" lvl="0" indent="-171450">
                <a:spcBef>
                  <a:spcPts val="0"/>
                </a:spcBef>
                <a:buFont typeface="Arial" panose="020B0604020202020204" pitchFamily="34" charset="0"/>
                <a:buChar char="•"/>
              </a:pPr>
              <a:endParaRPr lang="nl-NL" sz="1100" dirty="0">
                <a:solidFill>
                  <a:schemeClr val="tx1"/>
                </a:solidFill>
              </a:endParaRPr>
            </a:p>
            <a:p>
              <a:pPr lvl="0">
                <a:spcBef>
                  <a:spcPts val="0"/>
                </a:spcBef>
              </a:pPr>
              <a:r>
                <a:rPr lang="nl-NL" sz="1100" dirty="0">
                  <a:solidFill>
                    <a:schemeClr val="tx1"/>
                  </a:solidFill>
                </a:rPr>
                <a:t>Typ je tekst op de eerste tekstregel. Vergeet nu de standaard button voor bullets (rode kruis). </a:t>
              </a:r>
            </a:p>
            <a:p>
              <a:pPr lvl="0">
                <a:spcBef>
                  <a:spcPts val="0"/>
                </a:spcBef>
              </a:pPr>
              <a:r>
                <a:rPr lang="nl-NL" sz="1100" dirty="0">
                  <a:solidFill>
                    <a:schemeClr val="tx1"/>
                  </a:solidFill>
                </a:rPr>
                <a:t>Klik op het pijltje naar links en je verlaagt het tekstniveau. Klik op het pijltje naar rechts en je verhoogt het tekstniveau. </a:t>
              </a:r>
            </a:p>
            <a:p>
              <a:pPr>
                <a:spcBef>
                  <a:spcPts val="0"/>
                </a:spcBef>
              </a:pPr>
              <a:endParaRPr lang="nl-NL" sz="1200" dirty="0">
                <a:solidFill>
                  <a:schemeClr val="tx1"/>
                </a:solidFill>
              </a:endParaRPr>
            </a:p>
          </p:txBody>
        </p:sp>
        <p:pic>
          <p:nvPicPr>
            <p:cNvPr id="11" name="Afbeelding 25">
              <a:extLst>
                <a:ext uri="{FF2B5EF4-FFF2-40B4-BE49-F238E27FC236}">
                  <a16:creationId xmlns:a16="http://schemas.microsoft.com/office/drawing/2014/main" id="{7000544B-2D37-40CB-9C93-666954B169B0}"/>
                </a:ext>
              </a:extLst>
            </p:cNvPr>
            <p:cNvPicPr>
              <a:picLocks/>
            </p:cNvPicPr>
            <p:nvPr userDrawn="1"/>
          </p:nvPicPr>
          <p:blipFill rotWithShape="1">
            <a:blip r:embed="rId2" cstate="screen">
              <a:extLst>
                <a:ext uri="{28A0092B-C50C-407E-A947-70E740481C1C}">
                  <a14:useLocalDpi xmlns:a14="http://schemas.microsoft.com/office/drawing/2010/main"/>
                </a:ext>
              </a:extLst>
            </a:blip>
            <a:srcRect l="15744" t="27663" r="17943" b="39396"/>
            <a:stretch/>
          </p:blipFill>
          <p:spPr bwMode="gray">
            <a:xfrm>
              <a:off x="-3163455" y="2278596"/>
              <a:ext cx="2686285" cy="750607"/>
            </a:xfrm>
            <a:prstGeom prst="rect">
              <a:avLst/>
            </a:prstGeom>
            <a:noFill/>
            <a:ln>
              <a:noFill/>
            </a:ln>
            <a:extLst>
              <a:ext uri="{53640926-AAD7-44D8-BBD7-CCE9431645EC}">
                <a14:shadowObscured xmlns:a14="http://schemas.microsoft.com/office/drawing/2010/main"/>
              </a:ext>
            </a:extLst>
          </p:spPr>
        </p:pic>
      </p:grpSp>
      <p:sp>
        <p:nvSpPr>
          <p:cNvPr id="9" name="Content Placeholder 8">
            <a:extLst>
              <a:ext uri="{FF2B5EF4-FFF2-40B4-BE49-F238E27FC236}">
                <a16:creationId xmlns:a16="http://schemas.microsoft.com/office/drawing/2014/main" id="{8FEA9182-444B-47BE-8176-55B363FE1507}"/>
              </a:ext>
            </a:extLst>
          </p:cNvPr>
          <p:cNvSpPr>
            <a:spLocks noGrp="1"/>
          </p:cNvSpPr>
          <p:nvPr>
            <p:ph sz="quarter" idx="14" hasCustomPrompt="1"/>
          </p:nvPr>
        </p:nvSpPr>
        <p:spPr bwMode="gray">
          <a:xfrm>
            <a:off x="571500" y="1531939"/>
            <a:ext cx="11048400" cy="4573586"/>
          </a:xfrm>
        </p:spPr>
        <p:txBody>
          <a:bodyPr/>
          <a:lstStyle>
            <a:lvl1pPr>
              <a:defRPr/>
            </a:lvl1pPr>
            <a:lvl2pPr>
              <a:defRPr/>
            </a:lvl2pPr>
            <a:lvl3pPr>
              <a:defRPr/>
            </a:lvl3pPr>
            <a:lvl4pPr>
              <a:defRPr/>
            </a:lvl4pPr>
            <a:lvl5pPr>
              <a:defRPr/>
            </a:lvl5pPr>
          </a:lstStyle>
          <a:p>
            <a:pPr lvl="0"/>
            <a:r>
              <a:rPr lang="en-US" dirty="0" err="1"/>
              <a:t>Niveau</a:t>
            </a:r>
            <a:r>
              <a:rPr lang="en-US" dirty="0"/>
              <a:t> 1</a:t>
            </a:r>
          </a:p>
          <a:p>
            <a:pPr lvl="1"/>
            <a:r>
              <a:rPr lang="en-US" dirty="0" err="1"/>
              <a:t>Niveau</a:t>
            </a:r>
            <a:r>
              <a:rPr lang="en-US" dirty="0"/>
              <a:t> 2</a:t>
            </a:r>
          </a:p>
          <a:p>
            <a:pPr lvl="2"/>
            <a:r>
              <a:rPr lang="en-US" dirty="0" err="1"/>
              <a:t>Niveau</a:t>
            </a:r>
            <a:r>
              <a:rPr lang="en-US" dirty="0"/>
              <a:t> 3</a:t>
            </a:r>
          </a:p>
          <a:p>
            <a:pPr lvl="3"/>
            <a:r>
              <a:rPr lang="en-US" dirty="0" err="1"/>
              <a:t>Niveau</a:t>
            </a:r>
            <a:r>
              <a:rPr lang="en-US" dirty="0"/>
              <a:t> 4</a:t>
            </a:r>
          </a:p>
          <a:p>
            <a:pPr lvl="4"/>
            <a:r>
              <a:rPr lang="en-US" dirty="0" err="1"/>
              <a:t>Niveau</a:t>
            </a:r>
            <a:r>
              <a:rPr lang="en-US" dirty="0"/>
              <a:t> 5</a:t>
            </a:r>
            <a:endParaRPr lang="en-GB" dirty="0"/>
          </a:p>
        </p:txBody>
      </p:sp>
      <p:sp>
        <p:nvSpPr>
          <p:cNvPr id="3" name="Footer Placeholder 2">
            <a:extLst>
              <a:ext uri="{FF2B5EF4-FFF2-40B4-BE49-F238E27FC236}">
                <a16:creationId xmlns:a16="http://schemas.microsoft.com/office/drawing/2014/main" id="{EC3FA214-7D25-4F33-80AA-CD7E73BCBBD2}"/>
              </a:ext>
            </a:extLst>
          </p:cNvPr>
          <p:cNvSpPr>
            <a:spLocks noGrp="1"/>
          </p:cNvSpPr>
          <p:nvPr>
            <p:ph type="ftr" sz="quarter" idx="15"/>
          </p:nvPr>
        </p:nvSpPr>
        <p:spPr bwMode="gray"/>
        <p:txBody>
          <a:bodyPr/>
          <a:lstStyle/>
          <a:p>
            <a:endParaRPr lang="en-GB" dirty="0"/>
          </a:p>
        </p:txBody>
      </p:sp>
      <p:sp>
        <p:nvSpPr>
          <p:cNvPr id="7" name="Slide Number Placeholder 6">
            <a:extLst>
              <a:ext uri="{FF2B5EF4-FFF2-40B4-BE49-F238E27FC236}">
                <a16:creationId xmlns:a16="http://schemas.microsoft.com/office/drawing/2014/main" id="{7B36A311-11CE-4481-9A89-10E6CFA78B7F}"/>
              </a:ext>
            </a:extLst>
          </p:cNvPr>
          <p:cNvSpPr>
            <a:spLocks noGrp="1"/>
          </p:cNvSpPr>
          <p:nvPr>
            <p:ph type="sldNum" sz="quarter" idx="16"/>
          </p:nvPr>
        </p:nvSpPr>
        <p:spPr bwMode="gray"/>
        <p:txBody>
          <a:bodyPr/>
          <a:lstStyle/>
          <a:p>
            <a:fld id="{EEC0F82C-4994-47DA-8D9B-99D78D224F6D}" type="slidenum">
              <a:rPr lang="en-GB" smtClean="0"/>
              <a:pPr/>
              <a:t>‹nr.›</a:t>
            </a:fld>
            <a:endParaRPr lang="en-GB" dirty="0"/>
          </a:p>
        </p:txBody>
      </p:sp>
      <p:sp>
        <p:nvSpPr>
          <p:cNvPr id="2" name="Title 1">
            <a:extLst>
              <a:ext uri="{FF2B5EF4-FFF2-40B4-BE49-F238E27FC236}">
                <a16:creationId xmlns:a16="http://schemas.microsoft.com/office/drawing/2014/main" id="{4AA25600-7D57-4AB4-A7AD-82F3A45B726D}"/>
              </a:ext>
            </a:extLst>
          </p:cNvPr>
          <p:cNvSpPr>
            <a:spLocks noGrp="1"/>
          </p:cNvSpPr>
          <p:nvPr>
            <p:ph type="title" hasCustomPrompt="1"/>
          </p:nvPr>
        </p:nvSpPr>
        <p:spPr bwMode="gray">
          <a:xfrm>
            <a:off x="571500" y="285752"/>
            <a:ext cx="11049000" cy="1238248"/>
          </a:xfrm>
        </p:spPr>
        <p:txBody>
          <a:bodyPr/>
          <a:lstStyle>
            <a:lvl1pPr>
              <a:defRPr/>
            </a:lvl1pPr>
          </a:lstStyle>
          <a:p>
            <a:r>
              <a:rPr lang="nl-NL" dirty="0"/>
              <a:t>Klik om de titel aan te passen</a:t>
            </a:r>
          </a:p>
        </p:txBody>
      </p:sp>
    </p:spTree>
    <p:extLst>
      <p:ext uri="{BB962C8B-B14F-4D97-AF65-F5344CB8AC3E}">
        <p14:creationId xmlns:p14="http://schemas.microsoft.com/office/powerpoint/2010/main" val="2605180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wee grafieken">
    <p:bg bwMode="gray">
      <p:bgRef idx="1001">
        <a:schemeClr val="bg1"/>
      </p:bgRef>
    </p:bg>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9001A125-B315-4F5D-8645-0FE5ABB158C9}"/>
              </a:ext>
            </a:extLst>
          </p:cNvPr>
          <p:cNvSpPr>
            <a:spLocks noGrp="1"/>
          </p:cNvSpPr>
          <p:nvPr>
            <p:ph type="ftr" sz="quarter" idx="10"/>
          </p:nvPr>
        </p:nvSpPr>
        <p:spPr bwMode="gray"/>
        <p:txBody>
          <a:bodyPr/>
          <a:lstStyle/>
          <a:p>
            <a:endParaRPr lang="nl-NL"/>
          </a:p>
        </p:txBody>
      </p:sp>
      <p:sp>
        <p:nvSpPr>
          <p:cNvPr id="11" name="Slide Number Placeholder 10">
            <a:extLst>
              <a:ext uri="{FF2B5EF4-FFF2-40B4-BE49-F238E27FC236}">
                <a16:creationId xmlns:a16="http://schemas.microsoft.com/office/drawing/2014/main" id="{A24DDAEC-6BED-4D08-8CB9-CE7D70F3035B}"/>
              </a:ext>
            </a:extLst>
          </p:cNvPr>
          <p:cNvSpPr>
            <a:spLocks noGrp="1"/>
          </p:cNvSpPr>
          <p:nvPr>
            <p:ph type="sldNum" sz="quarter" idx="11"/>
          </p:nvPr>
        </p:nvSpPr>
        <p:spPr bwMode="gray"/>
        <p:txBody>
          <a:bodyPr/>
          <a:lstStyle/>
          <a:p>
            <a:fld id="{47BD42FD-8950-432B-BF2E-ADA941E5D928}" type="slidenum">
              <a:rPr lang="nl-NL" smtClean="0"/>
              <a:t>‹nr.›</a:t>
            </a:fld>
            <a:endParaRPr lang="nl-NL"/>
          </a:p>
        </p:txBody>
      </p:sp>
      <p:sp>
        <p:nvSpPr>
          <p:cNvPr id="13" name="Content Placeholder 8">
            <a:extLst>
              <a:ext uri="{FF2B5EF4-FFF2-40B4-BE49-F238E27FC236}">
                <a16:creationId xmlns:a16="http://schemas.microsoft.com/office/drawing/2014/main" id="{AFD0D768-D0D3-419F-A50A-348F13C0B056}"/>
              </a:ext>
            </a:extLst>
          </p:cNvPr>
          <p:cNvSpPr>
            <a:spLocks noGrp="1"/>
          </p:cNvSpPr>
          <p:nvPr>
            <p:ph sz="quarter" idx="18" hasCustomPrompt="1"/>
          </p:nvPr>
        </p:nvSpPr>
        <p:spPr bwMode="gray">
          <a:xfrm>
            <a:off x="571500" y="2082801"/>
            <a:ext cx="5382000" cy="4022724"/>
          </a:xfrm>
        </p:spPr>
        <p:txBody>
          <a:bodyPr/>
          <a:lstStyle>
            <a:lvl1pPr>
              <a:defRPr/>
            </a:lvl1pPr>
          </a:lstStyle>
          <a:p>
            <a:pPr lvl="0"/>
            <a:r>
              <a:rPr lang="en-US" dirty="0" err="1"/>
              <a:t>Plaats</a:t>
            </a:r>
            <a:r>
              <a:rPr lang="en-US" dirty="0"/>
              <a:t> </a:t>
            </a:r>
            <a:r>
              <a:rPr lang="en-US" dirty="0" err="1"/>
              <a:t>een</a:t>
            </a:r>
            <a:r>
              <a:rPr lang="en-US" dirty="0"/>
              <a:t> </a:t>
            </a:r>
            <a:r>
              <a:rPr lang="en-US" dirty="0" err="1"/>
              <a:t>grafiek</a:t>
            </a:r>
            <a:endParaRPr lang="en-GB" dirty="0"/>
          </a:p>
        </p:txBody>
      </p:sp>
      <p:sp>
        <p:nvSpPr>
          <p:cNvPr id="16" name="Text Placeholder 4">
            <a:extLst>
              <a:ext uri="{FF2B5EF4-FFF2-40B4-BE49-F238E27FC236}">
                <a16:creationId xmlns:a16="http://schemas.microsoft.com/office/drawing/2014/main" id="{ABCF25F6-53A3-44DB-9E7D-5B3F3AD76336}"/>
              </a:ext>
            </a:extLst>
          </p:cNvPr>
          <p:cNvSpPr>
            <a:spLocks noGrp="1"/>
          </p:cNvSpPr>
          <p:nvPr>
            <p:ph type="body" sz="quarter" idx="19" hasCustomPrompt="1"/>
          </p:nvPr>
        </p:nvSpPr>
        <p:spPr bwMode="gray">
          <a:xfrm>
            <a:off x="571500" y="1524000"/>
            <a:ext cx="5382000" cy="279401"/>
          </a:xfrm>
          <a:prstGeom prst="rect">
            <a:avLst/>
          </a:prstGeom>
        </p:spPr>
        <p:txBody>
          <a:bodyPr anchor="b" anchorCtr="0">
            <a:noAutofit/>
          </a:bodyPr>
          <a:lstStyle>
            <a:lvl1pPr marL="0" indent="0">
              <a:buNone/>
              <a:defRPr sz="1800" b="0">
                <a:solidFill>
                  <a:schemeClr val="tx2"/>
                </a:solidFill>
              </a:defRPr>
            </a:lvl1pPr>
            <a:lvl2pPr marL="457174" indent="0">
              <a:buNone/>
              <a:defRPr sz="2000" b="1"/>
            </a:lvl2pPr>
            <a:lvl3pPr marL="914348" indent="0">
              <a:buNone/>
              <a:defRPr sz="1800" b="1"/>
            </a:lvl3pPr>
            <a:lvl4pPr marL="1371522" indent="0">
              <a:buNone/>
              <a:defRPr sz="1600" b="1"/>
            </a:lvl4pPr>
            <a:lvl5pPr marL="1828696" indent="0">
              <a:buNone/>
              <a:defRPr sz="1600" b="1"/>
            </a:lvl5pPr>
            <a:lvl6pPr marL="2285870" indent="0">
              <a:buNone/>
              <a:defRPr sz="1600" b="1"/>
            </a:lvl6pPr>
            <a:lvl7pPr marL="2743044" indent="0">
              <a:buNone/>
              <a:defRPr sz="1600" b="1"/>
            </a:lvl7pPr>
            <a:lvl8pPr marL="3200218" indent="0">
              <a:buNone/>
              <a:defRPr sz="1600" b="1"/>
            </a:lvl8pPr>
            <a:lvl9pPr marL="3657392" indent="0">
              <a:buNone/>
              <a:defRPr sz="1600" b="1"/>
            </a:lvl9pPr>
          </a:lstStyle>
          <a:p>
            <a:r>
              <a:rPr lang="nl-NL" dirty="0"/>
              <a:t>Grafiek titel</a:t>
            </a:r>
          </a:p>
        </p:txBody>
      </p:sp>
      <p:sp>
        <p:nvSpPr>
          <p:cNvPr id="307" name="Content Placeholder 8">
            <a:extLst>
              <a:ext uri="{FF2B5EF4-FFF2-40B4-BE49-F238E27FC236}">
                <a16:creationId xmlns:a16="http://schemas.microsoft.com/office/drawing/2014/main" id="{7F51DB44-8200-42CE-A1B8-585EFD8DA59E}"/>
              </a:ext>
            </a:extLst>
          </p:cNvPr>
          <p:cNvSpPr>
            <a:spLocks noGrp="1"/>
          </p:cNvSpPr>
          <p:nvPr>
            <p:ph sz="quarter" idx="20" hasCustomPrompt="1"/>
          </p:nvPr>
        </p:nvSpPr>
        <p:spPr bwMode="gray">
          <a:xfrm>
            <a:off x="6238500" y="2082801"/>
            <a:ext cx="5382000" cy="4022724"/>
          </a:xfrm>
        </p:spPr>
        <p:txBody>
          <a:bodyPr/>
          <a:lstStyle>
            <a:lvl1pPr>
              <a:defRPr/>
            </a:lvl1pPr>
          </a:lstStyle>
          <a:p>
            <a:pPr lvl="0"/>
            <a:r>
              <a:rPr lang="en-US" dirty="0" err="1"/>
              <a:t>Plaats</a:t>
            </a:r>
            <a:r>
              <a:rPr lang="en-US" dirty="0"/>
              <a:t> </a:t>
            </a:r>
            <a:r>
              <a:rPr lang="en-US" dirty="0" err="1"/>
              <a:t>een</a:t>
            </a:r>
            <a:r>
              <a:rPr lang="en-US" dirty="0"/>
              <a:t> </a:t>
            </a:r>
            <a:r>
              <a:rPr lang="en-US" dirty="0" err="1"/>
              <a:t>grafiek</a:t>
            </a:r>
            <a:endParaRPr lang="en-GB" dirty="0"/>
          </a:p>
        </p:txBody>
      </p:sp>
      <p:sp>
        <p:nvSpPr>
          <p:cNvPr id="308" name="Text Placeholder 4">
            <a:extLst>
              <a:ext uri="{FF2B5EF4-FFF2-40B4-BE49-F238E27FC236}">
                <a16:creationId xmlns:a16="http://schemas.microsoft.com/office/drawing/2014/main" id="{34E3C1CD-7C2A-481A-A775-75D68AF05AA0}"/>
              </a:ext>
            </a:extLst>
          </p:cNvPr>
          <p:cNvSpPr>
            <a:spLocks noGrp="1"/>
          </p:cNvSpPr>
          <p:nvPr>
            <p:ph type="body" sz="quarter" idx="21" hasCustomPrompt="1"/>
          </p:nvPr>
        </p:nvSpPr>
        <p:spPr bwMode="gray">
          <a:xfrm>
            <a:off x="6238500" y="1524000"/>
            <a:ext cx="5382000" cy="279401"/>
          </a:xfrm>
          <a:prstGeom prst="rect">
            <a:avLst/>
          </a:prstGeom>
        </p:spPr>
        <p:txBody>
          <a:bodyPr anchor="b" anchorCtr="0">
            <a:noAutofit/>
          </a:bodyPr>
          <a:lstStyle>
            <a:lvl1pPr marL="0" indent="0">
              <a:buNone/>
              <a:defRPr sz="1800" b="0">
                <a:solidFill>
                  <a:schemeClr val="tx2"/>
                </a:solidFill>
              </a:defRPr>
            </a:lvl1pPr>
            <a:lvl2pPr marL="457174" indent="0">
              <a:buNone/>
              <a:defRPr sz="2000" b="1"/>
            </a:lvl2pPr>
            <a:lvl3pPr marL="914348" indent="0">
              <a:buNone/>
              <a:defRPr sz="1800" b="1"/>
            </a:lvl3pPr>
            <a:lvl4pPr marL="1371522" indent="0">
              <a:buNone/>
              <a:defRPr sz="1600" b="1"/>
            </a:lvl4pPr>
            <a:lvl5pPr marL="1828696" indent="0">
              <a:buNone/>
              <a:defRPr sz="1600" b="1"/>
            </a:lvl5pPr>
            <a:lvl6pPr marL="2285870" indent="0">
              <a:buNone/>
              <a:defRPr sz="1600" b="1"/>
            </a:lvl6pPr>
            <a:lvl7pPr marL="2743044" indent="0">
              <a:buNone/>
              <a:defRPr sz="1600" b="1"/>
            </a:lvl7pPr>
            <a:lvl8pPr marL="3200218" indent="0">
              <a:buNone/>
              <a:defRPr sz="1600" b="1"/>
            </a:lvl8pPr>
            <a:lvl9pPr marL="3657392" indent="0">
              <a:buNone/>
              <a:defRPr sz="1600" b="1"/>
            </a:lvl9pPr>
          </a:lstStyle>
          <a:p>
            <a:r>
              <a:rPr lang="nl-NL" dirty="0"/>
              <a:t>Grafiek titel</a:t>
            </a:r>
          </a:p>
        </p:txBody>
      </p:sp>
      <p:sp>
        <p:nvSpPr>
          <p:cNvPr id="3" name="Title 2">
            <a:extLst>
              <a:ext uri="{FF2B5EF4-FFF2-40B4-BE49-F238E27FC236}">
                <a16:creationId xmlns:a16="http://schemas.microsoft.com/office/drawing/2014/main" id="{4FB83375-8CF2-448C-A278-157A78CC6829}"/>
              </a:ext>
            </a:extLst>
          </p:cNvPr>
          <p:cNvSpPr>
            <a:spLocks noGrp="1"/>
          </p:cNvSpPr>
          <p:nvPr>
            <p:ph type="title" hasCustomPrompt="1"/>
          </p:nvPr>
        </p:nvSpPr>
        <p:spPr bwMode="gray">
          <a:xfrm>
            <a:off x="571500" y="285752"/>
            <a:ext cx="11049000" cy="1238248"/>
          </a:xfrm>
        </p:spPr>
        <p:txBody>
          <a:bodyPr/>
          <a:lstStyle>
            <a:lvl1pPr>
              <a:defRPr/>
            </a:lvl1pPr>
          </a:lstStyle>
          <a:p>
            <a:r>
              <a:rPr lang="nl-NL" dirty="0"/>
              <a:t>Klik om de titel aan te passen</a:t>
            </a:r>
          </a:p>
        </p:txBody>
      </p:sp>
    </p:spTree>
    <p:extLst>
      <p:ext uri="{BB962C8B-B14F-4D97-AF65-F5344CB8AC3E}">
        <p14:creationId xmlns:p14="http://schemas.microsoft.com/office/powerpoint/2010/main" val="40944631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Grote grafiek">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E7039D21-6BD7-4B18-8F51-A95A05F74347}"/>
              </a:ext>
            </a:extLst>
          </p:cNvPr>
          <p:cNvSpPr>
            <a:spLocks noGrp="1"/>
          </p:cNvSpPr>
          <p:nvPr>
            <p:ph type="ftr" sz="quarter" idx="14"/>
          </p:nvPr>
        </p:nvSpPr>
        <p:spPr bwMode="gray"/>
        <p:txBody>
          <a:bodyPr/>
          <a:lstStyle/>
          <a:p>
            <a:endParaRPr lang="nl-NL"/>
          </a:p>
        </p:txBody>
      </p:sp>
      <p:sp>
        <p:nvSpPr>
          <p:cNvPr id="8" name="Slide Number Placeholder 7">
            <a:extLst>
              <a:ext uri="{FF2B5EF4-FFF2-40B4-BE49-F238E27FC236}">
                <a16:creationId xmlns:a16="http://schemas.microsoft.com/office/drawing/2014/main" id="{DA638C78-F9AE-4C9E-B297-E08CDF139837}"/>
              </a:ext>
            </a:extLst>
          </p:cNvPr>
          <p:cNvSpPr>
            <a:spLocks noGrp="1"/>
          </p:cNvSpPr>
          <p:nvPr>
            <p:ph type="sldNum" sz="quarter" idx="15"/>
          </p:nvPr>
        </p:nvSpPr>
        <p:spPr bwMode="gray"/>
        <p:txBody>
          <a:bodyPr/>
          <a:lstStyle/>
          <a:p>
            <a:fld id="{47BD42FD-8950-432B-BF2E-ADA941E5D928}" type="slidenum">
              <a:rPr lang="nl-NL" smtClean="0"/>
              <a:t>‹nr.›</a:t>
            </a:fld>
            <a:endParaRPr lang="nl-NL"/>
          </a:p>
        </p:txBody>
      </p:sp>
      <p:sp>
        <p:nvSpPr>
          <p:cNvPr id="10" name="Content Placeholder 8">
            <a:extLst>
              <a:ext uri="{FF2B5EF4-FFF2-40B4-BE49-F238E27FC236}">
                <a16:creationId xmlns:a16="http://schemas.microsoft.com/office/drawing/2014/main" id="{902815B5-B9FC-4D7B-BDA5-ED87B5F909DF}"/>
              </a:ext>
            </a:extLst>
          </p:cNvPr>
          <p:cNvSpPr>
            <a:spLocks noGrp="1"/>
          </p:cNvSpPr>
          <p:nvPr>
            <p:ph sz="quarter" idx="17" hasCustomPrompt="1"/>
          </p:nvPr>
        </p:nvSpPr>
        <p:spPr bwMode="gray">
          <a:xfrm>
            <a:off x="571500" y="2082801"/>
            <a:ext cx="11048400" cy="4022724"/>
          </a:xfrm>
        </p:spPr>
        <p:txBody>
          <a:bodyPr/>
          <a:lstStyle>
            <a:lvl1pPr>
              <a:defRPr/>
            </a:lvl1pPr>
          </a:lstStyle>
          <a:p>
            <a:pPr lvl="0"/>
            <a:r>
              <a:rPr lang="en-US" dirty="0" err="1"/>
              <a:t>Plaats</a:t>
            </a:r>
            <a:r>
              <a:rPr lang="en-US" dirty="0"/>
              <a:t> </a:t>
            </a:r>
            <a:r>
              <a:rPr lang="en-US" dirty="0" err="1"/>
              <a:t>een</a:t>
            </a:r>
            <a:r>
              <a:rPr lang="en-US" dirty="0"/>
              <a:t> </a:t>
            </a:r>
            <a:r>
              <a:rPr lang="en-US" dirty="0" err="1"/>
              <a:t>grafiek</a:t>
            </a:r>
            <a:endParaRPr lang="en-GB" dirty="0"/>
          </a:p>
        </p:txBody>
      </p:sp>
      <p:sp>
        <p:nvSpPr>
          <p:cNvPr id="11" name="Text Placeholder 4">
            <a:extLst>
              <a:ext uri="{FF2B5EF4-FFF2-40B4-BE49-F238E27FC236}">
                <a16:creationId xmlns:a16="http://schemas.microsoft.com/office/drawing/2014/main" id="{65B5C579-587C-424F-9243-9F0D38BD7F36}"/>
              </a:ext>
            </a:extLst>
          </p:cNvPr>
          <p:cNvSpPr>
            <a:spLocks noGrp="1"/>
          </p:cNvSpPr>
          <p:nvPr>
            <p:ph type="body" sz="quarter" idx="3" hasCustomPrompt="1"/>
          </p:nvPr>
        </p:nvSpPr>
        <p:spPr bwMode="gray">
          <a:xfrm>
            <a:off x="571500" y="1524000"/>
            <a:ext cx="11048400" cy="279401"/>
          </a:xfrm>
          <a:prstGeom prst="rect">
            <a:avLst/>
          </a:prstGeom>
        </p:spPr>
        <p:txBody>
          <a:bodyPr anchor="b" anchorCtr="0">
            <a:noAutofit/>
          </a:bodyPr>
          <a:lstStyle>
            <a:lvl1pPr marL="0" indent="0">
              <a:buNone/>
              <a:defRPr sz="1800" b="0">
                <a:solidFill>
                  <a:schemeClr val="tx2"/>
                </a:solidFill>
              </a:defRPr>
            </a:lvl1pPr>
            <a:lvl2pPr marL="457174" indent="0">
              <a:buNone/>
              <a:defRPr sz="2000" b="1"/>
            </a:lvl2pPr>
            <a:lvl3pPr marL="914348" indent="0">
              <a:buNone/>
              <a:defRPr sz="1800" b="1"/>
            </a:lvl3pPr>
            <a:lvl4pPr marL="1371522" indent="0">
              <a:buNone/>
              <a:defRPr sz="1600" b="1"/>
            </a:lvl4pPr>
            <a:lvl5pPr marL="1828696" indent="0">
              <a:buNone/>
              <a:defRPr sz="1600" b="1"/>
            </a:lvl5pPr>
            <a:lvl6pPr marL="2285870" indent="0">
              <a:buNone/>
              <a:defRPr sz="1600" b="1"/>
            </a:lvl6pPr>
            <a:lvl7pPr marL="2743044" indent="0">
              <a:buNone/>
              <a:defRPr sz="1600" b="1"/>
            </a:lvl7pPr>
            <a:lvl8pPr marL="3200218" indent="0">
              <a:buNone/>
              <a:defRPr sz="1600" b="1"/>
            </a:lvl8pPr>
            <a:lvl9pPr marL="3657392" indent="0">
              <a:buNone/>
              <a:defRPr sz="1600" b="1"/>
            </a:lvl9pPr>
          </a:lstStyle>
          <a:p>
            <a:r>
              <a:rPr lang="nl-NL" dirty="0"/>
              <a:t>Grafiek titel</a:t>
            </a:r>
          </a:p>
        </p:txBody>
      </p:sp>
      <p:sp>
        <p:nvSpPr>
          <p:cNvPr id="2" name="Title 1">
            <a:extLst>
              <a:ext uri="{FF2B5EF4-FFF2-40B4-BE49-F238E27FC236}">
                <a16:creationId xmlns:a16="http://schemas.microsoft.com/office/drawing/2014/main" id="{786CFA78-780E-4CF9-9467-DDA4FF5019A0}"/>
              </a:ext>
            </a:extLst>
          </p:cNvPr>
          <p:cNvSpPr>
            <a:spLocks noGrp="1"/>
          </p:cNvSpPr>
          <p:nvPr>
            <p:ph type="title" hasCustomPrompt="1"/>
          </p:nvPr>
        </p:nvSpPr>
        <p:spPr bwMode="gray">
          <a:xfrm>
            <a:off x="571500" y="285752"/>
            <a:ext cx="11049000" cy="1238248"/>
          </a:xfrm>
        </p:spPr>
        <p:txBody>
          <a:bodyPr/>
          <a:lstStyle>
            <a:lvl1pPr>
              <a:defRPr/>
            </a:lvl1pPr>
          </a:lstStyle>
          <a:p>
            <a:r>
              <a:rPr lang="nl-NL" dirty="0"/>
              <a:t>Klik om de titel aan te passen</a:t>
            </a:r>
          </a:p>
        </p:txBody>
      </p:sp>
    </p:spTree>
    <p:extLst>
      <p:ext uri="{BB962C8B-B14F-4D97-AF65-F5344CB8AC3E}">
        <p14:creationId xmlns:p14="http://schemas.microsoft.com/office/powerpoint/2010/main" val="30502162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ekst met afbeelding">
    <p:bg>
      <p:bgPr>
        <a:solidFill>
          <a:schemeClr val="bg1"/>
        </a:solidFill>
        <a:effectLst/>
      </p:bgPr>
    </p:bg>
    <p:spTree>
      <p:nvGrpSpPr>
        <p:cNvPr id="1" name=""/>
        <p:cNvGrpSpPr/>
        <p:nvPr/>
      </p:nvGrpSpPr>
      <p:grpSpPr>
        <a:xfrm>
          <a:off x="0" y="0"/>
          <a:ext cx="0" cy="0"/>
          <a:chOff x="0" y="0"/>
          <a:chExt cx="0" cy="0"/>
        </a:xfrm>
      </p:grpSpPr>
      <p:sp>
        <p:nvSpPr>
          <p:cNvPr id="163" name="Text Placeholder 3">
            <a:extLst>
              <a:ext uri="{FF2B5EF4-FFF2-40B4-BE49-F238E27FC236}">
                <a16:creationId xmlns:a16="http://schemas.microsoft.com/office/drawing/2014/main" id="{BFF98558-5884-4779-A660-F7338CAAF7CE}"/>
              </a:ext>
            </a:extLst>
          </p:cNvPr>
          <p:cNvSpPr txBox="1">
            <a:spLocks/>
          </p:cNvSpPr>
          <p:nvPr/>
        </p:nvSpPr>
        <p:spPr bwMode="gray">
          <a:xfrm>
            <a:off x="11047668" y="6285600"/>
            <a:ext cx="572400" cy="572400"/>
          </a:xfrm>
          <a:prstGeom prst="rect">
            <a:avLst/>
          </a:prstGeom>
          <a:blipFill>
            <a:blip r:embed="rId2"/>
            <a:stretch>
              <a:fillRect/>
            </a:stretch>
          </a:blipFill>
          <a:ln>
            <a:solidFill>
              <a:srgbClr val="0078D2"/>
            </a:solidFill>
          </a:ln>
        </p:spPr>
        <p:txBody>
          <a:bodyPr/>
          <a:lstStyle>
            <a:lvl1pPr marL="0" indent="0" algn="l" defTabSz="914400" rtl="0" eaLnBrk="1" latinLnBrk="0" hangingPunct="1">
              <a:lnSpc>
                <a:spcPct val="110000"/>
              </a:lnSpc>
              <a:spcBef>
                <a:spcPts val="0"/>
              </a:spcBef>
              <a:spcAft>
                <a:spcPts val="300"/>
              </a:spcAft>
              <a:buClr>
                <a:schemeClr val="tx2"/>
              </a:buClr>
              <a:buFont typeface="Arial" panose="020B0604020202020204" pitchFamily="34" charset="0"/>
              <a:buNone/>
              <a:defRPr lang="nl-NL" sz="1200" kern="1200" dirty="0">
                <a:solidFill>
                  <a:schemeClr val="tx1"/>
                </a:solidFill>
                <a:latin typeface="+mn-lt"/>
                <a:ea typeface="+mn-ea"/>
                <a:cs typeface="+mn-cs"/>
              </a:defRPr>
            </a:lvl1pPr>
            <a:lvl2pPr marL="36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2pPr>
            <a:lvl3pPr marL="5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3pPr>
            <a:lvl4pPr marL="72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200" kern="1200">
                <a:solidFill>
                  <a:schemeClr val="tx1"/>
                </a:solidFill>
                <a:latin typeface="+mn-lt"/>
                <a:ea typeface="+mn-ea"/>
                <a:cs typeface="+mn-cs"/>
              </a:defRPr>
            </a:lvl4pPr>
            <a:lvl5pPr marL="90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5pPr>
            <a:lvl6pPr marL="108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600" kern="1200" dirty="0">
                <a:solidFill>
                  <a:schemeClr val="tx1"/>
                </a:solidFill>
                <a:latin typeface="+mn-lt"/>
                <a:ea typeface="+mn-ea"/>
                <a:cs typeface="+mn-cs"/>
              </a:defRPr>
            </a:lvl6pPr>
            <a:lvl7pPr marL="1257300" marR="0" indent="-179388" algn="l" defTabSz="914400" rtl="0" eaLnBrk="1" fontAlgn="auto" latinLnBrk="0" hangingPunct="1">
              <a:lnSpc>
                <a:spcPct val="110000"/>
              </a:lnSpc>
              <a:spcBef>
                <a:spcPts val="0"/>
              </a:spcBef>
              <a:spcAft>
                <a:spcPts val="300"/>
              </a:spcAft>
              <a:buClr>
                <a:schemeClr val="tx2"/>
              </a:buClr>
              <a:buSzTx/>
              <a:buFont typeface="Arial" panose="020B0604020202020204" pitchFamily="34" charset="0"/>
              <a:buChar char="–"/>
              <a:tabLst/>
              <a:defRPr sz="1400" kern="1200">
                <a:solidFill>
                  <a:schemeClr val="tx1"/>
                </a:solidFill>
                <a:latin typeface="+mn-lt"/>
                <a:ea typeface="+mn-ea"/>
                <a:cs typeface="+mn-cs"/>
              </a:defRPr>
            </a:lvl7pPr>
            <a:lvl8pPr marL="14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8pPr>
            <a:lvl9pPr marL="1619250" indent="-179388"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9pPr>
          </a:lstStyle>
          <a:p>
            <a:r>
              <a:rPr lang="en-US" sz="1200"/>
              <a:t>    </a:t>
            </a:r>
          </a:p>
        </p:txBody>
      </p:sp>
      <p:sp>
        <p:nvSpPr>
          <p:cNvPr id="164" name="Picture Placeholder 163">
            <a:extLst>
              <a:ext uri="{FF2B5EF4-FFF2-40B4-BE49-F238E27FC236}">
                <a16:creationId xmlns:a16="http://schemas.microsoft.com/office/drawing/2014/main" id="{A606E928-CA9F-41D1-907A-E43074D18D69}"/>
              </a:ext>
            </a:extLst>
          </p:cNvPr>
          <p:cNvSpPr>
            <a:spLocks noGrp="1"/>
          </p:cNvSpPr>
          <p:nvPr>
            <p:ph type="pic" sz="quarter" idx="17" hasCustomPrompt="1"/>
          </p:nvPr>
        </p:nvSpPr>
        <p:spPr bwMode="gray">
          <a:xfrm>
            <a:off x="6234000" y="5"/>
            <a:ext cx="5958000" cy="6857995"/>
          </a:xfrm>
          <a:custGeom>
            <a:avLst/>
            <a:gdLst>
              <a:gd name="connsiteX0" fmla="*/ 0 w 5958000"/>
              <a:gd name="connsiteY0" fmla="*/ 0 h 6857995"/>
              <a:gd name="connsiteX1" fmla="*/ 5958000 w 5958000"/>
              <a:gd name="connsiteY1" fmla="*/ 0 h 6857995"/>
              <a:gd name="connsiteX2" fmla="*/ 5958000 w 5958000"/>
              <a:gd name="connsiteY2" fmla="*/ 6857995 h 6857995"/>
              <a:gd name="connsiteX3" fmla="*/ 5386068 w 5958000"/>
              <a:gd name="connsiteY3" fmla="*/ 6857995 h 6857995"/>
              <a:gd name="connsiteX4" fmla="*/ 5386068 w 5958000"/>
              <a:gd name="connsiteY4" fmla="*/ 6285596 h 6857995"/>
              <a:gd name="connsiteX5" fmla="*/ 4813668 w 5958000"/>
              <a:gd name="connsiteY5" fmla="*/ 6285596 h 6857995"/>
              <a:gd name="connsiteX6" fmla="*/ 4813668 w 5958000"/>
              <a:gd name="connsiteY6" fmla="*/ 6857995 h 6857995"/>
              <a:gd name="connsiteX7" fmla="*/ 0 w 5958000"/>
              <a:gd name="connsiteY7" fmla="*/ 6857995 h 685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8000" h="6857995">
                <a:moveTo>
                  <a:pt x="0" y="0"/>
                </a:moveTo>
                <a:lnTo>
                  <a:pt x="5958000" y="0"/>
                </a:lnTo>
                <a:lnTo>
                  <a:pt x="5958000" y="6857995"/>
                </a:lnTo>
                <a:lnTo>
                  <a:pt x="5386068" y="6857995"/>
                </a:lnTo>
                <a:lnTo>
                  <a:pt x="5386068" y="6285596"/>
                </a:lnTo>
                <a:lnTo>
                  <a:pt x="4813668" y="6285596"/>
                </a:lnTo>
                <a:lnTo>
                  <a:pt x="4813668" y="6857995"/>
                </a:lnTo>
                <a:lnTo>
                  <a:pt x="0" y="6857995"/>
                </a:lnTo>
                <a:close/>
              </a:path>
            </a:pathLst>
          </a:custGeom>
          <a:solidFill>
            <a:srgbClr val="CCCCCC"/>
          </a:solidFill>
        </p:spPr>
        <p:txBody>
          <a:bodyPr wrap="square" lIns="0" tIns="0" rIns="0" bIns="1476000" anchor="ctr" anchorCtr="0">
            <a:noAutofit/>
          </a:bodyPr>
          <a:lstStyle>
            <a:lvl1pPr marL="0" indent="0" algn="ctr">
              <a:spcAft>
                <a:spcPts val="0"/>
              </a:spcAft>
              <a:buNone/>
              <a:defRPr/>
            </a:lvl1pPr>
          </a:lstStyle>
          <a:p>
            <a:r>
              <a:rPr lang="nl-NL"/>
              <a:t>Klik om foto toe te voegen.</a:t>
            </a:r>
            <a:br>
              <a:rPr lang="nl-NL"/>
            </a:br>
            <a:r>
              <a:rPr lang="nl-NL"/>
              <a:t>Foto’s kun je kiezen uit de Mediabank in het UWV Communicatieportaal. </a:t>
            </a:r>
            <a:endParaRPr lang="nl-NL" dirty="0"/>
          </a:p>
        </p:txBody>
      </p:sp>
      <p:sp>
        <p:nvSpPr>
          <p:cNvPr id="19" name="Content Placeholder 8">
            <a:extLst>
              <a:ext uri="{FF2B5EF4-FFF2-40B4-BE49-F238E27FC236}">
                <a16:creationId xmlns:a16="http://schemas.microsoft.com/office/drawing/2014/main" id="{6962ED52-3B89-4B31-B08C-CFF4417F8A1A}"/>
              </a:ext>
            </a:extLst>
          </p:cNvPr>
          <p:cNvSpPr>
            <a:spLocks noGrp="1"/>
          </p:cNvSpPr>
          <p:nvPr>
            <p:ph sz="quarter" idx="14" hasCustomPrompt="1"/>
          </p:nvPr>
        </p:nvSpPr>
        <p:spPr bwMode="gray">
          <a:xfrm>
            <a:off x="571500" y="1531939"/>
            <a:ext cx="5382000" cy="4573586"/>
          </a:xfrm>
        </p:spPr>
        <p:txBody>
          <a:bodyPr/>
          <a:lstStyle>
            <a:lvl1pPr>
              <a:defRPr/>
            </a:lvl1pPr>
            <a:lvl2pPr>
              <a:defRPr/>
            </a:lvl2pPr>
            <a:lvl3pPr>
              <a:defRPr/>
            </a:lvl3pPr>
            <a:lvl4pPr>
              <a:defRPr/>
            </a:lvl4pPr>
            <a:lvl5pPr>
              <a:defRPr/>
            </a:lvl5pPr>
          </a:lstStyle>
          <a:p>
            <a:pPr lvl="0"/>
            <a:r>
              <a:rPr lang="en-US" dirty="0" err="1"/>
              <a:t>Niveau</a:t>
            </a:r>
            <a:r>
              <a:rPr lang="en-US" dirty="0"/>
              <a:t> 1</a:t>
            </a:r>
          </a:p>
          <a:p>
            <a:pPr lvl="1"/>
            <a:r>
              <a:rPr lang="en-US" dirty="0" err="1"/>
              <a:t>Niveau</a:t>
            </a:r>
            <a:r>
              <a:rPr lang="en-US" dirty="0"/>
              <a:t> 2</a:t>
            </a:r>
          </a:p>
          <a:p>
            <a:pPr lvl="2"/>
            <a:r>
              <a:rPr lang="en-US" dirty="0" err="1"/>
              <a:t>Niveau</a:t>
            </a:r>
            <a:r>
              <a:rPr lang="en-US" dirty="0"/>
              <a:t> 3</a:t>
            </a:r>
          </a:p>
          <a:p>
            <a:pPr lvl="3"/>
            <a:r>
              <a:rPr lang="en-US" dirty="0" err="1"/>
              <a:t>Niveau</a:t>
            </a:r>
            <a:r>
              <a:rPr lang="en-US" dirty="0"/>
              <a:t> 4</a:t>
            </a:r>
          </a:p>
          <a:p>
            <a:pPr lvl="4"/>
            <a:r>
              <a:rPr lang="en-US" dirty="0" err="1"/>
              <a:t>Niveau</a:t>
            </a:r>
            <a:r>
              <a:rPr lang="en-US" dirty="0"/>
              <a:t> 5</a:t>
            </a:r>
            <a:endParaRPr lang="en-GB" dirty="0"/>
          </a:p>
        </p:txBody>
      </p:sp>
      <p:sp>
        <p:nvSpPr>
          <p:cNvPr id="3" name="Title 2">
            <a:extLst>
              <a:ext uri="{FF2B5EF4-FFF2-40B4-BE49-F238E27FC236}">
                <a16:creationId xmlns:a16="http://schemas.microsoft.com/office/drawing/2014/main" id="{29D07D11-4859-4E21-964B-B61752A83EF5}"/>
              </a:ext>
            </a:extLst>
          </p:cNvPr>
          <p:cNvSpPr>
            <a:spLocks noGrp="1"/>
          </p:cNvSpPr>
          <p:nvPr>
            <p:ph type="title" hasCustomPrompt="1"/>
          </p:nvPr>
        </p:nvSpPr>
        <p:spPr bwMode="gray">
          <a:xfrm>
            <a:off x="571500" y="285752"/>
            <a:ext cx="5382000" cy="1238248"/>
          </a:xfrm>
        </p:spPr>
        <p:txBody>
          <a:bodyPr/>
          <a:lstStyle>
            <a:lvl1pPr>
              <a:defRPr/>
            </a:lvl1pPr>
          </a:lstStyle>
          <a:p>
            <a:r>
              <a:rPr lang="nl-NL" dirty="0"/>
              <a:t>Klik om de titel aan te passen</a:t>
            </a:r>
          </a:p>
        </p:txBody>
      </p:sp>
      <p:sp>
        <p:nvSpPr>
          <p:cNvPr id="4" name="Footer Placeholder 3">
            <a:extLst>
              <a:ext uri="{FF2B5EF4-FFF2-40B4-BE49-F238E27FC236}">
                <a16:creationId xmlns:a16="http://schemas.microsoft.com/office/drawing/2014/main" id="{BCE21273-48D4-4CD3-97E4-B10DD76EAD5C}"/>
              </a:ext>
            </a:extLst>
          </p:cNvPr>
          <p:cNvSpPr>
            <a:spLocks noGrp="1"/>
          </p:cNvSpPr>
          <p:nvPr>
            <p:ph type="ftr" sz="quarter" idx="19"/>
          </p:nvPr>
        </p:nvSpPr>
        <p:spPr bwMode="gray"/>
        <p:txBody>
          <a:bodyPr/>
          <a:lstStyle/>
          <a:p>
            <a:endParaRPr lang="nl-NL"/>
          </a:p>
        </p:txBody>
      </p:sp>
      <p:sp>
        <p:nvSpPr>
          <p:cNvPr id="5" name="Slide Number Placeholder 4">
            <a:extLst>
              <a:ext uri="{FF2B5EF4-FFF2-40B4-BE49-F238E27FC236}">
                <a16:creationId xmlns:a16="http://schemas.microsoft.com/office/drawing/2014/main" id="{2DC5B20D-6C7E-4B4E-8533-6FE40B3DDF2A}"/>
              </a:ext>
            </a:extLst>
          </p:cNvPr>
          <p:cNvSpPr>
            <a:spLocks noGrp="1"/>
          </p:cNvSpPr>
          <p:nvPr>
            <p:ph type="sldNum" sz="quarter" idx="20"/>
          </p:nvPr>
        </p:nvSpPr>
        <p:spPr bwMode="gray"/>
        <p:txBody>
          <a:bodyPr/>
          <a:lstStyle/>
          <a:p>
            <a:fld id="{47BD42FD-8950-432B-BF2E-ADA941E5D928}" type="slidenum">
              <a:rPr lang="nl-NL" smtClean="0"/>
              <a:t>‹nr.›</a:t>
            </a:fld>
            <a:endParaRPr lang="nl-NL"/>
          </a:p>
        </p:txBody>
      </p:sp>
      <p:sp>
        <p:nvSpPr>
          <p:cNvPr id="165" name="Content Placeholder 1">
            <a:extLst>
              <a:ext uri="{FF2B5EF4-FFF2-40B4-BE49-F238E27FC236}">
                <a16:creationId xmlns:a16="http://schemas.microsoft.com/office/drawing/2014/main" id="{3038F346-C3C7-4653-9D64-E62A8B0F32BB}"/>
              </a:ext>
            </a:extLst>
          </p:cNvPr>
          <p:cNvSpPr txBox="1">
            <a:spLocks/>
          </p:cNvSpPr>
          <p:nvPr/>
        </p:nvSpPr>
        <p:spPr bwMode="gray">
          <a:xfrm>
            <a:off x="12651266" y="0"/>
            <a:ext cx="2804400" cy="5114862"/>
          </a:xfrm>
          <a:prstGeom prst="rect">
            <a:avLst/>
          </a:prstGeom>
        </p:spPr>
        <p:txBody>
          <a:bodyPr lIns="0" tIns="0" rIns="0" bIns="0">
            <a:noAutofit/>
          </a:bodyPr>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nl-NL" sz="1100" b="1">
                <a:solidFill>
                  <a:schemeClr val="tx1"/>
                </a:solidFill>
              </a:rPr>
              <a:t>Gebruik van afbeeldingen als achtergrond</a:t>
            </a:r>
          </a:p>
          <a:p>
            <a:pPr algn="l">
              <a:spcBef>
                <a:spcPts val="0"/>
              </a:spcBef>
            </a:pPr>
            <a:endParaRPr lang="nl-NL" sz="1100" b="1">
              <a:solidFill>
                <a:schemeClr val="tx1"/>
              </a:solidFill>
            </a:endParaRPr>
          </a:p>
          <a:p>
            <a:pPr marL="171440" indent="-171440" algn="l">
              <a:spcBef>
                <a:spcPts val="0"/>
              </a:spcBef>
              <a:buFont typeface="Arial" panose="020B0604020202020204" pitchFamily="34" charset="0"/>
              <a:buChar char="•"/>
            </a:pPr>
            <a:r>
              <a:rPr lang="nl-NL" sz="1100" b="0">
                <a:solidFill>
                  <a:schemeClr val="tx1"/>
                </a:solidFill>
              </a:rPr>
              <a:t>Klik op het grijze afbeeldingsveld</a:t>
            </a:r>
          </a:p>
          <a:p>
            <a:pPr marL="171440" indent="-171440" algn="l">
              <a:spcBef>
                <a:spcPts val="0"/>
              </a:spcBef>
              <a:buFont typeface="Arial" panose="020B0604020202020204" pitchFamily="34" charset="0"/>
              <a:buChar char="•"/>
            </a:pPr>
            <a:r>
              <a:rPr lang="nl-NL" sz="1100" b="0">
                <a:solidFill>
                  <a:schemeClr val="tx1"/>
                </a:solidFill>
              </a:rPr>
              <a:t>Ga nu naar </a:t>
            </a:r>
            <a:r>
              <a:rPr lang="nl-NL" sz="1100" b="1">
                <a:solidFill>
                  <a:schemeClr val="tx1"/>
                </a:solidFill>
              </a:rPr>
              <a:t>‘Invoegen’ </a:t>
            </a:r>
            <a:r>
              <a:rPr lang="nl-NL" sz="1100" b="0">
                <a:solidFill>
                  <a:schemeClr val="tx1"/>
                </a:solidFill>
              </a:rPr>
              <a:t>en kies </a:t>
            </a:r>
            <a:r>
              <a:rPr lang="nl-NL" sz="1100" b="1">
                <a:solidFill>
                  <a:schemeClr val="tx1"/>
                </a:solidFill>
              </a:rPr>
              <a:t>‘Afbeeldingen’</a:t>
            </a:r>
            <a:r>
              <a:rPr lang="nl-NL" sz="1100" b="0">
                <a:solidFill>
                  <a:schemeClr val="tx1"/>
                </a:solidFill>
              </a:rPr>
              <a:t>. </a:t>
            </a:r>
          </a:p>
          <a:p>
            <a:pPr marL="171440" indent="-171440" algn="l">
              <a:spcBef>
                <a:spcPts val="0"/>
              </a:spcBef>
              <a:buFont typeface="Arial" panose="020B0604020202020204" pitchFamily="34" charset="0"/>
              <a:buChar char="•"/>
            </a:pPr>
            <a:r>
              <a:rPr lang="nl-NL" sz="1100" b="0">
                <a:solidFill>
                  <a:schemeClr val="tx1"/>
                </a:solidFill>
              </a:rPr>
              <a:t>Kies een afbeelding, klik op </a:t>
            </a:r>
            <a:r>
              <a:rPr lang="nl-NL" sz="1100" b="1">
                <a:solidFill>
                  <a:schemeClr val="tx1"/>
                </a:solidFill>
              </a:rPr>
              <a:t>‘Invoegen’ </a:t>
            </a:r>
            <a:r>
              <a:rPr lang="nl-NL" sz="1100" b="0">
                <a:solidFill>
                  <a:schemeClr val="tx1"/>
                </a:solidFill>
              </a:rPr>
              <a:t>en de afbeelding wordt geplaatst.</a:t>
            </a:r>
          </a:p>
          <a:p>
            <a:pPr marL="171440" indent="-171440" algn="l">
              <a:spcBef>
                <a:spcPts val="0"/>
              </a:spcBef>
              <a:buFont typeface="Arial" panose="020B0604020202020204" pitchFamily="34" charset="0"/>
              <a:buChar char="•"/>
            </a:pPr>
            <a:r>
              <a:rPr lang="nl-NL" sz="1100" b="0">
                <a:solidFill>
                  <a:schemeClr val="tx1"/>
                </a:solidFill>
              </a:rPr>
              <a:t>Wil je een uitsnede maken, selecteer dan de foto door erop te klikken en gebruik de crop- functie onder </a:t>
            </a:r>
            <a:r>
              <a:rPr lang="nl-NL" sz="1100" b="1">
                <a:solidFill>
                  <a:schemeClr val="tx1"/>
                </a:solidFill>
              </a:rPr>
              <a:t>‘Opmaak’/’Bijsnijden’</a:t>
            </a:r>
            <a:r>
              <a:rPr lang="nl-NL" sz="1100" b="0">
                <a:solidFill>
                  <a:schemeClr val="tx1"/>
                </a:solidFill>
              </a:rPr>
              <a:t>.</a:t>
            </a:r>
          </a:p>
          <a:p>
            <a:pPr marL="171440" indent="-171440" algn="l">
              <a:spcBef>
                <a:spcPts val="0"/>
              </a:spcBef>
              <a:buFont typeface="Arial" panose="020B0604020202020204" pitchFamily="34" charset="0"/>
              <a:buChar char="•"/>
            </a:pPr>
            <a:endParaRPr lang="nl-NL" sz="1100" b="0">
              <a:solidFill>
                <a:schemeClr val="tx1"/>
              </a:solidFill>
            </a:endParaRPr>
          </a:p>
          <a:p>
            <a:pPr marL="171440" marR="0" indent="-171440" algn="l" defTabSz="685761"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r>
              <a:rPr lang="nl-NL" sz="1100" b="0">
                <a:solidFill>
                  <a:schemeClr val="tx1"/>
                </a:solidFill>
              </a:rPr>
              <a:t>Foto’s kun je kiezen uit de</a:t>
            </a:r>
            <a:r>
              <a:rPr lang="nl-NL" sz="1100" b="0" baseline="0">
                <a:solidFill>
                  <a:schemeClr val="tx1"/>
                </a:solidFill>
              </a:rPr>
              <a:t> </a:t>
            </a:r>
            <a:r>
              <a:rPr lang="nl-NL" sz="1100" b="1" baseline="0">
                <a:solidFill>
                  <a:schemeClr val="tx1"/>
                </a:solidFill>
              </a:rPr>
              <a:t>Mediabank in het UWV Communicatieportaal</a:t>
            </a:r>
            <a:r>
              <a:rPr lang="nl-NL" sz="1100" b="0" baseline="0">
                <a:solidFill>
                  <a:schemeClr val="tx1"/>
                </a:solidFill>
              </a:rPr>
              <a:t>. Deze foto’s zijn van hoge kwaliteit en hiervan is het intellectueel eigendom geregeld. </a:t>
            </a:r>
            <a:br>
              <a:rPr lang="nl-NL" sz="1100" b="0" baseline="0">
                <a:solidFill>
                  <a:schemeClr val="tx1"/>
                </a:solidFill>
              </a:rPr>
            </a:br>
            <a:br>
              <a:rPr lang="nl-NL" sz="1100" b="0" baseline="0">
                <a:solidFill>
                  <a:schemeClr val="tx1"/>
                </a:solidFill>
              </a:rPr>
            </a:br>
            <a:r>
              <a:rPr lang="nl-NL" sz="1100" b="0">
                <a:solidFill>
                  <a:schemeClr val="tx1"/>
                </a:solidFill>
                <a:hlinkClick r:id="rId3"/>
              </a:rPr>
              <a:t>https://communicatieportaal.uwv.nl/modules/product/mediabank/default/?ItemId=3219</a:t>
            </a:r>
            <a:r>
              <a:rPr lang="nl-NL" sz="1100" b="0">
                <a:solidFill>
                  <a:schemeClr val="tx1"/>
                </a:solidFill>
              </a:rPr>
              <a:t> </a:t>
            </a:r>
            <a:br>
              <a:rPr lang="nl-NL" sz="1100" b="0">
                <a:solidFill>
                  <a:schemeClr val="tx1"/>
                </a:solidFill>
              </a:rPr>
            </a:br>
            <a:br>
              <a:rPr lang="nl-NL" sz="1100" b="0">
                <a:solidFill>
                  <a:schemeClr val="tx1"/>
                </a:solidFill>
              </a:rPr>
            </a:br>
            <a:r>
              <a:rPr lang="nl-NL" sz="1100" b="0">
                <a:solidFill>
                  <a:schemeClr val="tx1"/>
                </a:solidFill>
              </a:rPr>
              <a:t>en daar waar relevant naar de pictogrammen in de mediabank: </a:t>
            </a:r>
            <a:br>
              <a:rPr lang="nl-NL" sz="1100" b="0">
                <a:solidFill>
                  <a:schemeClr val="tx1"/>
                </a:solidFill>
              </a:rPr>
            </a:br>
            <a:br>
              <a:rPr lang="nl-NL" sz="1100" b="0">
                <a:solidFill>
                  <a:schemeClr val="tx1"/>
                </a:solidFill>
              </a:rPr>
            </a:br>
            <a:r>
              <a:rPr lang="nl-NL" sz="1100" b="0">
                <a:solidFill>
                  <a:schemeClr val="tx1"/>
                </a:solidFill>
                <a:hlinkClick r:id="rId4"/>
              </a:rPr>
              <a:t>https://communicatieportaal.uwv.nl/modules/product/default/media/?ItemId=3217</a:t>
            </a:r>
            <a:endParaRPr lang="nl-NL" sz="1100" b="0" dirty="0">
              <a:solidFill>
                <a:schemeClr val="tx1"/>
              </a:solidFill>
            </a:endParaRPr>
          </a:p>
        </p:txBody>
      </p:sp>
    </p:spTree>
    <p:extLst>
      <p:ext uri="{BB962C8B-B14F-4D97-AF65-F5344CB8AC3E}">
        <p14:creationId xmlns:p14="http://schemas.microsoft.com/office/powerpoint/2010/main" val="13864725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Beeldvullende afbeelding">
    <p:bg>
      <p:bgPr>
        <a:solidFill>
          <a:srgbClr val="B9E2FF"/>
        </a:solidFill>
        <a:effectLst/>
      </p:bgPr>
    </p:bg>
    <p:spTree>
      <p:nvGrpSpPr>
        <p:cNvPr id="1" name=""/>
        <p:cNvGrpSpPr/>
        <p:nvPr/>
      </p:nvGrpSpPr>
      <p:grpSpPr>
        <a:xfrm>
          <a:off x="0" y="0"/>
          <a:ext cx="0" cy="0"/>
          <a:chOff x="0" y="0"/>
          <a:chExt cx="0" cy="0"/>
        </a:xfrm>
      </p:grpSpPr>
      <p:sp>
        <p:nvSpPr>
          <p:cNvPr id="155" name="Rectangle 154">
            <a:extLst>
              <a:ext uri="{FF2B5EF4-FFF2-40B4-BE49-F238E27FC236}">
                <a16:creationId xmlns:a16="http://schemas.microsoft.com/office/drawing/2014/main" id="{E429500C-75C4-49A1-92C0-AED11842E66C}"/>
              </a:ext>
            </a:extLst>
          </p:cNvPr>
          <p:cNvSpPr/>
          <p:nvPr/>
        </p:nvSpPr>
        <p:spPr bwMode="gray">
          <a:xfrm>
            <a:off x="-3714750" y="-933450"/>
            <a:ext cx="19621500" cy="87249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52" name="Text Placeholder 3">
            <a:extLst>
              <a:ext uri="{FF2B5EF4-FFF2-40B4-BE49-F238E27FC236}">
                <a16:creationId xmlns:a16="http://schemas.microsoft.com/office/drawing/2014/main" id="{094E1847-CB27-4234-AA50-0C092527D31D}"/>
              </a:ext>
            </a:extLst>
          </p:cNvPr>
          <p:cNvSpPr txBox="1">
            <a:spLocks/>
          </p:cNvSpPr>
          <p:nvPr/>
        </p:nvSpPr>
        <p:spPr bwMode="gray">
          <a:xfrm>
            <a:off x="11047668" y="6285600"/>
            <a:ext cx="572400" cy="572400"/>
          </a:xfrm>
          <a:prstGeom prst="rect">
            <a:avLst/>
          </a:prstGeom>
          <a:blipFill>
            <a:blip r:embed="rId2"/>
            <a:stretch>
              <a:fillRect/>
            </a:stretch>
          </a:blipFill>
          <a:ln>
            <a:solidFill>
              <a:srgbClr val="0078D2"/>
            </a:solidFill>
          </a:ln>
        </p:spPr>
        <p:txBody>
          <a:bodyPr/>
          <a:lstStyle>
            <a:lvl1pPr marL="0" indent="0" algn="l" defTabSz="914400" rtl="0" eaLnBrk="1" latinLnBrk="0" hangingPunct="1">
              <a:lnSpc>
                <a:spcPct val="110000"/>
              </a:lnSpc>
              <a:spcBef>
                <a:spcPts val="0"/>
              </a:spcBef>
              <a:spcAft>
                <a:spcPts val="300"/>
              </a:spcAft>
              <a:buClr>
                <a:schemeClr val="tx2"/>
              </a:buClr>
              <a:buFont typeface="Arial" panose="020B0604020202020204" pitchFamily="34" charset="0"/>
              <a:buNone/>
              <a:defRPr lang="nl-NL" sz="1200" kern="1200" dirty="0">
                <a:solidFill>
                  <a:schemeClr val="tx1"/>
                </a:solidFill>
                <a:latin typeface="+mn-lt"/>
                <a:ea typeface="+mn-ea"/>
                <a:cs typeface="+mn-cs"/>
              </a:defRPr>
            </a:lvl1pPr>
            <a:lvl2pPr marL="36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2pPr>
            <a:lvl3pPr marL="5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3pPr>
            <a:lvl4pPr marL="72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200" kern="1200">
                <a:solidFill>
                  <a:schemeClr val="tx1"/>
                </a:solidFill>
                <a:latin typeface="+mn-lt"/>
                <a:ea typeface="+mn-ea"/>
                <a:cs typeface="+mn-cs"/>
              </a:defRPr>
            </a:lvl4pPr>
            <a:lvl5pPr marL="90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5pPr>
            <a:lvl6pPr marL="108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600" kern="1200" dirty="0">
                <a:solidFill>
                  <a:schemeClr val="tx1"/>
                </a:solidFill>
                <a:latin typeface="+mn-lt"/>
                <a:ea typeface="+mn-ea"/>
                <a:cs typeface="+mn-cs"/>
              </a:defRPr>
            </a:lvl6pPr>
            <a:lvl7pPr marL="1257300" marR="0" indent="-179388" algn="l" defTabSz="914400" rtl="0" eaLnBrk="1" fontAlgn="auto" latinLnBrk="0" hangingPunct="1">
              <a:lnSpc>
                <a:spcPct val="110000"/>
              </a:lnSpc>
              <a:spcBef>
                <a:spcPts val="0"/>
              </a:spcBef>
              <a:spcAft>
                <a:spcPts val="300"/>
              </a:spcAft>
              <a:buClr>
                <a:schemeClr val="tx2"/>
              </a:buClr>
              <a:buSzTx/>
              <a:buFont typeface="Arial" panose="020B0604020202020204" pitchFamily="34" charset="0"/>
              <a:buChar char="–"/>
              <a:tabLst/>
              <a:defRPr sz="1400" kern="1200">
                <a:solidFill>
                  <a:schemeClr val="tx1"/>
                </a:solidFill>
                <a:latin typeface="+mn-lt"/>
                <a:ea typeface="+mn-ea"/>
                <a:cs typeface="+mn-cs"/>
              </a:defRPr>
            </a:lvl7pPr>
            <a:lvl8pPr marL="14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8pPr>
            <a:lvl9pPr marL="1619250" indent="-179388"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9pPr>
          </a:lstStyle>
          <a:p>
            <a:r>
              <a:rPr lang="en-US" sz="1200"/>
              <a:t>    </a:t>
            </a:r>
          </a:p>
        </p:txBody>
      </p:sp>
      <p:sp>
        <p:nvSpPr>
          <p:cNvPr id="156" name="Picture Placeholder 155">
            <a:extLst>
              <a:ext uri="{FF2B5EF4-FFF2-40B4-BE49-F238E27FC236}">
                <a16:creationId xmlns:a16="http://schemas.microsoft.com/office/drawing/2014/main" id="{A5F10479-2DE2-4C14-9EA3-A4207617EE6C}"/>
              </a:ext>
            </a:extLst>
          </p:cNvPr>
          <p:cNvSpPr>
            <a:spLocks noGrp="1"/>
          </p:cNvSpPr>
          <p:nvPr>
            <p:ph type="pic" sz="quarter" idx="14" hasCustomPrompt="1"/>
          </p:nvPr>
        </p:nvSpPr>
        <p:spPr bwMode="gray">
          <a:xfrm>
            <a:off x="-600" y="7"/>
            <a:ext cx="12193200" cy="6857995"/>
          </a:xfrm>
          <a:custGeom>
            <a:avLst/>
            <a:gdLst>
              <a:gd name="connsiteX0" fmla="*/ 0 w 12193200"/>
              <a:gd name="connsiteY0" fmla="*/ 0 h 6857995"/>
              <a:gd name="connsiteX1" fmla="*/ 12193200 w 12193200"/>
              <a:gd name="connsiteY1" fmla="*/ 0 h 6857995"/>
              <a:gd name="connsiteX2" fmla="*/ 12193200 w 12193200"/>
              <a:gd name="connsiteY2" fmla="*/ 6857995 h 6857995"/>
              <a:gd name="connsiteX3" fmla="*/ 11620668 w 12193200"/>
              <a:gd name="connsiteY3" fmla="*/ 6857995 h 6857995"/>
              <a:gd name="connsiteX4" fmla="*/ 11620668 w 12193200"/>
              <a:gd name="connsiteY4" fmla="*/ 6285596 h 6857995"/>
              <a:gd name="connsiteX5" fmla="*/ 11048268 w 12193200"/>
              <a:gd name="connsiteY5" fmla="*/ 6285596 h 6857995"/>
              <a:gd name="connsiteX6" fmla="*/ 11048268 w 12193200"/>
              <a:gd name="connsiteY6" fmla="*/ 6857995 h 6857995"/>
              <a:gd name="connsiteX7" fmla="*/ 0 w 12193200"/>
              <a:gd name="connsiteY7" fmla="*/ 6857995 h 685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7995">
                <a:moveTo>
                  <a:pt x="0" y="0"/>
                </a:moveTo>
                <a:lnTo>
                  <a:pt x="12193200" y="0"/>
                </a:lnTo>
                <a:lnTo>
                  <a:pt x="12193200" y="6857995"/>
                </a:lnTo>
                <a:lnTo>
                  <a:pt x="11620668" y="6857995"/>
                </a:lnTo>
                <a:lnTo>
                  <a:pt x="11620668" y="6285596"/>
                </a:lnTo>
                <a:lnTo>
                  <a:pt x="11048268" y="6285596"/>
                </a:lnTo>
                <a:lnTo>
                  <a:pt x="11048268" y="6857995"/>
                </a:lnTo>
                <a:lnTo>
                  <a:pt x="0" y="6857995"/>
                </a:lnTo>
                <a:close/>
              </a:path>
            </a:pathLst>
          </a:custGeom>
          <a:solidFill>
            <a:srgbClr val="CCCCCC"/>
          </a:solidFill>
        </p:spPr>
        <p:txBody>
          <a:bodyPr wrap="square" lIns="0" tIns="0" rIns="0" bIns="1116000" anchor="ctr" anchorCtr="0">
            <a:noAutofit/>
          </a:bodyPr>
          <a:lstStyle>
            <a:lvl1pPr marL="0" indent="0" algn="ctr">
              <a:spcAft>
                <a:spcPts val="0"/>
              </a:spcAft>
              <a:buNone/>
              <a:defRPr/>
            </a:lvl1pPr>
          </a:lstStyle>
          <a:p>
            <a:r>
              <a:rPr lang="nl-NL"/>
              <a:t>Klik om foto toe te voegen.</a:t>
            </a:r>
            <a:br>
              <a:rPr lang="nl-NL"/>
            </a:br>
            <a:r>
              <a:rPr lang="nl-NL"/>
              <a:t>Foto’s kun je kiezen uit de Mediabank in het UWV Communicatieportaal. </a:t>
            </a:r>
            <a:endParaRPr lang="nl-NL" dirty="0"/>
          </a:p>
        </p:txBody>
      </p:sp>
      <p:grpSp>
        <p:nvGrpSpPr>
          <p:cNvPr id="8" name="Group 7">
            <a:extLst>
              <a:ext uri="{FF2B5EF4-FFF2-40B4-BE49-F238E27FC236}">
                <a16:creationId xmlns:a16="http://schemas.microsoft.com/office/drawing/2014/main" id="{FA590D1E-0A63-4761-BDD2-C2BB5BEABC7B}"/>
              </a:ext>
            </a:extLst>
          </p:cNvPr>
          <p:cNvGrpSpPr/>
          <p:nvPr/>
        </p:nvGrpSpPr>
        <p:grpSpPr bwMode="gray">
          <a:xfrm>
            <a:off x="-329239" y="-319421"/>
            <a:ext cx="12846009" cy="7500113"/>
            <a:chOff x="-329239" y="-319423"/>
            <a:chExt cx="12846009" cy="7500113"/>
          </a:xfrm>
        </p:grpSpPr>
        <p:grpSp>
          <p:nvGrpSpPr>
            <p:cNvPr id="9" name="Group 8">
              <a:extLst>
                <a:ext uri="{FF2B5EF4-FFF2-40B4-BE49-F238E27FC236}">
                  <a16:creationId xmlns:a16="http://schemas.microsoft.com/office/drawing/2014/main" id="{386430A9-DBC4-46A6-8F5C-BA279FEB1F7D}"/>
                </a:ext>
              </a:extLst>
            </p:cNvPr>
            <p:cNvGrpSpPr/>
            <p:nvPr/>
          </p:nvGrpSpPr>
          <p:grpSpPr bwMode="gray">
            <a:xfrm>
              <a:off x="-329239" y="0"/>
              <a:ext cx="240289" cy="6858000"/>
              <a:chOff x="-319714" y="0"/>
              <a:chExt cx="240289" cy="6858000"/>
            </a:xfrm>
          </p:grpSpPr>
          <p:sp>
            <p:nvSpPr>
              <p:cNvPr id="127" name="Line 230">
                <a:extLst>
                  <a:ext uri="{FF2B5EF4-FFF2-40B4-BE49-F238E27FC236}">
                    <a16:creationId xmlns:a16="http://schemas.microsoft.com/office/drawing/2014/main" id="{19CC4D11-AF90-4D65-A974-DCF550D3FC17}"/>
                  </a:ext>
                </a:extLst>
              </p:cNvPr>
              <p:cNvSpPr>
                <a:spLocks noChangeShapeType="1"/>
              </p:cNvSpPr>
              <p:nvPr/>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8" name="Line 232">
                <a:extLst>
                  <a:ext uri="{FF2B5EF4-FFF2-40B4-BE49-F238E27FC236}">
                    <a16:creationId xmlns:a16="http://schemas.microsoft.com/office/drawing/2014/main" id="{4FF3DDC8-B243-4587-8C25-8842125E5A7B}"/>
                  </a:ext>
                </a:extLst>
              </p:cNvPr>
              <p:cNvSpPr>
                <a:spLocks noChangeShapeType="1"/>
              </p:cNvSpPr>
              <p:nvPr/>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9" name="Line 234">
                <a:extLst>
                  <a:ext uri="{FF2B5EF4-FFF2-40B4-BE49-F238E27FC236}">
                    <a16:creationId xmlns:a16="http://schemas.microsoft.com/office/drawing/2014/main" id="{FAB6E515-A4F4-4A66-91C1-6A33B01C7F57}"/>
                  </a:ext>
                </a:extLst>
              </p:cNvPr>
              <p:cNvSpPr>
                <a:spLocks noChangeShapeType="1"/>
              </p:cNvSpPr>
              <p:nvPr/>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dirty="0"/>
              </a:p>
            </p:txBody>
          </p:sp>
          <p:sp>
            <p:nvSpPr>
              <p:cNvPr id="130" name="Line 236">
                <a:extLst>
                  <a:ext uri="{FF2B5EF4-FFF2-40B4-BE49-F238E27FC236}">
                    <a16:creationId xmlns:a16="http://schemas.microsoft.com/office/drawing/2014/main" id="{FDC1888B-F13C-4906-AF3F-7B500677BA13}"/>
                  </a:ext>
                </a:extLst>
              </p:cNvPr>
              <p:cNvSpPr>
                <a:spLocks noChangeShapeType="1"/>
              </p:cNvSpPr>
              <p:nvPr/>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1" name="Line 238">
                <a:extLst>
                  <a:ext uri="{FF2B5EF4-FFF2-40B4-BE49-F238E27FC236}">
                    <a16:creationId xmlns:a16="http://schemas.microsoft.com/office/drawing/2014/main" id="{B781A489-299B-4D4D-96B1-0E5D8F8DBC35}"/>
                  </a:ext>
                </a:extLst>
              </p:cNvPr>
              <p:cNvSpPr>
                <a:spLocks noChangeShapeType="1"/>
              </p:cNvSpPr>
              <p:nvPr/>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2" name="Line 240">
                <a:extLst>
                  <a:ext uri="{FF2B5EF4-FFF2-40B4-BE49-F238E27FC236}">
                    <a16:creationId xmlns:a16="http://schemas.microsoft.com/office/drawing/2014/main" id="{D143D7CC-2D27-4EB4-B87A-771AFF0E0F8E}"/>
                  </a:ext>
                </a:extLst>
              </p:cNvPr>
              <p:cNvSpPr>
                <a:spLocks noChangeShapeType="1"/>
              </p:cNvSpPr>
              <p:nvPr/>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3" name="Line 244">
                <a:extLst>
                  <a:ext uri="{FF2B5EF4-FFF2-40B4-BE49-F238E27FC236}">
                    <a16:creationId xmlns:a16="http://schemas.microsoft.com/office/drawing/2014/main" id="{E0FF9E74-40E8-4490-90A9-7F9A0AAFFB76}"/>
                  </a:ext>
                </a:extLst>
              </p:cNvPr>
              <p:cNvSpPr>
                <a:spLocks noChangeShapeType="1"/>
              </p:cNvSpPr>
              <p:nvPr/>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4" name="Line 246">
                <a:extLst>
                  <a:ext uri="{FF2B5EF4-FFF2-40B4-BE49-F238E27FC236}">
                    <a16:creationId xmlns:a16="http://schemas.microsoft.com/office/drawing/2014/main" id="{2B58D912-5F15-4E35-AAA1-4D49952E0E16}"/>
                  </a:ext>
                </a:extLst>
              </p:cNvPr>
              <p:cNvSpPr>
                <a:spLocks noChangeShapeType="1"/>
              </p:cNvSpPr>
              <p:nvPr/>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5" name="Line 250">
                <a:extLst>
                  <a:ext uri="{FF2B5EF4-FFF2-40B4-BE49-F238E27FC236}">
                    <a16:creationId xmlns:a16="http://schemas.microsoft.com/office/drawing/2014/main" id="{22972F6B-8CAE-47E2-8617-0CC30C6B53FB}"/>
                  </a:ext>
                </a:extLst>
              </p:cNvPr>
              <p:cNvSpPr>
                <a:spLocks noChangeShapeType="1"/>
              </p:cNvSpPr>
              <p:nvPr/>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6" name="Line 252">
                <a:extLst>
                  <a:ext uri="{FF2B5EF4-FFF2-40B4-BE49-F238E27FC236}">
                    <a16:creationId xmlns:a16="http://schemas.microsoft.com/office/drawing/2014/main" id="{953BAC56-999A-4C42-8E55-54F0E5E2FBCB}"/>
                  </a:ext>
                </a:extLst>
              </p:cNvPr>
              <p:cNvSpPr>
                <a:spLocks noChangeShapeType="1"/>
              </p:cNvSpPr>
              <p:nvPr/>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7" name="Line 254">
                <a:extLst>
                  <a:ext uri="{FF2B5EF4-FFF2-40B4-BE49-F238E27FC236}">
                    <a16:creationId xmlns:a16="http://schemas.microsoft.com/office/drawing/2014/main" id="{D64ECCF2-1B02-4644-9695-4B1436B4227E}"/>
                  </a:ext>
                </a:extLst>
              </p:cNvPr>
              <p:cNvSpPr>
                <a:spLocks noChangeShapeType="1"/>
              </p:cNvSpPr>
              <p:nvPr/>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8" name="Line 256">
                <a:extLst>
                  <a:ext uri="{FF2B5EF4-FFF2-40B4-BE49-F238E27FC236}">
                    <a16:creationId xmlns:a16="http://schemas.microsoft.com/office/drawing/2014/main" id="{B69E0E3C-3EFC-4800-BE52-89972B0212DB}"/>
                  </a:ext>
                </a:extLst>
              </p:cNvPr>
              <p:cNvSpPr>
                <a:spLocks noChangeShapeType="1"/>
              </p:cNvSpPr>
              <p:nvPr/>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9" name="Line 258">
                <a:extLst>
                  <a:ext uri="{FF2B5EF4-FFF2-40B4-BE49-F238E27FC236}">
                    <a16:creationId xmlns:a16="http://schemas.microsoft.com/office/drawing/2014/main" id="{DA206C71-D419-4633-A75A-606754A274C5}"/>
                  </a:ext>
                </a:extLst>
              </p:cNvPr>
              <p:cNvSpPr>
                <a:spLocks noChangeShapeType="1"/>
              </p:cNvSpPr>
              <p:nvPr/>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0" name="Line 260">
                <a:extLst>
                  <a:ext uri="{FF2B5EF4-FFF2-40B4-BE49-F238E27FC236}">
                    <a16:creationId xmlns:a16="http://schemas.microsoft.com/office/drawing/2014/main" id="{2D405FFA-8DCF-42C4-920E-D49FA1DE0C9F}"/>
                  </a:ext>
                </a:extLst>
              </p:cNvPr>
              <p:cNvSpPr>
                <a:spLocks noChangeShapeType="1"/>
              </p:cNvSpPr>
              <p:nvPr/>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1" name="Line 262">
                <a:extLst>
                  <a:ext uri="{FF2B5EF4-FFF2-40B4-BE49-F238E27FC236}">
                    <a16:creationId xmlns:a16="http://schemas.microsoft.com/office/drawing/2014/main" id="{59DBF2BB-6768-4BD3-B67A-8AB61782FF9C}"/>
                  </a:ext>
                </a:extLst>
              </p:cNvPr>
              <p:cNvSpPr>
                <a:spLocks noChangeShapeType="1"/>
              </p:cNvSpPr>
              <p:nvPr/>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2" name="Line 264">
                <a:extLst>
                  <a:ext uri="{FF2B5EF4-FFF2-40B4-BE49-F238E27FC236}">
                    <a16:creationId xmlns:a16="http://schemas.microsoft.com/office/drawing/2014/main" id="{4EF0BA63-1C79-4771-A308-15D371F29511}"/>
                  </a:ext>
                </a:extLst>
              </p:cNvPr>
              <p:cNvSpPr>
                <a:spLocks noChangeShapeType="1"/>
              </p:cNvSpPr>
              <p:nvPr/>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3" name="Line 266">
                <a:extLst>
                  <a:ext uri="{FF2B5EF4-FFF2-40B4-BE49-F238E27FC236}">
                    <a16:creationId xmlns:a16="http://schemas.microsoft.com/office/drawing/2014/main" id="{249F983F-B804-4381-A9F6-61A37D729E18}"/>
                  </a:ext>
                </a:extLst>
              </p:cNvPr>
              <p:cNvSpPr>
                <a:spLocks noChangeShapeType="1"/>
              </p:cNvSpPr>
              <p:nvPr/>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4" name="Line 268">
                <a:extLst>
                  <a:ext uri="{FF2B5EF4-FFF2-40B4-BE49-F238E27FC236}">
                    <a16:creationId xmlns:a16="http://schemas.microsoft.com/office/drawing/2014/main" id="{D3D19DAC-03F1-4C2E-AB78-6BB09BFE174F}"/>
                  </a:ext>
                </a:extLst>
              </p:cNvPr>
              <p:cNvSpPr>
                <a:spLocks noChangeShapeType="1"/>
              </p:cNvSpPr>
              <p:nvPr/>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5" name="Line 270">
                <a:extLst>
                  <a:ext uri="{FF2B5EF4-FFF2-40B4-BE49-F238E27FC236}">
                    <a16:creationId xmlns:a16="http://schemas.microsoft.com/office/drawing/2014/main" id="{5EBA7883-5CB6-4067-96F6-8FF262860879}"/>
                  </a:ext>
                </a:extLst>
              </p:cNvPr>
              <p:cNvSpPr>
                <a:spLocks noChangeShapeType="1"/>
              </p:cNvSpPr>
              <p:nvPr/>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6" name="Line 272">
                <a:extLst>
                  <a:ext uri="{FF2B5EF4-FFF2-40B4-BE49-F238E27FC236}">
                    <a16:creationId xmlns:a16="http://schemas.microsoft.com/office/drawing/2014/main" id="{45A7A2F1-4AE8-407C-B85C-CF25D9C444F8}"/>
                  </a:ext>
                </a:extLst>
              </p:cNvPr>
              <p:cNvSpPr>
                <a:spLocks noChangeShapeType="1"/>
              </p:cNvSpPr>
              <p:nvPr/>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7" name="Line 274">
                <a:extLst>
                  <a:ext uri="{FF2B5EF4-FFF2-40B4-BE49-F238E27FC236}">
                    <a16:creationId xmlns:a16="http://schemas.microsoft.com/office/drawing/2014/main" id="{87ED207E-93F2-4546-A8F0-29A45BC7F762}"/>
                  </a:ext>
                </a:extLst>
              </p:cNvPr>
              <p:cNvSpPr>
                <a:spLocks noChangeShapeType="1"/>
              </p:cNvSpPr>
              <p:nvPr/>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8" name="Line 276">
                <a:extLst>
                  <a:ext uri="{FF2B5EF4-FFF2-40B4-BE49-F238E27FC236}">
                    <a16:creationId xmlns:a16="http://schemas.microsoft.com/office/drawing/2014/main" id="{FB08645A-99BC-445C-A01E-5E2CA2864E73}"/>
                  </a:ext>
                </a:extLst>
              </p:cNvPr>
              <p:cNvSpPr>
                <a:spLocks noChangeShapeType="1"/>
              </p:cNvSpPr>
              <p:nvPr/>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9" name="Line 278">
                <a:extLst>
                  <a:ext uri="{FF2B5EF4-FFF2-40B4-BE49-F238E27FC236}">
                    <a16:creationId xmlns:a16="http://schemas.microsoft.com/office/drawing/2014/main" id="{0D43E30A-0955-4C3A-9FEF-B82C0A94C5C2}"/>
                  </a:ext>
                </a:extLst>
              </p:cNvPr>
              <p:cNvSpPr>
                <a:spLocks noChangeShapeType="1"/>
              </p:cNvSpPr>
              <p:nvPr/>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50" name="Line 256">
                <a:extLst>
                  <a:ext uri="{FF2B5EF4-FFF2-40B4-BE49-F238E27FC236}">
                    <a16:creationId xmlns:a16="http://schemas.microsoft.com/office/drawing/2014/main" id="{CB1B5E92-E66E-4BFE-A93A-0F18C701DF78}"/>
                  </a:ext>
                </a:extLst>
              </p:cNvPr>
              <p:cNvSpPr>
                <a:spLocks noChangeShapeType="1"/>
              </p:cNvSpPr>
              <p:nvPr/>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51" name="Line 234">
                <a:extLst>
                  <a:ext uri="{FF2B5EF4-FFF2-40B4-BE49-F238E27FC236}">
                    <a16:creationId xmlns:a16="http://schemas.microsoft.com/office/drawing/2014/main" id="{2076B412-511C-4E43-B720-9DFDECF4846E}"/>
                  </a:ext>
                </a:extLst>
              </p:cNvPr>
              <p:cNvSpPr>
                <a:spLocks noChangeShapeType="1"/>
              </p:cNvSpPr>
              <p:nvPr/>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dirty="0"/>
              </a:p>
            </p:txBody>
          </p:sp>
        </p:grpSp>
        <p:grpSp>
          <p:nvGrpSpPr>
            <p:cNvPr id="10" name="Group 9">
              <a:extLst>
                <a:ext uri="{FF2B5EF4-FFF2-40B4-BE49-F238E27FC236}">
                  <a16:creationId xmlns:a16="http://schemas.microsoft.com/office/drawing/2014/main" id="{16F50E83-D56F-4648-A84B-CB9418CD51FC}"/>
                </a:ext>
              </a:extLst>
            </p:cNvPr>
            <p:cNvGrpSpPr/>
            <p:nvPr/>
          </p:nvGrpSpPr>
          <p:grpSpPr bwMode="gray">
            <a:xfrm>
              <a:off x="0" y="-319423"/>
              <a:ext cx="12192000" cy="232538"/>
              <a:chOff x="0" y="-319423"/>
              <a:chExt cx="12192000" cy="232538"/>
            </a:xfrm>
          </p:grpSpPr>
          <p:sp>
            <p:nvSpPr>
              <p:cNvPr id="83" name="Line 146">
                <a:extLst>
                  <a:ext uri="{FF2B5EF4-FFF2-40B4-BE49-F238E27FC236}">
                    <a16:creationId xmlns:a16="http://schemas.microsoft.com/office/drawing/2014/main" id="{63D796CB-46CC-49DB-9BCE-27BA3BA8E108}"/>
                  </a:ext>
                </a:extLst>
              </p:cNvPr>
              <p:cNvSpPr>
                <a:spLocks noChangeShapeType="1"/>
              </p:cNvSpPr>
              <p:nvPr/>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4" name="Line 148">
                <a:extLst>
                  <a:ext uri="{FF2B5EF4-FFF2-40B4-BE49-F238E27FC236}">
                    <a16:creationId xmlns:a16="http://schemas.microsoft.com/office/drawing/2014/main" id="{4C872157-9E05-49EA-B528-9E4C65DFB842}"/>
                  </a:ext>
                </a:extLst>
              </p:cNvPr>
              <p:cNvSpPr>
                <a:spLocks noChangeShapeType="1"/>
              </p:cNvSpPr>
              <p:nvPr/>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5" name="Line 150">
                <a:extLst>
                  <a:ext uri="{FF2B5EF4-FFF2-40B4-BE49-F238E27FC236}">
                    <a16:creationId xmlns:a16="http://schemas.microsoft.com/office/drawing/2014/main" id="{BA7A64A3-36D0-4F4F-848A-5B3C68470C44}"/>
                  </a:ext>
                </a:extLst>
              </p:cNvPr>
              <p:cNvSpPr>
                <a:spLocks noChangeShapeType="1"/>
              </p:cNvSpPr>
              <p:nvPr/>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6" name="Line 152">
                <a:extLst>
                  <a:ext uri="{FF2B5EF4-FFF2-40B4-BE49-F238E27FC236}">
                    <a16:creationId xmlns:a16="http://schemas.microsoft.com/office/drawing/2014/main" id="{A336139C-1615-4D0B-929C-4A7B417B57CF}"/>
                  </a:ext>
                </a:extLst>
              </p:cNvPr>
              <p:cNvSpPr>
                <a:spLocks noChangeShapeType="1"/>
              </p:cNvSpPr>
              <p:nvPr/>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7" name="Line 154">
                <a:extLst>
                  <a:ext uri="{FF2B5EF4-FFF2-40B4-BE49-F238E27FC236}">
                    <a16:creationId xmlns:a16="http://schemas.microsoft.com/office/drawing/2014/main" id="{05E2F5F9-CC93-41AD-805D-BAB4E882C4A0}"/>
                  </a:ext>
                </a:extLst>
              </p:cNvPr>
              <p:cNvSpPr>
                <a:spLocks noChangeShapeType="1"/>
              </p:cNvSpPr>
              <p:nvPr/>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8" name="Line 156">
                <a:extLst>
                  <a:ext uri="{FF2B5EF4-FFF2-40B4-BE49-F238E27FC236}">
                    <a16:creationId xmlns:a16="http://schemas.microsoft.com/office/drawing/2014/main" id="{716B9FC8-A237-440A-921B-430F99EB787F}"/>
                  </a:ext>
                </a:extLst>
              </p:cNvPr>
              <p:cNvSpPr>
                <a:spLocks noChangeShapeType="1"/>
              </p:cNvSpPr>
              <p:nvPr/>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9" name="Line 158">
                <a:extLst>
                  <a:ext uri="{FF2B5EF4-FFF2-40B4-BE49-F238E27FC236}">
                    <a16:creationId xmlns:a16="http://schemas.microsoft.com/office/drawing/2014/main" id="{C4E7D6D6-B2BF-4CE0-BF49-6228A23B0350}"/>
                  </a:ext>
                </a:extLst>
              </p:cNvPr>
              <p:cNvSpPr>
                <a:spLocks noChangeShapeType="1"/>
              </p:cNvSpPr>
              <p:nvPr/>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0" name="Line 160">
                <a:extLst>
                  <a:ext uri="{FF2B5EF4-FFF2-40B4-BE49-F238E27FC236}">
                    <a16:creationId xmlns:a16="http://schemas.microsoft.com/office/drawing/2014/main" id="{69D14707-DEB5-46C8-84DB-D3D772B14AB7}"/>
                  </a:ext>
                </a:extLst>
              </p:cNvPr>
              <p:cNvSpPr>
                <a:spLocks noChangeShapeType="1"/>
              </p:cNvSpPr>
              <p:nvPr/>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1" name="Line 162">
                <a:extLst>
                  <a:ext uri="{FF2B5EF4-FFF2-40B4-BE49-F238E27FC236}">
                    <a16:creationId xmlns:a16="http://schemas.microsoft.com/office/drawing/2014/main" id="{D6E8DCE4-C34C-4F44-88A5-537AEFBDFF26}"/>
                  </a:ext>
                </a:extLst>
              </p:cNvPr>
              <p:cNvSpPr>
                <a:spLocks noChangeShapeType="1"/>
              </p:cNvSpPr>
              <p:nvPr/>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2" name="Line 164">
                <a:extLst>
                  <a:ext uri="{FF2B5EF4-FFF2-40B4-BE49-F238E27FC236}">
                    <a16:creationId xmlns:a16="http://schemas.microsoft.com/office/drawing/2014/main" id="{1770D305-05C9-4F3E-829C-437A735D7705}"/>
                  </a:ext>
                </a:extLst>
              </p:cNvPr>
              <p:cNvSpPr>
                <a:spLocks noChangeShapeType="1"/>
              </p:cNvSpPr>
              <p:nvPr/>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3" name="Line 166">
                <a:extLst>
                  <a:ext uri="{FF2B5EF4-FFF2-40B4-BE49-F238E27FC236}">
                    <a16:creationId xmlns:a16="http://schemas.microsoft.com/office/drawing/2014/main" id="{AC18F2E7-C4CB-484B-AE5F-0E57884BCADA}"/>
                  </a:ext>
                </a:extLst>
              </p:cNvPr>
              <p:cNvSpPr>
                <a:spLocks noChangeShapeType="1"/>
              </p:cNvSpPr>
              <p:nvPr/>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4" name="Line 168">
                <a:extLst>
                  <a:ext uri="{FF2B5EF4-FFF2-40B4-BE49-F238E27FC236}">
                    <a16:creationId xmlns:a16="http://schemas.microsoft.com/office/drawing/2014/main" id="{F2F0DB71-4CD7-4FB5-8854-BC420D85ECA5}"/>
                  </a:ext>
                </a:extLst>
              </p:cNvPr>
              <p:cNvSpPr>
                <a:spLocks noChangeShapeType="1"/>
              </p:cNvSpPr>
              <p:nvPr/>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5" name="Line 170">
                <a:extLst>
                  <a:ext uri="{FF2B5EF4-FFF2-40B4-BE49-F238E27FC236}">
                    <a16:creationId xmlns:a16="http://schemas.microsoft.com/office/drawing/2014/main" id="{F5CFF56D-C4C1-47A3-8258-C602B9E29A08}"/>
                  </a:ext>
                </a:extLst>
              </p:cNvPr>
              <p:cNvSpPr>
                <a:spLocks noChangeShapeType="1"/>
              </p:cNvSpPr>
              <p:nvPr/>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6" name="Line 172">
                <a:extLst>
                  <a:ext uri="{FF2B5EF4-FFF2-40B4-BE49-F238E27FC236}">
                    <a16:creationId xmlns:a16="http://schemas.microsoft.com/office/drawing/2014/main" id="{B6F715BA-7583-4BD4-81B1-F318EB4F239E}"/>
                  </a:ext>
                </a:extLst>
              </p:cNvPr>
              <p:cNvSpPr>
                <a:spLocks noChangeShapeType="1"/>
              </p:cNvSpPr>
              <p:nvPr/>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7" name="Line 174">
                <a:extLst>
                  <a:ext uri="{FF2B5EF4-FFF2-40B4-BE49-F238E27FC236}">
                    <a16:creationId xmlns:a16="http://schemas.microsoft.com/office/drawing/2014/main" id="{B573EF2E-0FC8-4E32-A623-86D501137635}"/>
                  </a:ext>
                </a:extLst>
              </p:cNvPr>
              <p:cNvSpPr>
                <a:spLocks noChangeShapeType="1"/>
              </p:cNvSpPr>
              <p:nvPr/>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8" name="Line 176">
                <a:extLst>
                  <a:ext uri="{FF2B5EF4-FFF2-40B4-BE49-F238E27FC236}">
                    <a16:creationId xmlns:a16="http://schemas.microsoft.com/office/drawing/2014/main" id="{875139BF-F659-4F14-85A3-9DFF1FACAE0D}"/>
                  </a:ext>
                </a:extLst>
              </p:cNvPr>
              <p:cNvSpPr>
                <a:spLocks noChangeShapeType="1"/>
              </p:cNvSpPr>
              <p:nvPr/>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9" name="Line 178">
                <a:extLst>
                  <a:ext uri="{FF2B5EF4-FFF2-40B4-BE49-F238E27FC236}">
                    <a16:creationId xmlns:a16="http://schemas.microsoft.com/office/drawing/2014/main" id="{C6C9C745-4895-4452-988F-6BE5AF49B6D9}"/>
                  </a:ext>
                </a:extLst>
              </p:cNvPr>
              <p:cNvSpPr>
                <a:spLocks noChangeShapeType="1"/>
              </p:cNvSpPr>
              <p:nvPr/>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0" name="Line 180">
                <a:extLst>
                  <a:ext uri="{FF2B5EF4-FFF2-40B4-BE49-F238E27FC236}">
                    <a16:creationId xmlns:a16="http://schemas.microsoft.com/office/drawing/2014/main" id="{752569A2-CD35-4C84-B554-E50C39FCEDA8}"/>
                  </a:ext>
                </a:extLst>
              </p:cNvPr>
              <p:cNvSpPr>
                <a:spLocks noChangeShapeType="1"/>
              </p:cNvSpPr>
              <p:nvPr/>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1" name="Line 182">
                <a:extLst>
                  <a:ext uri="{FF2B5EF4-FFF2-40B4-BE49-F238E27FC236}">
                    <a16:creationId xmlns:a16="http://schemas.microsoft.com/office/drawing/2014/main" id="{98F81751-0293-4E32-BB3B-004DEC0089EC}"/>
                  </a:ext>
                </a:extLst>
              </p:cNvPr>
              <p:cNvSpPr>
                <a:spLocks noChangeShapeType="1"/>
              </p:cNvSpPr>
              <p:nvPr/>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2" name="Line 184">
                <a:extLst>
                  <a:ext uri="{FF2B5EF4-FFF2-40B4-BE49-F238E27FC236}">
                    <a16:creationId xmlns:a16="http://schemas.microsoft.com/office/drawing/2014/main" id="{55ED0924-B682-49ED-8CBE-AD2E695F9DBC}"/>
                  </a:ext>
                </a:extLst>
              </p:cNvPr>
              <p:cNvSpPr>
                <a:spLocks noChangeShapeType="1"/>
              </p:cNvSpPr>
              <p:nvPr/>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3" name="Line 186">
                <a:extLst>
                  <a:ext uri="{FF2B5EF4-FFF2-40B4-BE49-F238E27FC236}">
                    <a16:creationId xmlns:a16="http://schemas.microsoft.com/office/drawing/2014/main" id="{5235A124-E0A9-405A-8CC2-21BA1ED8DC4F}"/>
                  </a:ext>
                </a:extLst>
              </p:cNvPr>
              <p:cNvSpPr>
                <a:spLocks noChangeShapeType="1"/>
              </p:cNvSpPr>
              <p:nvPr/>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4" name="Line 188">
                <a:extLst>
                  <a:ext uri="{FF2B5EF4-FFF2-40B4-BE49-F238E27FC236}">
                    <a16:creationId xmlns:a16="http://schemas.microsoft.com/office/drawing/2014/main" id="{F94B900A-CF49-4660-A98C-1452A1A02A48}"/>
                  </a:ext>
                </a:extLst>
              </p:cNvPr>
              <p:cNvSpPr>
                <a:spLocks noChangeShapeType="1"/>
              </p:cNvSpPr>
              <p:nvPr/>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5" name="Line 190">
                <a:extLst>
                  <a:ext uri="{FF2B5EF4-FFF2-40B4-BE49-F238E27FC236}">
                    <a16:creationId xmlns:a16="http://schemas.microsoft.com/office/drawing/2014/main" id="{69B32C41-43E4-4DCC-AE34-B305D0947C52}"/>
                  </a:ext>
                </a:extLst>
              </p:cNvPr>
              <p:cNvSpPr>
                <a:spLocks noChangeShapeType="1"/>
              </p:cNvSpPr>
              <p:nvPr/>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6" name="Line 192">
                <a:extLst>
                  <a:ext uri="{FF2B5EF4-FFF2-40B4-BE49-F238E27FC236}">
                    <a16:creationId xmlns:a16="http://schemas.microsoft.com/office/drawing/2014/main" id="{F70BB557-694E-40A6-A789-D539FAED7A45}"/>
                  </a:ext>
                </a:extLst>
              </p:cNvPr>
              <p:cNvSpPr>
                <a:spLocks noChangeShapeType="1"/>
              </p:cNvSpPr>
              <p:nvPr/>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7" name="Line 194">
                <a:extLst>
                  <a:ext uri="{FF2B5EF4-FFF2-40B4-BE49-F238E27FC236}">
                    <a16:creationId xmlns:a16="http://schemas.microsoft.com/office/drawing/2014/main" id="{47E4B53C-E785-4C2B-A348-C6EC8E14911F}"/>
                  </a:ext>
                </a:extLst>
              </p:cNvPr>
              <p:cNvSpPr>
                <a:spLocks noChangeShapeType="1"/>
              </p:cNvSpPr>
              <p:nvPr/>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8" name="Line 196">
                <a:extLst>
                  <a:ext uri="{FF2B5EF4-FFF2-40B4-BE49-F238E27FC236}">
                    <a16:creationId xmlns:a16="http://schemas.microsoft.com/office/drawing/2014/main" id="{1F33514F-2EF4-4331-BA5F-60BB450A9237}"/>
                  </a:ext>
                </a:extLst>
              </p:cNvPr>
              <p:cNvSpPr>
                <a:spLocks noChangeShapeType="1"/>
              </p:cNvSpPr>
              <p:nvPr/>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9" name="Line 198">
                <a:extLst>
                  <a:ext uri="{FF2B5EF4-FFF2-40B4-BE49-F238E27FC236}">
                    <a16:creationId xmlns:a16="http://schemas.microsoft.com/office/drawing/2014/main" id="{5965C3CB-F317-44C9-A345-24DB4F8C8C79}"/>
                  </a:ext>
                </a:extLst>
              </p:cNvPr>
              <p:cNvSpPr>
                <a:spLocks noChangeShapeType="1"/>
              </p:cNvSpPr>
              <p:nvPr/>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0" name="Line 200">
                <a:extLst>
                  <a:ext uri="{FF2B5EF4-FFF2-40B4-BE49-F238E27FC236}">
                    <a16:creationId xmlns:a16="http://schemas.microsoft.com/office/drawing/2014/main" id="{A83EE1BE-EA64-41D9-95EC-8350BF8EE05B}"/>
                  </a:ext>
                </a:extLst>
              </p:cNvPr>
              <p:cNvSpPr>
                <a:spLocks noChangeShapeType="1"/>
              </p:cNvSpPr>
              <p:nvPr/>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1" name="Line 202">
                <a:extLst>
                  <a:ext uri="{FF2B5EF4-FFF2-40B4-BE49-F238E27FC236}">
                    <a16:creationId xmlns:a16="http://schemas.microsoft.com/office/drawing/2014/main" id="{1F6EE955-A826-47D0-AA63-C1EC020BD6E9}"/>
                  </a:ext>
                </a:extLst>
              </p:cNvPr>
              <p:cNvSpPr>
                <a:spLocks noChangeShapeType="1"/>
              </p:cNvSpPr>
              <p:nvPr/>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2" name="Line 204">
                <a:extLst>
                  <a:ext uri="{FF2B5EF4-FFF2-40B4-BE49-F238E27FC236}">
                    <a16:creationId xmlns:a16="http://schemas.microsoft.com/office/drawing/2014/main" id="{D845EAEC-2D2E-4779-BE01-C8F21DE173BC}"/>
                  </a:ext>
                </a:extLst>
              </p:cNvPr>
              <p:cNvSpPr>
                <a:spLocks noChangeShapeType="1"/>
              </p:cNvSpPr>
              <p:nvPr/>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3" name="Line 206">
                <a:extLst>
                  <a:ext uri="{FF2B5EF4-FFF2-40B4-BE49-F238E27FC236}">
                    <a16:creationId xmlns:a16="http://schemas.microsoft.com/office/drawing/2014/main" id="{64BD5CF0-3A07-45D0-B799-603C17C4DDF5}"/>
                  </a:ext>
                </a:extLst>
              </p:cNvPr>
              <p:cNvSpPr>
                <a:spLocks noChangeShapeType="1"/>
              </p:cNvSpPr>
              <p:nvPr/>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4" name="Line 208">
                <a:extLst>
                  <a:ext uri="{FF2B5EF4-FFF2-40B4-BE49-F238E27FC236}">
                    <a16:creationId xmlns:a16="http://schemas.microsoft.com/office/drawing/2014/main" id="{C5DFA7AD-75B0-4F93-89F9-F8BD1309AC82}"/>
                  </a:ext>
                </a:extLst>
              </p:cNvPr>
              <p:cNvSpPr>
                <a:spLocks noChangeShapeType="1"/>
              </p:cNvSpPr>
              <p:nvPr/>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5" name="Line 210">
                <a:extLst>
                  <a:ext uri="{FF2B5EF4-FFF2-40B4-BE49-F238E27FC236}">
                    <a16:creationId xmlns:a16="http://schemas.microsoft.com/office/drawing/2014/main" id="{5EE1BFEF-8853-4D3F-96F5-44055BFBA9A4}"/>
                  </a:ext>
                </a:extLst>
              </p:cNvPr>
              <p:cNvSpPr>
                <a:spLocks noChangeShapeType="1"/>
              </p:cNvSpPr>
              <p:nvPr/>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6" name="Line 212">
                <a:extLst>
                  <a:ext uri="{FF2B5EF4-FFF2-40B4-BE49-F238E27FC236}">
                    <a16:creationId xmlns:a16="http://schemas.microsoft.com/office/drawing/2014/main" id="{BBBC4FB5-7D37-46A6-9429-E34C6672661C}"/>
                  </a:ext>
                </a:extLst>
              </p:cNvPr>
              <p:cNvSpPr>
                <a:spLocks noChangeShapeType="1"/>
              </p:cNvSpPr>
              <p:nvPr/>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7" name="Line 214">
                <a:extLst>
                  <a:ext uri="{FF2B5EF4-FFF2-40B4-BE49-F238E27FC236}">
                    <a16:creationId xmlns:a16="http://schemas.microsoft.com/office/drawing/2014/main" id="{E5586302-512E-47AE-B087-6179B8DFE8E2}"/>
                  </a:ext>
                </a:extLst>
              </p:cNvPr>
              <p:cNvSpPr>
                <a:spLocks noChangeShapeType="1"/>
              </p:cNvSpPr>
              <p:nvPr/>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8" name="Line 216">
                <a:extLst>
                  <a:ext uri="{FF2B5EF4-FFF2-40B4-BE49-F238E27FC236}">
                    <a16:creationId xmlns:a16="http://schemas.microsoft.com/office/drawing/2014/main" id="{F37EB0B4-E2E0-42BB-85AD-EE60AA278E41}"/>
                  </a:ext>
                </a:extLst>
              </p:cNvPr>
              <p:cNvSpPr>
                <a:spLocks noChangeShapeType="1"/>
              </p:cNvSpPr>
              <p:nvPr/>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9" name="Line 218">
                <a:extLst>
                  <a:ext uri="{FF2B5EF4-FFF2-40B4-BE49-F238E27FC236}">
                    <a16:creationId xmlns:a16="http://schemas.microsoft.com/office/drawing/2014/main" id="{C839FA3E-5F04-4D3C-BF73-216D47B2CE85}"/>
                  </a:ext>
                </a:extLst>
              </p:cNvPr>
              <p:cNvSpPr>
                <a:spLocks noChangeShapeType="1"/>
              </p:cNvSpPr>
              <p:nvPr/>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0" name="Line 220">
                <a:extLst>
                  <a:ext uri="{FF2B5EF4-FFF2-40B4-BE49-F238E27FC236}">
                    <a16:creationId xmlns:a16="http://schemas.microsoft.com/office/drawing/2014/main" id="{466FDD6D-5DF7-4613-8EF7-42B2DDE4F78C}"/>
                  </a:ext>
                </a:extLst>
              </p:cNvPr>
              <p:cNvSpPr>
                <a:spLocks noChangeShapeType="1"/>
              </p:cNvSpPr>
              <p:nvPr/>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1" name="Line 222">
                <a:extLst>
                  <a:ext uri="{FF2B5EF4-FFF2-40B4-BE49-F238E27FC236}">
                    <a16:creationId xmlns:a16="http://schemas.microsoft.com/office/drawing/2014/main" id="{7FC4BCEB-8E6C-487B-9C79-2CFC90159AC9}"/>
                  </a:ext>
                </a:extLst>
              </p:cNvPr>
              <p:cNvSpPr>
                <a:spLocks noChangeShapeType="1"/>
              </p:cNvSpPr>
              <p:nvPr/>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2" name="Line 224">
                <a:extLst>
                  <a:ext uri="{FF2B5EF4-FFF2-40B4-BE49-F238E27FC236}">
                    <a16:creationId xmlns:a16="http://schemas.microsoft.com/office/drawing/2014/main" id="{8F587549-6B98-4A8C-8266-77C3AB44D242}"/>
                  </a:ext>
                </a:extLst>
              </p:cNvPr>
              <p:cNvSpPr>
                <a:spLocks noChangeShapeType="1"/>
              </p:cNvSpPr>
              <p:nvPr/>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3" name="Line 226">
                <a:extLst>
                  <a:ext uri="{FF2B5EF4-FFF2-40B4-BE49-F238E27FC236}">
                    <a16:creationId xmlns:a16="http://schemas.microsoft.com/office/drawing/2014/main" id="{D0F0C6AD-676B-4871-97B8-19FDA3B0DEC4}"/>
                  </a:ext>
                </a:extLst>
              </p:cNvPr>
              <p:cNvSpPr>
                <a:spLocks noChangeShapeType="1"/>
              </p:cNvSpPr>
              <p:nvPr/>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4" name="Line 228">
                <a:extLst>
                  <a:ext uri="{FF2B5EF4-FFF2-40B4-BE49-F238E27FC236}">
                    <a16:creationId xmlns:a16="http://schemas.microsoft.com/office/drawing/2014/main" id="{2740FAC5-4363-48EF-A99E-E337094B7AB1}"/>
                  </a:ext>
                </a:extLst>
              </p:cNvPr>
              <p:cNvSpPr>
                <a:spLocks noChangeShapeType="1"/>
              </p:cNvSpPr>
              <p:nvPr/>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5" name="Line 146">
                <a:extLst>
                  <a:ext uri="{FF2B5EF4-FFF2-40B4-BE49-F238E27FC236}">
                    <a16:creationId xmlns:a16="http://schemas.microsoft.com/office/drawing/2014/main" id="{37761899-4DC5-4C6E-81BF-194C8384EDB5}"/>
                  </a:ext>
                </a:extLst>
              </p:cNvPr>
              <p:cNvSpPr>
                <a:spLocks noChangeShapeType="1"/>
              </p:cNvSpPr>
              <p:nvPr/>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6" name="Line 204">
                <a:extLst>
                  <a:ext uri="{FF2B5EF4-FFF2-40B4-BE49-F238E27FC236}">
                    <a16:creationId xmlns:a16="http://schemas.microsoft.com/office/drawing/2014/main" id="{F09CFD66-2892-4333-B400-0C9F00A2B2B0}"/>
                  </a:ext>
                </a:extLst>
              </p:cNvPr>
              <p:cNvSpPr>
                <a:spLocks noChangeShapeType="1"/>
              </p:cNvSpPr>
              <p:nvPr/>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grpSp>
        <p:grpSp>
          <p:nvGrpSpPr>
            <p:cNvPr id="12" name="Group 11">
              <a:extLst>
                <a:ext uri="{FF2B5EF4-FFF2-40B4-BE49-F238E27FC236}">
                  <a16:creationId xmlns:a16="http://schemas.microsoft.com/office/drawing/2014/main" id="{26943C02-6507-43B7-9086-E8B750D6C615}"/>
                </a:ext>
              </a:extLst>
            </p:cNvPr>
            <p:cNvGrpSpPr/>
            <p:nvPr/>
          </p:nvGrpSpPr>
          <p:grpSpPr bwMode="gray">
            <a:xfrm>
              <a:off x="0" y="6948152"/>
              <a:ext cx="12192000" cy="232538"/>
              <a:chOff x="0" y="-319423"/>
              <a:chExt cx="12192000" cy="232538"/>
            </a:xfrm>
          </p:grpSpPr>
          <p:sp>
            <p:nvSpPr>
              <p:cNvPr id="39" name="Line 146">
                <a:extLst>
                  <a:ext uri="{FF2B5EF4-FFF2-40B4-BE49-F238E27FC236}">
                    <a16:creationId xmlns:a16="http://schemas.microsoft.com/office/drawing/2014/main" id="{4CE37BDA-63D3-4798-AA99-EB286DBE8A99}"/>
                  </a:ext>
                </a:extLst>
              </p:cNvPr>
              <p:cNvSpPr>
                <a:spLocks noChangeShapeType="1"/>
              </p:cNvSpPr>
              <p:nvPr/>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0" name="Line 148">
                <a:extLst>
                  <a:ext uri="{FF2B5EF4-FFF2-40B4-BE49-F238E27FC236}">
                    <a16:creationId xmlns:a16="http://schemas.microsoft.com/office/drawing/2014/main" id="{CE239325-579F-4483-98E5-C9F26A6AF83D}"/>
                  </a:ext>
                </a:extLst>
              </p:cNvPr>
              <p:cNvSpPr>
                <a:spLocks noChangeShapeType="1"/>
              </p:cNvSpPr>
              <p:nvPr/>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1" name="Line 150">
                <a:extLst>
                  <a:ext uri="{FF2B5EF4-FFF2-40B4-BE49-F238E27FC236}">
                    <a16:creationId xmlns:a16="http://schemas.microsoft.com/office/drawing/2014/main" id="{20B1A90B-84CD-4A1A-BA2E-F320A13781A8}"/>
                  </a:ext>
                </a:extLst>
              </p:cNvPr>
              <p:cNvSpPr>
                <a:spLocks noChangeShapeType="1"/>
              </p:cNvSpPr>
              <p:nvPr/>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2" name="Line 152">
                <a:extLst>
                  <a:ext uri="{FF2B5EF4-FFF2-40B4-BE49-F238E27FC236}">
                    <a16:creationId xmlns:a16="http://schemas.microsoft.com/office/drawing/2014/main" id="{34227BDC-ACB3-45DA-987D-74BC05BD6E60}"/>
                  </a:ext>
                </a:extLst>
              </p:cNvPr>
              <p:cNvSpPr>
                <a:spLocks noChangeShapeType="1"/>
              </p:cNvSpPr>
              <p:nvPr/>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3" name="Line 154">
                <a:extLst>
                  <a:ext uri="{FF2B5EF4-FFF2-40B4-BE49-F238E27FC236}">
                    <a16:creationId xmlns:a16="http://schemas.microsoft.com/office/drawing/2014/main" id="{5870A6B3-FDE3-4968-8A2E-3128F4ADA43C}"/>
                  </a:ext>
                </a:extLst>
              </p:cNvPr>
              <p:cNvSpPr>
                <a:spLocks noChangeShapeType="1"/>
              </p:cNvSpPr>
              <p:nvPr/>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4" name="Line 156">
                <a:extLst>
                  <a:ext uri="{FF2B5EF4-FFF2-40B4-BE49-F238E27FC236}">
                    <a16:creationId xmlns:a16="http://schemas.microsoft.com/office/drawing/2014/main" id="{1407A0B3-F23B-4DE5-B985-D934BF0943BD}"/>
                  </a:ext>
                </a:extLst>
              </p:cNvPr>
              <p:cNvSpPr>
                <a:spLocks noChangeShapeType="1"/>
              </p:cNvSpPr>
              <p:nvPr/>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5" name="Line 158">
                <a:extLst>
                  <a:ext uri="{FF2B5EF4-FFF2-40B4-BE49-F238E27FC236}">
                    <a16:creationId xmlns:a16="http://schemas.microsoft.com/office/drawing/2014/main" id="{D6742EED-CC05-4193-AE2C-162A03C72FD1}"/>
                  </a:ext>
                </a:extLst>
              </p:cNvPr>
              <p:cNvSpPr>
                <a:spLocks noChangeShapeType="1"/>
              </p:cNvSpPr>
              <p:nvPr/>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6" name="Line 160">
                <a:extLst>
                  <a:ext uri="{FF2B5EF4-FFF2-40B4-BE49-F238E27FC236}">
                    <a16:creationId xmlns:a16="http://schemas.microsoft.com/office/drawing/2014/main" id="{8B2673B7-E13D-4AD2-B70B-9E6EE761D43D}"/>
                  </a:ext>
                </a:extLst>
              </p:cNvPr>
              <p:cNvSpPr>
                <a:spLocks noChangeShapeType="1"/>
              </p:cNvSpPr>
              <p:nvPr/>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7" name="Line 162">
                <a:extLst>
                  <a:ext uri="{FF2B5EF4-FFF2-40B4-BE49-F238E27FC236}">
                    <a16:creationId xmlns:a16="http://schemas.microsoft.com/office/drawing/2014/main" id="{EF427DBA-0B5D-4493-BCA2-1CBCB9BDC044}"/>
                  </a:ext>
                </a:extLst>
              </p:cNvPr>
              <p:cNvSpPr>
                <a:spLocks noChangeShapeType="1"/>
              </p:cNvSpPr>
              <p:nvPr/>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8" name="Line 164">
                <a:extLst>
                  <a:ext uri="{FF2B5EF4-FFF2-40B4-BE49-F238E27FC236}">
                    <a16:creationId xmlns:a16="http://schemas.microsoft.com/office/drawing/2014/main" id="{A69F03EB-A009-482C-AC00-87CC580BBAFF}"/>
                  </a:ext>
                </a:extLst>
              </p:cNvPr>
              <p:cNvSpPr>
                <a:spLocks noChangeShapeType="1"/>
              </p:cNvSpPr>
              <p:nvPr/>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9" name="Line 166">
                <a:extLst>
                  <a:ext uri="{FF2B5EF4-FFF2-40B4-BE49-F238E27FC236}">
                    <a16:creationId xmlns:a16="http://schemas.microsoft.com/office/drawing/2014/main" id="{2598C2C1-2568-458B-AB98-5E91B58FC2FB}"/>
                  </a:ext>
                </a:extLst>
              </p:cNvPr>
              <p:cNvSpPr>
                <a:spLocks noChangeShapeType="1"/>
              </p:cNvSpPr>
              <p:nvPr/>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0" name="Line 168">
                <a:extLst>
                  <a:ext uri="{FF2B5EF4-FFF2-40B4-BE49-F238E27FC236}">
                    <a16:creationId xmlns:a16="http://schemas.microsoft.com/office/drawing/2014/main" id="{D1B91C94-1152-402C-9845-B413DD443D59}"/>
                  </a:ext>
                </a:extLst>
              </p:cNvPr>
              <p:cNvSpPr>
                <a:spLocks noChangeShapeType="1"/>
              </p:cNvSpPr>
              <p:nvPr/>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1" name="Line 170">
                <a:extLst>
                  <a:ext uri="{FF2B5EF4-FFF2-40B4-BE49-F238E27FC236}">
                    <a16:creationId xmlns:a16="http://schemas.microsoft.com/office/drawing/2014/main" id="{1E544D1E-8258-4D1E-94AE-CEF5751C116B}"/>
                  </a:ext>
                </a:extLst>
              </p:cNvPr>
              <p:cNvSpPr>
                <a:spLocks noChangeShapeType="1"/>
              </p:cNvSpPr>
              <p:nvPr/>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2" name="Line 172">
                <a:extLst>
                  <a:ext uri="{FF2B5EF4-FFF2-40B4-BE49-F238E27FC236}">
                    <a16:creationId xmlns:a16="http://schemas.microsoft.com/office/drawing/2014/main" id="{B252831E-D628-4F87-9137-B16ECD518F28}"/>
                  </a:ext>
                </a:extLst>
              </p:cNvPr>
              <p:cNvSpPr>
                <a:spLocks noChangeShapeType="1"/>
              </p:cNvSpPr>
              <p:nvPr/>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3" name="Line 174">
                <a:extLst>
                  <a:ext uri="{FF2B5EF4-FFF2-40B4-BE49-F238E27FC236}">
                    <a16:creationId xmlns:a16="http://schemas.microsoft.com/office/drawing/2014/main" id="{0AED1629-2828-4280-8C4D-440BE568790E}"/>
                  </a:ext>
                </a:extLst>
              </p:cNvPr>
              <p:cNvSpPr>
                <a:spLocks noChangeShapeType="1"/>
              </p:cNvSpPr>
              <p:nvPr/>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4" name="Line 176">
                <a:extLst>
                  <a:ext uri="{FF2B5EF4-FFF2-40B4-BE49-F238E27FC236}">
                    <a16:creationId xmlns:a16="http://schemas.microsoft.com/office/drawing/2014/main" id="{1E1846B8-7C24-419D-88A5-C8AB44661789}"/>
                  </a:ext>
                </a:extLst>
              </p:cNvPr>
              <p:cNvSpPr>
                <a:spLocks noChangeShapeType="1"/>
              </p:cNvSpPr>
              <p:nvPr/>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5" name="Line 178">
                <a:extLst>
                  <a:ext uri="{FF2B5EF4-FFF2-40B4-BE49-F238E27FC236}">
                    <a16:creationId xmlns:a16="http://schemas.microsoft.com/office/drawing/2014/main" id="{B8CE7AB3-348F-43B9-83DE-BB4FAA681091}"/>
                  </a:ext>
                </a:extLst>
              </p:cNvPr>
              <p:cNvSpPr>
                <a:spLocks noChangeShapeType="1"/>
              </p:cNvSpPr>
              <p:nvPr/>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6" name="Line 180">
                <a:extLst>
                  <a:ext uri="{FF2B5EF4-FFF2-40B4-BE49-F238E27FC236}">
                    <a16:creationId xmlns:a16="http://schemas.microsoft.com/office/drawing/2014/main" id="{E674C27A-69A2-49C9-ACFD-3A3D1D314442}"/>
                  </a:ext>
                </a:extLst>
              </p:cNvPr>
              <p:cNvSpPr>
                <a:spLocks noChangeShapeType="1"/>
              </p:cNvSpPr>
              <p:nvPr/>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7" name="Line 182">
                <a:extLst>
                  <a:ext uri="{FF2B5EF4-FFF2-40B4-BE49-F238E27FC236}">
                    <a16:creationId xmlns:a16="http://schemas.microsoft.com/office/drawing/2014/main" id="{19FA93A8-9FE3-4A66-B8B5-430B21081703}"/>
                  </a:ext>
                </a:extLst>
              </p:cNvPr>
              <p:cNvSpPr>
                <a:spLocks noChangeShapeType="1"/>
              </p:cNvSpPr>
              <p:nvPr/>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8" name="Line 184">
                <a:extLst>
                  <a:ext uri="{FF2B5EF4-FFF2-40B4-BE49-F238E27FC236}">
                    <a16:creationId xmlns:a16="http://schemas.microsoft.com/office/drawing/2014/main" id="{D7AA3624-4D3F-4123-AB8D-E0A5D222F4E4}"/>
                  </a:ext>
                </a:extLst>
              </p:cNvPr>
              <p:cNvSpPr>
                <a:spLocks noChangeShapeType="1"/>
              </p:cNvSpPr>
              <p:nvPr/>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9" name="Line 186">
                <a:extLst>
                  <a:ext uri="{FF2B5EF4-FFF2-40B4-BE49-F238E27FC236}">
                    <a16:creationId xmlns:a16="http://schemas.microsoft.com/office/drawing/2014/main" id="{BAAC8508-31A8-4E7F-845C-D3320A2AB80B}"/>
                  </a:ext>
                </a:extLst>
              </p:cNvPr>
              <p:cNvSpPr>
                <a:spLocks noChangeShapeType="1"/>
              </p:cNvSpPr>
              <p:nvPr/>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0" name="Line 188">
                <a:extLst>
                  <a:ext uri="{FF2B5EF4-FFF2-40B4-BE49-F238E27FC236}">
                    <a16:creationId xmlns:a16="http://schemas.microsoft.com/office/drawing/2014/main" id="{71B5C7C2-B4C8-40C4-B6BA-6C970C1EA015}"/>
                  </a:ext>
                </a:extLst>
              </p:cNvPr>
              <p:cNvSpPr>
                <a:spLocks noChangeShapeType="1"/>
              </p:cNvSpPr>
              <p:nvPr/>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1" name="Line 190">
                <a:extLst>
                  <a:ext uri="{FF2B5EF4-FFF2-40B4-BE49-F238E27FC236}">
                    <a16:creationId xmlns:a16="http://schemas.microsoft.com/office/drawing/2014/main" id="{FE1B90F0-6BA0-48D2-BF83-6B3D2B1E834E}"/>
                  </a:ext>
                </a:extLst>
              </p:cNvPr>
              <p:cNvSpPr>
                <a:spLocks noChangeShapeType="1"/>
              </p:cNvSpPr>
              <p:nvPr/>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2" name="Line 192">
                <a:extLst>
                  <a:ext uri="{FF2B5EF4-FFF2-40B4-BE49-F238E27FC236}">
                    <a16:creationId xmlns:a16="http://schemas.microsoft.com/office/drawing/2014/main" id="{DF1EBECC-3844-4020-96D6-E1AA1F993193}"/>
                  </a:ext>
                </a:extLst>
              </p:cNvPr>
              <p:cNvSpPr>
                <a:spLocks noChangeShapeType="1"/>
              </p:cNvSpPr>
              <p:nvPr/>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3" name="Line 194">
                <a:extLst>
                  <a:ext uri="{FF2B5EF4-FFF2-40B4-BE49-F238E27FC236}">
                    <a16:creationId xmlns:a16="http://schemas.microsoft.com/office/drawing/2014/main" id="{EC53F998-C6AE-4003-B99F-A2BE1EB41484}"/>
                  </a:ext>
                </a:extLst>
              </p:cNvPr>
              <p:cNvSpPr>
                <a:spLocks noChangeShapeType="1"/>
              </p:cNvSpPr>
              <p:nvPr/>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4" name="Line 196">
                <a:extLst>
                  <a:ext uri="{FF2B5EF4-FFF2-40B4-BE49-F238E27FC236}">
                    <a16:creationId xmlns:a16="http://schemas.microsoft.com/office/drawing/2014/main" id="{BC7162FD-1D56-401E-86AB-115F7C8A228F}"/>
                  </a:ext>
                </a:extLst>
              </p:cNvPr>
              <p:cNvSpPr>
                <a:spLocks noChangeShapeType="1"/>
              </p:cNvSpPr>
              <p:nvPr/>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5" name="Line 198">
                <a:extLst>
                  <a:ext uri="{FF2B5EF4-FFF2-40B4-BE49-F238E27FC236}">
                    <a16:creationId xmlns:a16="http://schemas.microsoft.com/office/drawing/2014/main" id="{7455EFFF-598C-4B83-A843-321A2C050EAD}"/>
                  </a:ext>
                </a:extLst>
              </p:cNvPr>
              <p:cNvSpPr>
                <a:spLocks noChangeShapeType="1"/>
              </p:cNvSpPr>
              <p:nvPr/>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6" name="Line 200">
                <a:extLst>
                  <a:ext uri="{FF2B5EF4-FFF2-40B4-BE49-F238E27FC236}">
                    <a16:creationId xmlns:a16="http://schemas.microsoft.com/office/drawing/2014/main" id="{29501B6A-8A0D-4857-84F7-031059F543C3}"/>
                  </a:ext>
                </a:extLst>
              </p:cNvPr>
              <p:cNvSpPr>
                <a:spLocks noChangeShapeType="1"/>
              </p:cNvSpPr>
              <p:nvPr/>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7" name="Line 202">
                <a:extLst>
                  <a:ext uri="{FF2B5EF4-FFF2-40B4-BE49-F238E27FC236}">
                    <a16:creationId xmlns:a16="http://schemas.microsoft.com/office/drawing/2014/main" id="{95F7E606-8B17-417A-ABFD-9BD20AEA457B}"/>
                  </a:ext>
                </a:extLst>
              </p:cNvPr>
              <p:cNvSpPr>
                <a:spLocks noChangeShapeType="1"/>
              </p:cNvSpPr>
              <p:nvPr/>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8" name="Line 204">
                <a:extLst>
                  <a:ext uri="{FF2B5EF4-FFF2-40B4-BE49-F238E27FC236}">
                    <a16:creationId xmlns:a16="http://schemas.microsoft.com/office/drawing/2014/main" id="{33BD3111-BE1F-4D2A-9076-07A70722CCA3}"/>
                  </a:ext>
                </a:extLst>
              </p:cNvPr>
              <p:cNvSpPr>
                <a:spLocks noChangeShapeType="1"/>
              </p:cNvSpPr>
              <p:nvPr/>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9" name="Line 206">
                <a:extLst>
                  <a:ext uri="{FF2B5EF4-FFF2-40B4-BE49-F238E27FC236}">
                    <a16:creationId xmlns:a16="http://schemas.microsoft.com/office/drawing/2014/main" id="{E47B3A46-7158-486B-B539-1CFD1B676B5C}"/>
                  </a:ext>
                </a:extLst>
              </p:cNvPr>
              <p:cNvSpPr>
                <a:spLocks noChangeShapeType="1"/>
              </p:cNvSpPr>
              <p:nvPr/>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0" name="Line 208">
                <a:extLst>
                  <a:ext uri="{FF2B5EF4-FFF2-40B4-BE49-F238E27FC236}">
                    <a16:creationId xmlns:a16="http://schemas.microsoft.com/office/drawing/2014/main" id="{43B96FE3-E743-4641-A033-B277C2466EF3}"/>
                  </a:ext>
                </a:extLst>
              </p:cNvPr>
              <p:cNvSpPr>
                <a:spLocks noChangeShapeType="1"/>
              </p:cNvSpPr>
              <p:nvPr/>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1" name="Line 210">
                <a:extLst>
                  <a:ext uri="{FF2B5EF4-FFF2-40B4-BE49-F238E27FC236}">
                    <a16:creationId xmlns:a16="http://schemas.microsoft.com/office/drawing/2014/main" id="{E3E40324-7538-4CA4-863D-8795DBACA649}"/>
                  </a:ext>
                </a:extLst>
              </p:cNvPr>
              <p:cNvSpPr>
                <a:spLocks noChangeShapeType="1"/>
              </p:cNvSpPr>
              <p:nvPr/>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2" name="Line 212">
                <a:extLst>
                  <a:ext uri="{FF2B5EF4-FFF2-40B4-BE49-F238E27FC236}">
                    <a16:creationId xmlns:a16="http://schemas.microsoft.com/office/drawing/2014/main" id="{82959CEA-BAB7-473F-A545-6C8B73D83D61}"/>
                  </a:ext>
                </a:extLst>
              </p:cNvPr>
              <p:cNvSpPr>
                <a:spLocks noChangeShapeType="1"/>
              </p:cNvSpPr>
              <p:nvPr/>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3" name="Line 214">
                <a:extLst>
                  <a:ext uri="{FF2B5EF4-FFF2-40B4-BE49-F238E27FC236}">
                    <a16:creationId xmlns:a16="http://schemas.microsoft.com/office/drawing/2014/main" id="{9F0973A4-7453-4006-9D02-AE8A81CB7B90}"/>
                  </a:ext>
                </a:extLst>
              </p:cNvPr>
              <p:cNvSpPr>
                <a:spLocks noChangeShapeType="1"/>
              </p:cNvSpPr>
              <p:nvPr/>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4" name="Line 216">
                <a:extLst>
                  <a:ext uri="{FF2B5EF4-FFF2-40B4-BE49-F238E27FC236}">
                    <a16:creationId xmlns:a16="http://schemas.microsoft.com/office/drawing/2014/main" id="{375CF136-F7CA-4B4D-9F89-7D89BC890A51}"/>
                  </a:ext>
                </a:extLst>
              </p:cNvPr>
              <p:cNvSpPr>
                <a:spLocks noChangeShapeType="1"/>
              </p:cNvSpPr>
              <p:nvPr/>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5" name="Line 218">
                <a:extLst>
                  <a:ext uri="{FF2B5EF4-FFF2-40B4-BE49-F238E27FC236}">
                    <a16:creationId xmlns:a16="http://schemas.microsoft.com/office/drawing/2014/main" id="{96332D5C-F921-49A0-B28C-64C5B512FFD7}"/>
                  </a:ext>
                </a:extLst>
              </p:cNvPr>
              <p:cNvSpPr>
                <a:spLocks noChangeShapeType="1"/>
              </p:cNvSpPr>
              <p:nvPr/>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6" name="Line 220">
                <a:extLst>
                  <a:ext uri="{FF2B5EF4-FFF2-40B4-BE49-F238E27FC236}">
                    <a16:creationId xmlns:a16="http://schemas.microsoft.com/office/drawing/2014/main" id="{35DA4558-27FF-48A6-A9C5-C8AA92BEEA6D}"/>
                  </a:ext>
                </a:extLst>
              </p:cNvPr>
              <p:cNvSpPr>
                <a:spLocks noChangeShapeType="1"/>
              </p:cNvSpPr>
              <p:nvPr/>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7" name="Line 222">
                <a:extLst>
                  <a:ext uri="{FF2B5EF4-FFF2-40B4-BE49-F238E27FC236}">
                    <a16:creationId xmlns:a16="http://schemas.microsoft.com/office/drawing/2014/main" id="{D011CE2D-29BE-4C30-BB8C-42ACE9BE29D6}"/>
                  </a:ext>
                </a:extLst>
              </p:cNvPr>
              <p:cNvSpPr>
                <a:spLocks noChangeShapeType="1"/>
              </p:cNvSpPr>
              <p:nvPr/>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8" name="Line 224">
                <a:extLst>
                  <a:ext uri="{FF2B5EF4-FFF2-40B4-BE49-F238E27FC236}">
                    <a16:creationId xmlns:a16="http://schemas.microsoft.com/office/drawing/2014/main" id="{86954F5A-06A6-4283-A5F3-EF79DE048D2E}"/>
                  </a:ext>
                </a:extLst>
              </p:cNvPr>
              <p:cNvSpPr>
                <a:spLocks noChangeShapeType="1"/>
              </p:cNvSpPr>
              <p:nvPr/>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9" name="Line 226">
                <a:extLst>
                  <a:ext uri="{FF2B5EF4-FFF2-40B4-BE49-F238E27FC236}">
                    <a16:creationId xmlns:a16="http://schemas.microsoft.com/office/drawing/2014/main" id="{013F2F0A-345E-4B76-A199-B0C26871B7A9}"/>
                  </a:ext>
                </a:extLst>
              </p:cNvPr>
              <p:cNvSpPr>
                <a:spLocks noChangeShapeType="1"/>
              </p:cNvSpPr>
              <p:nvPr/>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0" name="Line 228">
                <a:extLst>
                  <a:ext uri="{FF2B5EF4-FFF2-40B4-BE49-F238E27FC236}">
                    <a16:creationId xmlns:a16="http://schemas.microsoft.com/office/drawing/2014/main" id="{F409C364-8B96-4FD8-9A39-D4736283F3E2}"/>
                  </a:ext>
                </a:extLst>
              </p:cNvPr>
              <p:cNvSpPr>
                <a:spLocks noChangeShapeType="1"/>
              </p:cNvSpPr>
              <p:nvPr/>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1" name="Line 146">
                <a:extLst>
                  <a:ext uri="{FF2B5EF4-FFF2-40B4-BE49-F238E27FC236}">
                    <a16:creationId xmlns:a16="http://schemas.microsoft.com/office/drawing/2014/main" id="{08062CD7-D3D4-45D4-811D-6A9515C2E6AB}"/>
                  </a:ext>
                </a:extLst>
              </p:cNvPr>
              <p:cNvSpPr>
                <a:spLocks noChangeShapeType="1"/>
              </p:cNvSpPr>
              <p:nvPr/>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2" name="Line 204">
                <a:extLst>
                  <a:ext uri="{FF2B5EF4-FFF2-40B4-BE49-F238E27FC236}">
                    <a16:creationId xmlns:a16="http://schemas.microsoft.com/office/drawing/2014/main" id="{A5E619D6-28C7-4750-82C8-C78C1CF435F0}"/>
                  </a:ext>
                </a:extLst>
              </p:cNvPr>
              <p:cNvSpPr>
                <a:spLocks noChangeShapeType="1"/>
              </p:cNvSpPr>
              <p:nvPr/>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grpSp>
        <p:grpSp>
          <p:nvGrpSpPr>
            <p:cNvPr id="13" name="Group 12">
              <a:extLst>
                <a:ext uri="{FF2B5EF4-FFF2-40B4-BE49-F238E27FC236}">
                  <a16:creationId xmlns:a16="http://schemas.microsoft.com/office/drawing/2014/main" id="{DA5AF6E9-57CB-4331-8315-A85A551EAFC7}"/>
                </a:ext>
              </a:extLst>
            </p:cNvPr>
            <p:cNvGrpSpPr/>
            <p:nvPr/>
          </p:nvGrpSpPr>
          <p:grpSpPr bwMode="gray">
            <a:xfrm>
              <a:off x="12276481" y="0"/>
              <a:ext cx="240289" cy="6858000"/>
              <a:chOff x="-319714" y="0"/>
              <a:chExt cx="240289" cy="6858000"/>
            </a:xfrm>
          </p:grpSpPr>
          <p:sp>
            <p:nvSpPr>
              <p:cNvPr id="14" name="Line 230">
                <a:extLst>
                  <a:ext uri="{FF2B5EF4-FFF2-40B4-BE49-F238E27FC236}">
                    <a16:creationId xmlns:a16="http://schemas.microsoft.com/office/drawing/2014/main" id="{AEFBFBA9-9149-4681-8CD8-D5C7CD1B473B}"/>
                  </a:ext>
                </a:extLst>
              </p:cNvPr>
              <p:cNvSpPr>
                <a:spLocks noChangeShapeType="1"/>
              </p:cNvSpPr>
              <p:nvPr/>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5" name="Line 232">
                <a:extLst>
                  <a:ext uri="{FF2B5EF4-FFF2-40B4-BE49-F238E27FC236}">
                    <a16:creationId xmlns:a16="http://schemas.microsoft.com/office/drawing/2014/main" id="{6642CA17-D5E2-4433-ADDE-A6301EAF182B}"/>
                  </a:ext>
                </a:extLst>
              </p:cNvPr>
              <p:cNvSpPr>
                <a:spLocks noChangeShapeType="1"/>
              </p:cNvSpPr>
              <p:nvPr/>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6" name="Line 234">
                <a:extLst>
                  <a:ext uri="{FF2B5EF4-FFF2-40B4-BE49-F238E27FC236}">
                    <a16:creationId xmlns:a16="http://schemas.microsoft.com/office/drawing/2014/main" id="{8CC3ACA1-D0A3-47D8-92BB-0C74A607D4DB}"/>
                  </a:ext>
                </a:extLst>
              </p:cNvPr>
              <p:cNvSpPr>
                <a:spLocks noChangeShapeType="1"/>
              </p:cNvSpPr>
              <p:nvPr/>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dirty="0"/>
              </a:p>
            </p:txBody>
          </p:sp>
          <p:sp>
            <p:nvSpPr>
              <p:cNvPr id="17" name="Line 236">
                <a:extLst>
                  <a:ext uri="{FF2B5EF4-FFF2-40B4-BE49-F238E27FC236}">
                    <a16:creationId xmlns:a16="http://schemas.microsoft.com/office/drawing/2014/main" id="{8F9905C7-A28F-4643-AA1C-2AD14669CAE6}"/>
                  </a:ext>
                </a:extLst>
              </p:cNvPr>
              <p:cNvSpPr>
                <a:spLocks noChangeShapeType="1"/>
              </p:cNvSpPr>
              <p:nvPr/>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8" name="Line 238">
                <a:extLst>
                  <a:ext uri="{FF2B5EF4-FFF2-40B4-BE49-F238E27FC236}">
                    <a16:creationId xmlns:a16="http://schemas.microsoft.com/office/drawing/2014/main" id="{EE870611-979E-4587-B8D2-4EAD771D67F8}"/>
                  </a:ext>
                </a:extLst>
              </p:cNvPr>
              <p:cNvSpPr>
                <a:spLocks noChangeShapeType="1"/>
              </p:cNvSpPr>
              <p:nvPr/>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9" name="Line 240">
                <a:extLst>
                  <a:ext uri="{FF2B5EF4-FFF2-40B4-BE49-F238E27FC236}">
                    <a16:creationId xmlns:a16="http://schemas.microsoft.com/office/drawing/2014/main" id="{A0B65107-EABA-4EE1-B426-0011E9337DF9}"/>
                  </a:ext>
                </a:extLst>
              </p:cNvPr>
              <p:cNvSpPr>
                <a:spLocks noChangeShapeType="1"/>
              </p:cNvSpPr>
              <p:nvPr/>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0" name="Line 244">
                <a:extLst>
                  <a:ext uri="{FF2B5EF4-FFF2-40B4-BE49-F238E27FC236}">
                    <a16:creationId xmlns:a16="http://schemas.microsoft.com/office/drawing/2014/main" id="{E2D5DF14-4603-4E11-85C4-E91EF678AD27}"/>
                  </a:ext>
                </a:extLst>
              </p:cNvPr>
              <p:cNvSpPr>
                <a:spLocks noChangeShapeType="1"/>
              </p:cNvSpPr>
              <p:nvPr/>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1" name="Line 246">
                <a:extLst>
                  <a:ext uri="{FF2B5EF4-FFF2-40B4-BE49-F238E27FC236}">
                    <a16:creationId xmlns:a16="http://schemas.microsoft.com/office/drawing/2014/main" id="{D662226A-2C7D-44B7-BE17-082C6D4FAA91}"/>
                  </a:ext>
                </a:extLst>
              </p:cNvPr>
              <p:cNvSpPr>
                <a:spLocks noChangeShapeType="1"/>
              </p:cNvSpPr>
              <p:nvPr/>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2" name="Line 250">
                <a:extLst>
                  <a:ext uri="{FF2B5EF4-FFF2-40B4-BE49-F238E27FC236}">
                    <a16:creationId xmlns:a16="http://schemas.microsoft.com/office/drawing/2014/main" id="{2E6A6AE8-19E7-41D5-A606-EA0D8F179F12}"/>
                  </a:ext>
                </a:extLst>
              </p:cNvPr>
              <p:cNvSpPr>
                <a:spLocks noChangeShapeType="1"/>
              </p:cNvSpPr>
              <p:nvPr/>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3" name="Line 252">
                <a:extLst>
                  <a:ext uri="{FF2B5EF4-FFF2-40B4-BE49-F238E27FC236}">
                    <a16:creationId xmlns:a16="http://schemas.microsoft.com/office/drawing/2014/main" id="{29D4204A-F7FB-44E1-8314-7E6E3B07BA5D}"/>
                  </a:ext>
                </a:extLst>
              </p:cNvPr>
              <p:cNvSpPr>
                <a:spLocks noChangeShapeType="1"/>
              </p:cNvSpPr>
              <p:nvPr/>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4" name="Line 254">
                <a:extLst>
                  <a:ext uri="{FF2B5EF4-FFF2-40B4-BE49-F238E27FC236}">
                    <a16:creationId xmlns:a16="http://schemas.microsoft.com/office/drawing/2014/main" id="{5C60E1CF-9533-476E-8A3B-C9699F068332}"/>
                  </a:ext>
                </a:extLst>
              </p:cNvPr>
              <p:cNvSpPr>
                <a:spLocks noChangeShapeType="1"/>
              </p:cNvSpPr>
              <p:nvPr/>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5" name="Line 256">
                <a:extLst>
                  <a:ext uri="{FF2B5EF4-FFF2-40B4-BE49-F238E27FC236}">
                    <a16:creationId xmlns:a16="http://schemas.microsoft.com/office/drawing/2014/main" id="{50111AC1-204D-4341-81B3-513C10FF9E18}"/>
                  </a:ext>
                </a:extLst>
              </p:cNvPr>
              <p:cNvSpPr>
                <a:spLocks noChangeShapeType="1"/>
              </p:cNvSpPr>
              <p:nvPr/>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6" name="Line 258">
                <a:extLst>
                  <a:ext uri="{FF2B5EF4-FFF2-40B4-BE49-F238E27FC236}">
                    <a16:creationId xmlns:a16="http://schemas.microsoft.com/office/drawing/2014/main" id="{5AE2FFD9-1B41-47DF-A618-FD6D9493DF64}"/>
                  </a:ext>
                </a:extLst>
              </p:cNvPr>
              <p:cNvSpPr>
                <a:spLocks noChangeShapeType="1"/>
              </p:cNvSpPr>
              <p:nvPr/>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7" name="Line 260">
                <a:extLst>
                  <a:ext uri="{FF2B5EF4-FFF2-40B4-BE49-F238E27FC236}">
                    <a16:creationId xmlns:a16="http://schemas.microsoft.com/office/drawing/2014/main" id="{8606843B-D33D-490F-9E87-9DD60CD8066C}"/>
                  </a:ext>
                </a:extLst>
              </p:cNvPr>
              <p:cNvSpPr>
                <a:spLocks noChangeShapeType="1"/>
              </p:cNvSpPr>
              <p:nvPr/>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8" name="Line 262">
                <a:extLst>
                  <a:ext uri="{FF2B5EF4-FFF2-40B4-BE49-F238E27FC236}">
                    <a16:creationId xmlns:a16="http://schemas.microsoft.com/office/drawing/2014/main" id="{00674985-A244-4806-A755-F687EF65428B}"/>
                  </a:ext>
                </a:extLst>
              </p:cNvPr>
              <p:cNvSpPr>
                <a:spLocks noChangeShapeType="1"/>
              </p:cNvSpPr>
              <p:nvPr/>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9" name="Line 264">
                <a:extLst>
                  <a:ext uri="{FF2B5EF4-FFF2-40B4-BE49-F238E27FC236}">
                    <a16:creationId xmlns:a16="http://schemas.microsoft.com/office/drawing/2014/main" id="{E0A37C93-7691-4BDC-8A60-7E47D36BA9F7}"/>
                  </a:ext>
                </a:extLst>
              </p:cNvPr>
              <p:cNvSpPr>
                <a:spLocks noChangeShapeType="1"/>
              </p:cNvSpPr>
              <p:nvPr/>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0" name="Line 266">
                <a:extLst>
                  <a:ext uri="{FF2B5EF4-FFF2-40B4-BE49-F238E27FC236}">
                    <a16:creationId xmlns:a16="http://schemas.microsoft.com/office/drawing/2014/main" id="{EFAC3395-72A1-4FC9-9C43-85CF4CDD30CE}"/>
                  </a:ext>
                </a:extLst>
              </p:cNvPr>
              <p:cNvSpPr>
                <a:spLocks noChangeShapeType="1"/>
              </p:cNvSpPr>
              <p:nvPr/>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1" name="Line 268">
                <a:extLst>
                  <a:ext uri="{FF2B5EF4-FFF2-40B4-BE49-F238E27FC236}">
                    <a16:creationId xmlns:a16="http://schemas.microsoft.com/office/drawing/2014/main" id="{26783745-E93E-4BF4-8986-C2AED8851FB4}"/>
                  </a:ext>
                </a:extLst>
              </p:cNvPr>
              <p:cNvSpPr>
                <a:spLocks noChangeShapeType="1"/>
              </p:cNvSpPr>
              <p:nvPr/>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2" name="Line 270">
                <a:extLst>
                  <a:ext uri="{FF2B5EF4-FFF2-40B4-BE49-F238E27FC236}">
                    <a16:creationId xmlns:a16="http://schemas.microsoft.com/office/drawing/2014/main" id="{EE77D2BF-9687-4B9D-84B3-4FE6AC0C899A}"/>
                  </a:ext>
                </a:extLst>
              </p:cNvPr>
              <p:cNvSpPr>
                <a:spLocks noChangeShapeType="1"/>
              </p:cNvSpPr>
              <p:nvPr/>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3" name="Line 272">
                <a:extLst>
                  <a:ext uri="{FF2B5EF4-FFF2-40B4-BE49-F238E27FC236}">
                    <a16:creationId xmlns:a16="http://schemas.microsoft.com/office/drawing/2014/main" id="{11463E11-5B9E-4860-BEFE-8A96987E6537}"/>
                  </a:ext>
                </a:extLst>
              </p:cNvPr>
              <p:cNvSpPr>
                <a:spLocks noChangeShapeType="1"/>
              </p:cNvSpPr>
              <p:nvPr/>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4" name="Line 274">
                <a:extLst>
                  <a:ext uri="{FF2B5EF4-FFF2-40B4-BE49-F238E27FC236}">
                    <a16:creationId xmlns:a16="http://schemas.microsoft.com/office/drawing/2014/main" id="{1C1C41E4-16EE-47A7-A05C-445F7C7FEDEB}"/>
                  </a:ext>
                </a:extLst>
              </p:cNvPr>
              <p:cNvSpPr>
                <a:spLocks noChangeShapeType="1"/>
              </p:cNvSpPr>
              <p:nvPr/>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5" name="Line 276">
                <a:extLst>
                  <a:ext uri="{FF2B5EF4-FFF2-40B4-BE49-F238E27FC236}">
                    <a16:creationId xmlns:a16="http://schemas.microsoft.com/office/drawing/2014/main" id="{AFEA69D9-8859-4C09-B0B9-EE157BC39E5F}"/>
                  </a:ext>
                </a:extLst>
              </p:cNvPr>
              <p:cNvSpPr>
                <a:spLocks noChangeShapeType="1"/>
              </p:cNvSpPr>
              <p:nvPr/>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6" name="Line 278">
                <a:extLst>
                  <a:ext uri="{FF2B5EF4-FFF2-40B4-BE49-F238E27FC236}">
                    <a16:creationId xmlns:a16="http://schemas.microsoft.com/office/drawing/2014/main" id="{41CE6126-569B-46CD-9504-2E4FB95D6EC3}"/>
                  </a:ext>
                </a:extLst>
              </p:cNvPr>
              <p:cNvSpPr>
                <a:spLocks noChangeShapeType="1"/>
              </p:cNvSpPr>
              <p:nvPr/>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7" name="Line 256">
                <a:extLst>
                  <a:ext uri="{FF2B5EF4-FFF2-40B4-BE49-F238E27FC236}">
                    <a16:creationId xmlns:a16="http://schemas.microsoft.com/office/drawing/2014/main" id="{A720DABE-CBA0-4F41-B755-52166E228A26}"/>
                  </a:ext>
                </a:extLst>
              </p:cNvPr>
              <p:cNvSpPr>
                <a:spLocks noChangeShapeType="1"/>
              </p:cNvSpPr>
              <p:nvPr/>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8" name="Line 234">
                <a:extLst>
                  <a:ext uri="{FF2B5EF4-FFF2-40B4-BE49-F238E27FC236}">
                    <a16:creationId xmlns:a16="http://schemas.microsoft.com/office/drawing/2014/main" id="{844C7BA2-1B45-4D7E-9B5E-693586C950EC}"/>
                  </a:ext>
                </a:extLst>
              </p:cNvPr>
              <p:cNvSpPr>
                <a:spLocks noChangeShapeType="1"/>
              </p:cNvSpPr>
              <p:nvPr/>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dirty="0"/>
              </a:p>
            </p:txBody>
          </p:sp>
        </p:grpSp>
      </p:grpSp>
      <p:sp>
        <p:nvSpPr>
          <p:cNvPr id="154" name="Content Placeholder 1">
            <a:extLst>
              <a:ext uri="{FF2B5EF4-FFF2-40B4-BE49-F238E27FC236}">
                <a16:creationId xmlns:a16="http://schemas.microsoft.com/office/drawing/2014/main" id="{A67C7230-BDB4-47B2-A8BE-6F4C4A5C5FBE}"/>
              </a:ext>
            </a:extLst>
          </p:cNvPr>
          <p:cNvSpPr txBox="1">
            <a:spLocks/>
          </p:cNvSpPr>
          <p:nvPr/>
        </p:nvSpPr>
        <p:spPr bwMode="gray">
          <a:xfrm>
            <a:off x="-3164400" y="1"/>
            <a:ext cx="2804400" cy="5128327"/>
          </a:xfrm>
          <a:prstGeom prst="rect">
            <a:avLst/>
          </a:prstGeom>
        </p:spPr>
        <p:txBody>
          <a:bodyPr lIns="0" tIns="0" rIns="0" bIns="0">
            <a:spAutoFit/>
          </a:bodyPr>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nl-NL" sz="1100" b="1">
                <a:solidFill>
                  <a:schemeClr val="tx1"/>
                </a:solidFill>
              </a:rPr>
              <a:t>Gebruik van afbeeldingen als achtergrond</a:t>
            </a:r>
          </a:p>
          <a:p>
            <a:pPr algn="l">
              <a:spcBef>
                <a:spcPts val="0"/>
              </a:spcBef>
            </a:pPr>
            <a:endParaRPr lang="nl-NL" sz="1100" b="1">
              <a:solidFill>
                <a:schemeClr val="tx1"/>
              </a:solidFill>
            </a:endParaRPr>
          </a:p>
          <a:p>
            <a:pPr marL="171440" indent="-171440" algn="l">
              <a:spcBef>
                <a:spcPts val="0"/>
              </a:spcBef>
              <a:buFont typeface="Arial" panose="020B0604020202020204" pitchFamily="34" charset="0"/>
              <a:buChar char="•"/>
            </a:pPr>
            <a:r>
              <a:rPr lang="nl-NL" sz="1100" b="0">
                <a:solidFill>
                  <a:schemeClr val="tx1"/>
                </a:solidFill>
              </a:rPr>
              <a:t>Klik op het grijze afbeeldingsveld</a:t>
            </a:r>
          </a:p>
          <a:p>
            <a:pPr marL="171440" indent="-171440" algn="l">
              <a:spcBef>
                <a:spcPts val="0"/>
              </a:spcBef>
              <a:buFont typeface="Arial" panose="020B0604020202020204" pitchFamily="34" charset="0"/>
              <a:buChar char="•"/>
            </a:pPr>
            <a:r>
              <a:rPr lang="nl-NL" sz="1100" b="0">
                <a:solidFill>
                  <a:schemeClr val="tx1"/>
                </a:solidFill>
              </a:rPr>
              <a:t>Ga nu naar </a:t>
            </a:r>
            <a:r>
              <a:rPr lang="nl-NL" sz="1100" b="1">
                <a:solidFill>
                  <a:schemeClr val="tx1"/>
                </a:solidFill>
              </a:rPr>
              <a:t>‘Invoegen’ </a:t>
            </a:r>
            <a:r>
              <a:rPr lang="nl-NL" sz="1100" b="0">
                <a:solidFill>
                  <a:schemeClr val="tx1"/>
                </a:solidFill>
              </a:rPr>
              <a:t>en kies </a:t>
            </a:r>
            <a:r>
              <a:rPr lang="nl-NL" sz="1100" b="1">
                <a:solidFill>
                  <a:schemeClr val="tx1"/>
                </a:solidFill>
              </a:rPr>
              <a:t>‘Afbeeldingen’</a:t>
            </a:r>
            <a:r>
              <a:rPr lang="nl-NL" sz="1100" b="0">
                <a:solidFill>
                  <a:schemeClr val="tx1"/>
                </a:solidFill>
              </a:rPr>
              <a:t>. </a:t>
            </a:r>
          </a:p>
          <a:p>
            <a:pPr marL="171440" indent="-171440" algn="l">
              <a:spcBef>
                <a:spcPts val="0"/>
              </a:spcBef>
              <a:buFont typeface="Arial" panose="020B0604020202020204" pitchFamily="34" charset="0"/>
              <a:buChar char="•"/>
            </a:pPr>
            <a:r>
              <a:rPr lang="nl-NL" sz="1100" b="0">
                <a:solidFill>
                  <a:schemeClr val="tx1"/>
                </a:solidFill>
              </a:rPr>
              <a:t>Kies een afbeelding, klik op </a:t>
            </a:r>
            <a:r>
              <a:rPr lang="nl-NL" sz="1100" b="1">
                <a:solidFill>
                  <a:schemeClr val="tx1"/>
                </a:solidFill>
              </a:rPr>
              <a:t>‘Invoegen’ </a:t>
            </a:r>
            <a:r>
              <a:rPr lang="nl-NL" sz="1100" b="0">
                <a:solidFill>
                  <a:schemeClr val="tx1"/>
                </a:solidFill>
              </a:rPr>
              <a:t>en de afbeelding wordt geplaatst.</a:t>
            </a:r>
          </a:p>
          <a:p>
            <a:pPr marL="171440" indent="-171440" algn="l">
              <a:spcBef>
                <a:spcPts val="0"/>
              </a:spcBef>
              <a:buFont typeface="Arial" panose="020B0604020202020204" pitchFamily="34" charset="0"/>
              <a:buChar char="•"/>
            </a:pPr>
            <a:r>
              <a:rPr lang="nl-NL" sz="1100" b="0">
                <a:solidFill>
                  <a:schemeClr val="tx1"/>
                </a:solidFill>
              </a:rPr>
              <a:t>Wil je een uitsnede maken, selecteer dan de foto door erop te klikken en gebruik de crop- functie onder </a:t>
            </a:r>
            <a:r>
              <a:rPr lang="nl-NL" sz="1100" b="1">
                <a:solidFill>
                  <a:schemeClr val="tx1"/>
                </a:solidFill>
              </a:rPr>
              <a:t>‘Opmaak’/’Bijsnijden’</a:t>
            </a:r>
            <a:r>
              <a:rPr lang="nl-NL" sz="1100" b="0">
                <a:solidFill>
                  <a:schemeClr val="tx1"/>
                </a:solidFill>
              </a:rPr>
              <a:t>.</a:t>
            </a:r>
          </a:p>
          <a:p>
            <a:pPr marL="171440" indent="-171440" algn="l">
              <a:spcBef>
                <a:spcPts val="0"/>
              </a:spcBef>
              <a:buFont typeface="Arial" panose="020B0604020202020204" pitchFamily="34" charset="0"/>
              <a:buChar char="•"/>
            </a:pPr>
            <a:endParaRPr lang="nl-NL" sz="1100" b="0">
              <a:solidFill>
                <a:schemeClr val="tx1"/>
              </a:solidFill>
            </a:endParaRPr>
          </a:p>
          <a:p>
            <a:pPr marL="171440" marR="0" indent="-171440" algn="l" defTabSz="685761"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r>
              <a:rPr lang="nl-NL" sz="1100" b="0">
                <a:solidFill>
                  <a:schemeClr val="tx1"/>
                </a:solidFill>
              </a:rPr>
              <a:t>Foto’s kun je kiezen uit de</a:t>
            </a:r>
            <a:r>
              <a:rPr lang="nl-NL" sz="1100" b="0" baseline="0">
                <a:solidFill>
                  <a:schemeClr val="tx1"/>
                </a:solidFill>
              </a:rPr>
              <a:t> </a:t>
            </a:r>
            <a:r>
              <a:rPr lang="nl-NL" sz="1100" b="1" baseline="0">
                <a:solidFill>
                  <a:schemeClr val="tx1"/>
                </a:solidFill>
              </a:rPr>
              <a:t>Mediabank in het UWV Communicatieportaal</a:t>
            </a:r>
            <a:r>
              <a:rPr lang="nl-NL" sz="1100" b="0" baseline="0">
                <a:solidFill>
                  <a:schemeClr val="tx1"/>
                </a:solidFill>
              </a:rPr>
              <a:t>. Deze foto’s zijn van hoge kwaliteit en hiervan is het intellectueel eigendom geregeld. </a:t>
            </a:r>
            <a:br>
              <a:rPr lang="nl-NL" sz="1100" b="0" baseline="0">
                <a:solidFill>
                  <a:schemeClr val="tx1"/>
                </a:solidFill>
              </a:rPr>
            </a:br>
            <a:br>
              <a:rPr lang="nl-NL" sz="1100" b="0" baseline="0">
                <a:solidFill>
                  <a:schemeClr val="tx1"/>
                </a:solidFill>
              </a:rPr>
            </a:br>
            <a:r>
              <a:rPr lang="nl-NL" sz="1100" b="0">
                <a:solidFill>
                  <a:schemeClr val="tx1"/>
                </a:solidFill>
                <a:hlinkClick r:id="rId3"/>
              </a:rPr>
              <a:t>https://communicatieportaal.uwv.nl/modules/product/mediabank/default/?ItemId=3219</a:t>
            </a:r>
            <a:r>
              <a:rPr lang="nl-NL" sz="1100" b="0">
                <a:solidFill>
                  <a:schemeClr val="tx1"/>
                </a:solidFill>
              </a:rPr>
              <a:t> </a:t>
            </a:r>
            <a:br>
              <a:rPr lang="nl-NL" sz="1100" b="0">
                <a:solidFill>
                  <a:schemeClr val="tx1"/>
                </a:solidFill>
              </a:rPr>
            </a:br>
            <a:br>
              <a:rPr lang="nl-NL" sz="1100" b="0">
                <a:solidFill>
                  <a:schemeClr val="tx1"/>
                </a:solidFill>
              </a:rPr>
            </a:br>
            <a:r>
              <a:rPr lang="nl-NL" sz="1100" b="0">
                <a:solidFill>
                  <a:schemeClr val="tx1"/>
                </a:solidFill>
              </a:rPr>
              <a:t>en daar waar relevant naar de pictogrammen in de mediabank: </a:t>
            </a:r>
            <a:br>
              <a:rPr lang="nl-NL" sz="1100" b="0">
                <a:solidFill>
                  <a:schemeClr val="tx1"/>
                </a:solidFill>
              </a:rPr>
            </a:br>
            <a:br>
              <a:rPr lang="nl-NL" sz="1100" b="0">
                <a:solidFill>
                  <a:schemeClr val="tx1"/>
                </a:solidFill>
              </a:rPr>
            </a:br>
            <a:r>
              <a:rPr lang="nl-NL" sz="1100" b="0">
                <a:solidFill>
                  <a:schemeClr val="tx1"/>
                </a:solidFill>
                <a:hlinkClick r:id="rId4"/>
              </a:rPr>
              <a:t>https://communicatieportaal.uwv.nl/modules/product/default/media/?ItemId=3217</a:t>
            </a:r>
            <a:endParaRPr lang="nl-NL" sz="1100" b="0" dirty="0">
              <a:solidFill>
                <a:schemeClr val="tx1"/>
              </a:solidFill>
            </a:endParaRPr>
          </a:p>
        </p:txBody>
      </p:sp>
      <p:sp>
        <p:nvSpPr>
          <p:cNvPr id="3" name="Footer Placeholder 2">
            <a:extLst>
              <a:ext uri="{FF2B5EF4-FFF2-40B4-BE49-F238E27FC236}">
                <a16:creationId xmlns:a16="http://schemas.microsoft.com/office/drawing/2014/main" id="{F83D8D44-B1C0-46F3-B7C9-F0760561E3BC}"/>
              </a:ext>
            </a:extLst>
          </p:cNvPr>
          <p:cNvSpPr>
            <a:spLocks noGrp="1"/>
          </p:cNvSpPr>
          <p:nvPr>
            <p:ph type="ftr" sz="quarter" idx="11"/>
          </p:nvPr>
        </p:nvSpPr>
        <p:spPr bwMode="gray"/>
        <p:txBody>
          <a:bodyPr/>
          <a:lstStyle/>
          <a:p>
            <a:endParaRPr lang="nl-NL"/>
          </a:p>
        </p:txBody>
      </p:sp>
      <p:sp>
        <p:nvSpPr>
          <p:cNvPr id="4" name="Slide Number Placeholder 3">
            <a:extLst>
              <a:ext uri="{FF2B5EF4-FFF2-40B4-BE49-F238E27FC236}">
                <a16:creationId xmlns:a16="http://schemas.microsoft.com/office/drawing/2014/main" id="{05F46C33-11B5-4854-A73C-662F3EA70A1D}"/>
              </a:ext>
            </a:extLst>
          </p:cNvPr>
          <p:cNvSpPr>
            <a:spLocks noGrp="1"/>
          </p:cNvSpPr>
          <p:nvPr>
            <p:ph type="sldNum" sz="quarter" idx="12"/>
          </p:nvPr>
        </p:nvSpPr>
        <p:spPr bwMode="gray"/>
        <p:txBody>
          <a:bodyPr/>
          <a:lstStyle/>
          <a:p>
            <a:fld id="{47BD42FD-8950-432B-BF2E-ADA941E5D928}" type="slidenum">
              <a:rPr lang="nl-NL" smtClean="0"/>
              <a:t>‹nr.›</a:t>
            </a:fld>
            <a:endParaRPr lang="nl-NL"/>
          </a:p>
        </p:txBody>
      </p:sp>
    </p:spTree>
    <p:extLst>
      <p:ext uri="{BB962C8B-B14F-4D97-AF65-F5344CB8AC3E}">
        <p14:creationId xmlns:p14="http://schemas.microsoft.com/office/powerpoint/2010/main" val="42442749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Beeldvullende video">
    <p:bg>
      <p:bgPr>
        <a:solidFill>
          <a:srgbClr val="FFFFFF"/>
        </a:solidFill>
        <a:effectLst/>
      </p:bgPr>
    </p:bg>
    <p:spTree>
      <p:nvGrpSpPr>
        <p:cNvPr id="1" name=""/>
        <p:cNvGrpSpPr/>
        <p:nvPr/>
      </p:nvGrpSpPr>
      <p:grpSpPr>
        <a:xfrm>
          <a:off x="0" y="0"/>
          <a:ext cx="0" cy="0"/>
          <a:chOff x="0" y="0"/>
          <a:chExt cx="0" cy="0"/>
        </a:xfrm>
      </p:grpSpPr>
      <p:sp>
        <p:nvSpPr>
          <p:cNvPr id="153" name="Rectangle 152">
            <a:extLst>
              <a:ext uri="{FF2B5EF4-FFF2-40B4-BE49-F238E27FC236}">
                <a16:creationId xmlns:a16="http://schemas.microsoft.com/office/drawing/2014/main" id="{FC319A72-AE5E-4F89-BB04-08AE7E9369E9}"/>
              </a:ext>
            </a:extLst>
          </p:cNvPr>
          <p:cNvSpPr/>
          <p:nvPr/>
        </p:nvSpPr>
        <p:spPr bwMode="gray">
          <a:xfrm>
            <a:off x="-3714750" y="-933450"/>
            <a:ext cx="19621500" cy="87249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6" name="Text Placeholder 3">
            <a:extLst>
              <a:ext uri="{FF2B5EF4-FFF2-40B4-BE49-F238E27FC236}">
                <a16:creationId xmlns:a16="http://schemas.microsoft.com/office/drawing/2014/main" id="{06E9503B-E983-4F35-AB78-4EF62AE797AB}"/>
              </a:ext>
            </a:extLst>
          </p:cNvPr>
          <p:cNvSpPr txBox="1">
            <a:spLocks/>
          </p:cNvSpPr>
          <p:nvPr/>
        </p:nvSpPr>
        <p:spPr bwMode="gray">
          <a:xfrm>
            <a:off x="11047668" y="6285600"/>
            <a:ext cx="572400" cy="572400"/>
          </a:xfrm>
          <a:prstGeom prst="rect">
            <a:avLst/>
          </a:prstGeom>
          <a:blipFill>
            <a:blip r:embed="rId2"/>
            <a:stretch>
              <a:fillRect/>
            </a:stretch>
          </a:blipFill>
          <a:ln>
            <a:solidFill>
              <a:srgbClr val="0078D2"/>
            </a:solidFill>
          </a:ln>
        </p:spPr>
        <p:txBody>
          <a:bodyPr/>
          <a:lstStyle>
            <a:lvl1pPr marL="0" indent="0" algn="l" defTabSz="914400" rtl="0" eaLnBrk="1" latinLnBrk="0" hangingPunct="1">
              <a:lnSpc>
                <a:spcPct val="110000"/>
              </a:lnSpc>
              <a:spcBef>
                <a:spcPts val="0"/>
              </a:spcBef>
              <a:spcAft>
                <a:spcPts val="300"/>
              </a:spcAft>
              <a:buClr>
                <a:schemeClr val="tx2"/>
              </a:buClr>
              <a:buFont typeface="Arial" panose="020B0604020202020204" pitchFamily="34" charset="0"/>
              <a:buNone/>
              <a:defRPr lang="nl-NL" sz="1200" kern="1200" dirty="0">
                <a:solidFill>
                  <a:schemeClr val="tx1"/>
                </a:solidFill>
                <a:latin typeface="+mn-lt"/>
                <a:ea typeface="+mn-ea"/>
                <a:cs typeface="+mn-cs"/>
              </a:defRPr>
            </a:lvl1pPr>
            <a:lvl2pPr marL="36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2pPr>
            <a:lvl3pPr marL="5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3pPr>
            <a:lvl4pPr marL="72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200" kern="1200">
                <a:solidFill>
                  <a:schemeClr val="tx1"/>
                </a:solidFill>
                <a:latin typeface="+mn-lt"/>
                <a:ea typeface="+mn-ea"/>
                <a:cs typeface="+mn-cs"/>
              </a:defRPr>
            </a:lvl4pPr>
            <a:lvl5pPr marL="90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5pPr>
            <a:lvl6pPr marL="108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600" kern="1200" dirty="0">
                <a:solidFill>
                  <a:schemeClr val="tx1"/>
                </a:solidFill>
                <a:latin typeface="+mn-lt"/>
                <a:ea typeface="+mn-ea"/>
                <a:cs typeface="+mn-cs"/>
              </a:defRPr>
            </a:lvl6pPr>
            <a:lvl7pPr marL="1257300" marR="0" indent="-179388" algn="l" defTabSz="914400" rtl="0" eaLnBrk="1" fontAlgn="auto" latinLnBrk="0" hangingPunct="1">
              <a:lnSpc>
                <a:spcPct val="110000"/>
              </a:lnSpc>
              <a:spcBef>
                <a:spcPts val="0"/>
              </a:spcBef>
              <a:spcAft>
                <a:spcPts val="300"/>
              </a:spcAft>
              <a:buClr>
                <a:schemeClr val="tx2"/>
              </a:buClr>
              <a:buSzTx/>
              <a:buFont typeface="Arial" panose="020B0604020202020204" pitchFamily="34" charset="0"/>
              <a:buChar char="–"/>
              <a:tabLst/>
              <a:defRPr sz="1400" kern="1200">
                <a:solidFill>
                  <a:schemeClr val="tx1"/>
                </a:solidFill>
                <a:latin typeface="+mn-lt"/>
                <a:ea typeface="+mn-ea"/>
                <a:cs typeface="+mn-cs"/>
              </a:defRPr>
            </a:lvl7pPr>
            <a:lvl8pPr marL="14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8pPr>
            <a:lvl9pPr marL="1619250" indent="-179388"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9pPr>
          </a:lstStyle>
          <a:p>
            <a:r>
              <a:rPr lang="en-US" sz="1200"/>
              <a:t>    </a:t>
            </a:r>
          </a:p>
        </p:txBody>
      </p:sp>
      <p:grpSp>
        <p:nvGrpSpPr>
          <p:cNvPr id="154" name="Group 153">
            <a:extLst>
              <a:ext uri="{FF2B5EF4-FFF2-40B4-BE49-F238E27FC236}">
                <a16:creationId xmlns:a16="http://schemas.microsoft.com/office/drawing/2014/main" id="{B2D2A29F-49A8-4BD1-9236-0BD7B933FC9D}"/>
              </a:ext>
            </a:extLst>
          </p:cNvPr>
          <p:cNvGrpSpPr/>
          <p:nvPr/>
        </p:nvGrpSpPr>
        <p:grpSpPr bwMode="gray">
          <a:xfrm>
            <a:off x="-329239" y="-319421"/>
            <a:ext cx="12846009" cy="7500113"/>
            <a:chOff x="-329239" y="-319423"/>
            <a:chExt cx="12846009" cy="7500113"/>
          </a:xfrm>
        </p:grpSpPr>
        <p:grpSp>
          <p:nvGrpSpPr>
            <p:cNvPr id="155" name="Group 154">
              <a:extLst>
                <a:ext uri="{FF2B5EF4-FFF2-40B4-BE49-F238E27FC236}">
                  <a16:creationId xmlns:a16="http://schemas.microsoft.com/office/drawing/2014/main" id="{DC553E04-7609-45F2-9F24-E605BC02FEBA}"/>
                </a:ext>
              </a:extLst>
            </p:cNvPr>
            <p:cNvGrpSpPr/>
            <p:nvPr/>
          </p:nvGrpSpPr>
          <p:grpSpPr bwMode="gray">
            <a:xfrm>
              <a:off x="-329239" y="0"/>
              <a:ext cx="240289" cy="6858000"/>
              <a:chOff x="-319714" y="0"/>
              <a:chExt cx="240289" cy="6858000"/>
            </a:xfrm>
          </p:grpSpPr>
          <p:sp>
            <p:nvSpPr>
              <p:cNvPr id="272" name="Line 230">
                <a:extLst>
                  <a:ext uri="{FF2B5EF4-FFF2-40B4-BE49-F238E27FC236}">
                    <a16:creationId xmlns:a16="http://schemas.microsoft.com/office/drawing/2014/main" id="{76F33B9B-626E-4987-BFD4-DAA299DD9D4F}"/>
                  </a:ext>
                </a:extLst>
              </p:cNvPr>
              <p:cNvSpPr>
                <a:spLocks noChangeShapeType="1"/>
              </p:cNvSpPr>
              <p:nvPr/>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73" name="Line 232">
                <a:extLst>
                  <a:ext uri="{FF2B5EF4-FFF2-40B4-BE49-F238E27FC236}">
                    <a16:creationId xmlns:a16="http://schemas.microsoft.com/office/drawing/2014/main" id="{501EC2E0-59CE-4E32-B929-A733386ADF01}"/>
                  </a:ext>
                </a:extLst>
              </p:cNvPr>
              <p:cNvSpPr>
                <a:spLocks noChangeShapeType="1"/>
              </p:cNvSpPr>
              <p:nvPr/>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74" name="Line 234">
                <a:extLst>
                  <a:ext uri="{FF2B5EF4-FFF2-40B4-BE49-F238E27FC236}">
                    <a16:creationId xmlns:a16="http://schemas.microsoft.com/office/drawing/2014/main" id="{7DC73A29-E969-45D7-9CA6-581FC4F243A4}"/>
                  </a:ext>
                </a:extLst>
              </p:cNvPr>
              <p:cNvSpPr>
                <a:spLocks noChangeShapeType="1"/>
              </p:cNvSpPr>
              <p:nvPr/>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dirty="0"/>
              </a:p>
            </p:txBody>
          </p:sp>
          <p:sp>
            <p:nvSpPr>
              <p:cNvPr id="275" name="Line 236">
                <a:extLst>
                  <a:ext uri="{FF2B5EF4-FFF2-40B4-BE49-F238E27FC236}">
                    <a16:creationId xmlns:a16="http://schemas.microsoft.com/office/drawing/2014/main" id="{52E5AA95-BA52-4884-8410-A464B2C65697}"/>
                  </a:ext>
                </a:extLst>
              </p:cNvPr>
              <p:cNvSpPr>
                <a:spLocks noChangeShapeType="1"/>
              </p:cNvSpPr>
              <p:nvPr/>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76" name="Line 238">
                <a:extLst>
                  <a:ext uri="{FF2B5EF4-FFF2-40B4-BE49-F238E27FC236}">
                    <a16:creationId xmlns:a16="http://schemas.microsoft.com/office/drawing/2014/main" id="{C7AD3791-48E5-48DC-AC5E-BFFB21F91753}"/>
                  </a:ext>
                </a:extLst>
              </p:cNvPr>
              <p:cNvSpPr>
                <a:spLocks noChangeShapeType="1"/>
              </p:cNvSpPr>
              <p:nvPr/>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77" name="Line 240">
                <a:extLst>
                  <a:ext uri="{FF2B5EF4-FFF2-40B4-BE49-F238E27FC236}">
                    <a16:creationId xmlns:a16="http://schemas.microsoft.com/office/drawing/2014/main" id="{01966582-81F8-4737-94A4-4013852590E1}"/>
                  </a:ext>
                </a:extLst>
              </p:cNvPr>
              <p:cNvSpPr>
                <a:spLocks noChangeShapeType="1"/>
              </p:cNvSpPr>
              <p:nvPr/>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78" name="Line 244">
                <a:extLst>
                  <a:ext uri="{FF2B5EF4-FFF2-40B4-BE49-F238E27FC236}">
                    <a16:creationId xmlns:a16="http://schemas.microsoft.com/office/drawing/2014/main" id="{781FFAC5-733F-432C-8F77-B7ABE7D77124}"/>
                  </a:ext>
                </a:extLst>
              </p:cNvPr>
              <p:cNvSpPr>
                <a:spLocks noChangeShapeType="1"/>
              </p:cNvSpPr>
              <p:nvPr/>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79" name="Line 246">
                <a:extLst>
                  <a:ext uri="{FF2B5EF4-FFF2-40B4-BE49-F238E27FC236}">
                    <a16:creationId xmlns:a16="http://schemas.microsoft.com/office/drawing/2014/main" id="{EFDEE58B-193A-40A3-8A64-BE1DB0591067}"/>
                  </a:ext>
                </a:extLst>
              </p:cNvPr>
              <p:cNvSpPr>
                <a:spLocks noChangeShapeType="1"/>
              </p:cNvSpPr>
              <p:nvPr/>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80" name="Line 250">
                <a:extLst>
                  <a:ext uri="{FF2B5EF4-FFF2-40B4-BE49-F238E27FC236}">
                    <a16:creationId xmlns:a16="http://schemas.microsoft.com/office/drawing/2014/main" id="{E74EF81A-A1C0-4426-8C35-DBCBFCB345F2}"/>
                  </a:ext>
                </a:extLst>
              </p:cNvPr>
              <p:cNvSpPr>
                <a:spLocks noChangeShapeType="1"/>
              </p:cNvSpPr>
              <p:nvPr/>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81" name="Line 252">
                <a:extLst>
                  <a:ext uri="{FF2B5EF4-FFF2-40B4-BE49-F238E27FC236}">
                    <a16:creationId xmlns:a16="http://schemas.microsoft.com/office/drawing/2014/main" id="{0570C5A7-3269-47FF-B4F3-21A9A42A083D}"/>
                  </a:ext>
                </a:extLst>
              </p:cNvPr>
              <p:cNvSpPr>
                <a:spLocks noChangeShapeType="1"/>
              </p:cNvSpPr>
              <p:nvPr/>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82" name="Line 254">
                <a:extLst>
                  <a:ext uri="{FF2B5EF4-FFF2-40B4-BE49-F238E27FC236}">
                    <a16:creationId xmlns:a16="http://schemas.microsoft.com/office/drawing/2014/main" id="{A97B557B-65A2-43F0-8DEA-227B08975BA6}"/>
                  </a:ext>
                </a:extLst>
              </p:cNvPr>
              <p:cNvSpPr>
                <a:spLocks noChangeShapeType="1"/>
              </p:cNvSpPr>
              <p:nvPr/>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83" name="Line 256">
                <a:extLst>
                  <a:ext uri="{FF2B5EF4-FFF2-40B4-BE49-F238E27FC236}">
                    <a16:creationId xmlns:a16="http://schemas.microsoft.com/office/drawing/2014/main" id="{DA7F0647-7BAF-4A81-B891-A74A230DA90C}"/>
                  </a:ext>
                </a:extLst>
              </p:cNvPr>
              <p:cNvSpPr>
                <a:spLocks noChangeShapeType="1"/>
              </p:cNvSpPr>
              <p:nvPr/>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84" name="Line 258">
                <a:extLst>
                  <a:ext uri="{FF2B5EF4-FFF2-40B4-BE49-F238E27FC236}">
                    <a16:creationId xmlns:a16="http://schemas.microsoft.com/office/drawing/2014/main" id="{86C48C3F-BF82-452E-8D2D-49FFDBB93638}"/>
                  </a:ext>
                </a:extLst>
              </p:cNvPr>
              <p:cNvSpPr>
                <a:spLocks noChangeShapeType="1"/>
              </p:cNvSpPr>
              <p:nvPr/>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85" name="Line 260">
                <a:extLst>
                  <a:ext uri="{FF2B5EF4-FFF2-40B4-BE49-F238E27FC236}">
                    <a16:creationId xmlns:a16="http://schemas.microsoft.com/office/drawing/2014/main" id="{C56B251E-559C-4956-9AE7-BBD28D1A3A7E}"/>
                  </a:ext>
                </a:extLst>
              </p:cNvPr>
              <p:cNvSpPr>
                <a:spLocks noChangeShapeType="1"/>
              </p:cNvSpPr>
              <p:nvPr/>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86" name="Line 262">
                <a:extLst>
                  <a:ext uri="{FF2B5EF4-FFF2-40B4-BE49-F238E27FC236}">
                    <a16:creationId xmlns:a16="http://schemas.microsoft.com/office/drawing/2014/main" id="{F9EC281A-6AE9-4D7A-AA75-BDF86328FFDB}"/>
                  </a:ext>
                </a:extLst>
              </p:cNvPr>
              <p:cNvSpPr>
                <a:spLocks noChangeShapeType="1"/>
              </p:cNvSpPr>
              <p:nvPr/>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87" name="Line 264">
                <a:extLst>
                  <a:ext uri="{FF2B5EF4-FFF2-40B4-BE49-F238E27FC236}">
                    <a16:creationId xmlns:a16="http://schemas.microsoft.com/office/drawing/2014/main" id="{A45DFCA2-3D84-4DC0-862E-FF78BE5BAE80}"/>
                  </a:ext>
                </a:extLst>
              </p:cNvPr>
              <p:cNvSpPr>
                <a:spLocks noChangeShapeType="1"/>
              </p:cNvSpPr>
              <p:nvPr/>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88" name="Line 266">
                <a:extLst>
                  <a:ext uri="{FF2B5EF4-FFF2-40B4-BE49-F238E27FC236}">
                    <a16:creationId xmlns:a16="http://schemas.microsoft.com/office/drawing/2014/main" id="{63648940-F1BA-4CDB-8E34-3016056BEF4C}"/>
                  </a:ext>
                </a:extLst>
              </p:cNvPr>
              <p:cNvSpPr>
                <a:spLocks noChangeShapeType="1"/>
              </p:cNvSpPr>
              <p:nvPr/>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89" name="Line 268">
                <a:extLst>
                  <a:ext uri="{FF2B5EF4-FFF2-40B4-BE49-F238E27FC236}">
                    <a16:creationId xmlns:a16="http://schemas.microsoft.com/office/drawing/2014/main" id="{F9D4DB0E-F96D-449C-B033-9AF00582ED3D}"/>
                  </a:ext>
                </a:extLst>
              </p:cNvPr>
              <p:cNvSpPr>
                <a:spLocks noChangeShapeType="1"/>
              </p:cNvSpPr>
              <p:nvPr/>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90" name="Line 270">
                <a:extLst>
                  <a:ext uri="{FF2B5EF4-FFF2-40B4-BE49-F238E27FC236}">
                    <a16:creationId xmlns:a16="http://schemas.microsoft.com/office/drawing/2014/main" id="{E4ED1B3D-195B-4C7F-9BEF-9A738125F875}"/>
                  </a:ext>
                </a:extLst>
              </p:cNvPr>
              <p:cNvSpPr>
                <a:spLocks noChangeShapeType="1"/>
              </p:cNvSpPr>
              <p:nvPr/>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91" name="Line 272">
                <a:extLst>
                  <a:ext uri="{FF2B5EF4-FFF2-40B4-BE49-F238E27FC236}">
                    <a16:creationId xmlns:a16="http://schemas.microsoft.com/office/drawing/2014/main" id="{EBADD4B6-A166-4235-8E6C-2F28214E3899}"/>
                  </a:ext>
                </a:extLst>
              </p:cNvPr>
              <p:cNvSpPr>
                <a:spLocks noChangeShapeType="1"/>
              </p:cNvSpPr>
              <p:nvPr/>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92" name="Line 274">
                <a:extLst>
                  <a:ext uri="{FF2B5EF4-FFF2-40B4-BE49-F238E27FC236}">
                    <a16:creationId xmlns:a16="http://schemas.microsoft.com/office/drawing/2014/main" id="{49F1DDF9-89D8-4FAB-99EE-8C9E72D0C72F}"/>
                  </a:ext>
                </a:extLst>
              </p:cNvPr>
              <p:cNvSpPr>
                <a:spLocks noChangeShapeType="1"/>
              </p:cNvSpPr>
              <p:nvPr/>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93" name="Line 276">
                <a:extLst>
                  <a:ext uri="{FF2B5EF4-FFF2-40B4-BE49-F238E27FC236}">
                    <a16:creationId xmlns:a16="http://schemas.microsoft.com/office/drawing/2014/main" id="{BAB83854-8D60-44FB-8146-35D9E98D979D}"/>
                  </a:ext>
                </a:extLst>
              </p:cNvPr>
              <p:cNvSpPr>
                <a:spLocks noChangeShapeType="1"/>
              </p:cNvSpPr>
              <p:nvPr/>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94" name="Line 278">
                <a:extLst>
                  <a:ext uri="{FF2B5EF4-FFF2-40B4-BE49-F238E27FC236}">
                    <a16:creationId xmlns:a16="http://schemas.microsoft.com/office/drawing/2014/main" id="{888824B5-92A9-4406-9E41-994B5A2C74C1}"/>
                  </a:ext>
                </a:extLst>
              </p:cNvPr>
              <p:cNvSpPr>
                <a:spLocks noChangeShapeType="1"/>
              </p:cNvSpPr>
              <p:nvPr/>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95" name="Line 256">
                <a:extLst>
                  <a:ext uri="{FF2B5EF4-FFF2-40B4-BE49-F238E27FC236}">
                    <a16:creationId xmlns:a16="http://schemas.microsoft.com/office/drawing/2014/main" id="{98427381-8957-4C6C-A1C9-3DA6CD56A19D}"/>
                  </a:ext>
                </a:extLst>
              </p:cNvPr>
              <p:cNvSpPr>
                <a:spLocks noChangeShapeType="1"/>
              </p:cNvSpPr>
              <p:nvPr/>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96" name="Line 234">
                <a:extLst>
                  <a:ext uri="{FF2B5EF4-FFF2-40B4-BE49-F238E27FC236}">
                    <a16:creationId xmlns:a16="http://schemas.microsoft.com/office/drawing/2014/main" id="{D16F6223-1B2F-4A16-A242-D3359BFB4AC1}"/>
                  </a:ext>
                </a:extLst>
              </p:cNvPr>
              <p:cNvSpPr>
                <a:spLocks noChangeShapeType="1"/>
              </p:cNvSpPr>
              <p:nvPr/>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dirty="0"/>
              </a:p>
            </p:txBody>
          </p:sp>
        </p:grpSp>
        <p:grpSp>
          <p:nvGrpSpPr>
            <p:cNvPr id="156" name="Group 155">
              <a:extLst>
                <a:ext uri="{FF2B5EF4-FFF2-40B4-BE49-F238E27FC236}">
                  <a16:creationId xmlns:a16="http://schemas.microsoft.com/office/drawing/2014/main" id="{C3B08EB7-CDA8-4B8B-A8C9-AB24C7AA0CB9}"/>
                </a:ext>
              </a:extLst>
            </p:cNvPr>
            <p:cNvGrpSpPr/>
            <p:nvPr/>
          </p:nvGrpSpPr>
          <p:grpSpPr bwMode="gray">
            <a:xfrm>
              <a:off x="0" y="-319423"/>
              <a:ext cx="12192000" cy="232538"/>
              <a:chOff x="0" y="-319423"/>
              <a:chExt cx="12192000" cy="232538"/>
            </a:xfrm>
          </p:grpSpPr>
          <p:sp>
            <p:nvSpPr>
              <p:cNvPr id="228" name="Line 146">
                <a:extLst>
                  <a:ext uri="{FF2B5EF4-FFF2-40B4-BE49-F238E27FC236}">
                    <a16:creationId xmlns:a16="http://schemas.microsoft.com/office/drawing/2014/main" id="{C6C544B6-6722-4A8E-820C-DBD7250F51CB}"/>
                  </a:ext>
                </a:extLst>
              </p:cNvPr>
              <p:cNvSpPr>
                <a:spLocks noChangeShapeType="1"/>
              </p:cNvSpPr>
              <p:nvPr/>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29" name="Line 148">
                <a:extLst>
                  <a:ext uri="{FF2B5EF4-FFF2-40B4-BE49-F238E27FC236}">
                    <a16:creationId xmlns:a16="http://schemas.microsoft.com/office/drawing/2014/main" id="{4C5E3ABA-2B3D-44D7-8D4B-AD369018049B}"/>
                  </a:ext>
                </a:extLst>
              </p:cNvPr>
              <p:cNvSpPr>
                <a:spLocks noChangeShapeType="1"/>
              </p:cNvSpPr>
              <p:nvPr/>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30" name="Line 150">
                <a:extLst>
                  <a:ext uri="{FF2B5EF4-FFF2-40B4-BE49-F238E27FC236}">
                    <a16:creationId xmlns:a16="http://schemas.microsoft.com/office/drawing/2014/main" id="{D0E8478E-036D-46F6-BB90-7CC3F6B73764}"/>
                  </a:ext>
                </a:extLst>
              </p:cNvPr>
              <p:cNvSpPr>
                <a:spLocks noChangeShapeType="1"/>
              </p:cNvSpPr>
              <p:nvPr/>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31" name="Line 152">
                <a:extLst>
                  <a:ext uri="{FF2B5EF4-FFF2-40B4-BE49-F238E27FC236}">
                    <a16:creationId xmlns:a16="http://schemas.microsoft.com/office/drawing/2014/main" id="{1B9D419D-AC4A-4048-853C-4764EDB15AD8}"/>
                  </a:ext>
                </a:extLst>
              </p:cNvPr>
              <p:cNvSpPr>
                <a:spLocks noChangeShapeType="1"/>
              </p:cNvSpPr>
              <p:nvPr/>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32" name="Line 154">
                <a:extLst>
                  <a:ext uri="{FF2B5EF4-FFF2-40B4-BE49-F238E27FC236}">
                    <a16:creationId xmlns:a16="http://schemas.microsoft.com/office/drawing/2014/main" id="{6AFAC7F8-FFE5-40CD-AD62-CB5373A01AC0}"/>
                  </a:ext>
                </a:extLst>
              </p:cNvPr>
              <p:cNvSpPr>
                <a:spLocks noChangeShapeType="1"/>
              </p:cNvSpPr>
              <p:nvPr/>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33" name="Line 156">
                <a:extLst>
                  <a:ext uri="{FF2B5EF4-FFF2-40B4-BE49-F238E27FC236}">
                    <a16:creationId xmlns:a16="http://schemas.microsoft.com/office/drawing/2014/main" id="{6F4C541B-9B6D-41E9-925E-D827BB906D0C}"/>
                  </a:ext>
                </a:extLst>
              </p:cNvPr>
              <p:cNvSpPr>
                <a:spLocks noChangeShapeType="1"/>
              </p:cNvSpPr>
              <p:nvPr/>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34" name="Line 158">
                <a:extLst>
                  <a:ext uri="{FF2B5EF4-FFF2-40B4-BE49-F238E27FC236}">
                    <a16:creationId xmlns:a16="http://schemas.microsoft.com/office/drawing/2014/main" id="{996C67BE-C0CB-4461-8175-C275ED762C37}"/>
                  </a:ext>
                </a:extLst>
              </p:cNvPr>
              <p:cNvSpPr>
                <a:spLocks noChangeShapeType="1"/>
              </p:cNvSpPr>
              <p:nvPr/>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35" name="Line 160">
                <a:extLst>
                  <a:ext uri="{FF2B5EF4-FFF2-40B4-BE49-F238E27FC236}">
                    <a16:creationId xmlns:a16="http://schemas.microsoft.com/office/drawing/2014/main" id="{DAB1B0DD-128B-4C47-B954-41583D9D8EE2}"/>
                  </a:ext>
                </a:extLst>
              </p:cNvPr>
              <p:cNvSpPr>
                <a:spLocks noChangeShapeType="1"/>
              </p:cNvSpPr>
              <p:nvPr/>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36" name="Line 162">
                <a:extLst>
                  <a:ext uri="{FF2B5EF4-FFF2-40B4-BE49-F238E27FC236}">
                    <a16:creationId xmlns:a16="http://schemas.microsoft.com/office/drawing/2014/main" id="{0ECA7F80-BD69-48C1-AE42-AA5978E641D4}"/>
                  </a:ext>
                </a:extLst>
              </p:cNvPr>
              <p:cNvSpPr>
                <a:spLocks noChangeShapeType="1"/>
              </p:cNvSpPr>
              <p:nvPr/>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37" name="Line 164">
                <a:extLst>
                  <a:ext uri="{FF2B5EF4-FFF2-40B4-BE49-F238E27FC236}">
                    <a16:creationId xmlns:a16="http://schemas.microsoft.com/office/drawing/2014/main" id="{FE08E5FD-547C-46FC-80CD-B71ACFB05D08}"/>
                  </a:ext>
                </a:extLst>
              </p:cNvPr>
              <p:cNvSpPr>
                <a:spLocks noChangeShapeType="1"/>
              </p:cNvSpPr>
              <p:nvPr/>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38" name="Line 166">
                <a:extLst>
                  <a:ext uri="{FF2B5EF4-FFF2-40B4-BE49-F238E27FC236}">
                    <a16:creationId xmlns:a16="http://schemas.microsoft.com/office/drawing/2014/main" id="{A6177A19-0AB1-4925-9043-96D8571CD26C}"/>
                  </a:ext>
                </a:extLst>
              </p:cNvPr>
              <p:cNvSpPr>
                <a:spLocks noChangeShapeType="1"/>
              </p:cNvSpPr>
              <p:nvPr/>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39" name="Line 168">
                <a:extLst>
                  <a:ext uri="{FF2B5EF4-FFF2-40B4-BE49-F238E27FC236}">
                    <a16:creationId xmlns:a16="http://schemas.microsoft.com/office/drawing/2014/main" id="{8E288D61-8AF6-4356-82EB-08CA511F108C}"/>
                  </a:ext>
                </a:extLst>
              </p:cNvPr>
              <p:cNvSpPr>
                <a:spLocks noChangeShapeType="1"/>
              </p:cNvSpPr>
              <p:nvPr/>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40" name="Line 170">
                <a:extLst>
                  <a:ext uri="{FF2B5EF4-FFF2-40B4-BE49-F238E27FC236}">
                    <a16:creationId xmlns:a16="http://schemas.microsoft.com/office/drawing/2014/main" id="{C54A2329-E00F-406E-95DE-2C6A35093ADA}"/>
                  </a:ext>
                </a:extLst>
              </p:cNvPr>
              <p:cNvSpPr>
                <a:spLocks noChangeShapeType="1"/>
              </p:cNvSpPr>
              <p:nvPr/>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41" name="Line 172">
                <a:extLst>
                  <a:ext uri="{FF2B5EF4-FFF2-40B4-BE49-F238E27FC236}">
                    <a16:creationId xmlns:a16="http://schemas.microsoft.com/office/drawing/2014/main" id="{7015FDD3-FBC7-4C18-8FFF-2316FAAC25C5}"/>
                  </a:ext>
                </a:extLst>
              </p:cNvPr>
              <p:cNvSpPr>
                <a:spLocks noChangeShapeType="1"/>
              </p:cNvSpPr>
              <p:nvPr/>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42" name="Line 174">
                <a:extLst>
                  <a:ext uri="{FF2B5EF4-FFF2-40B4-BE49-F238E27FC236}">
                    <a16:creationId xmlns:a16="http://schemas.microsoft.com/office/drawing/2014/main" id="{02E0E0B5-0F96-44C6-AF16-5BA9306A7B87}"/>
                  </a:ext>
                </a:extLst>
              </p:cNvPr>
              <p:cNvSpPr>
                <a:spLocks noChangeShapeType="1"/>
              </p:cNvSpPr>
              <p:nvPr/>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43" name="Line 176">
                <a:extLst>
                  <a:ext uri="{FF2B5EF4-FFF2-40B4-BE49-F238E27FC236}">
                    <a16:creationId xmlns:a16="http://schemas.microsoft.com/office/drawing/2014/main" id="{8EFA9D2D-3F4A-4234-A193-979BE9C52EE3}"/>
                  </a:ext>
                </a:extLst>
              </p:cNvPr>
              <p:cNvSpPr>
                <a:spLocks noChangeShapeType="1"/>
              </p:cNvSpPr>
              <p:nvPr/>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44" name="Line 178">
                <a:extLst>
                  <a:ext uri="{FF2B5EF4-FFF2-40B4-BE49-F238E27FC236}">
                    <a16:creationId xmlns:a16="http://schemas.microsoft.com/office/drawing/2014/main" id="{00DA7E40-B33F-4709-8791-72E56D461ED9}"/>
                  </a:ext>
                </a:extLst>
              </p:cNvPr>
              <p:cNvSpPr>
                <a:spLocks noChangeShapeType="1"/>
              </p:cNvSpPr>
              <p:nvPr/>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45" name="Line 180">
                <a:extLst>
                  <a:ext uri="{FF2B5EF4-FFF2-40B4-BE49-F238E27FC236}">
                    <a16:creationId xmlns:a16="http://schemas.microsoft.com/office/drawing/2014/main" id="{EBEAED16-0809-45A3-90D2-F1970C42934B}"/>
                  </a:ext>
                </a:extLst>
              </p:cNvPr>
              <p:cNvSpPr>
                <a:spLocks noChangeShapeType="1"/>
              </p:cNvSpPr>
              <p:nvPr/>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46" name="Line 182">
                <a:extLst>
                  <a:ext uri="{FF2B5EF4-FFF2-40B4-BE49-F238E27FC236}">
                    <a16:creationId xmlns:a16="http://schemas.microsoft.com/office/drawing/2014/main" id="{DD1AAED3-BED2-449B-A3BF-9F153F0CCC34}"/>
                  </a:ext>
                </a:extLst>
              </p:cNvPr>
              <p:cNvSpPr>
                <a:spLocks noChangeShapeType="1"/>
              </p:cNvSpPr>
              <p:nvPr/>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47" name="Line 184">
                <a:extLst>
                  <a:ext uri="{FF2B5EF4-FFF2-40B4-BE49-F238E27FC236}">
                    <a16:creationId xmlns:a16="http://schemas.microsoft.com/office/drawing/2014/main" id="{AA8B503E-BFE4-4D80-BC11-B3C6A82CDC27}"/>
                  </a:ext>
                </a:extLst>
              </p:cNvPr>
              <p:cNvSpPr>
                <a:spLocks noChangeShapeType="1"/>
              </p:cNvSpPr>
              <p:nvPr/>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48" name="Line 186">
                <a:extLst>
                  <a:ext uri="{FF2B5EF4-FFF2-40B4-BE49-F238E27FC236}">
                    <a16:creationId xmlns:a16="http://schemas.microsoft.com/office/drawing/2014/main" id="{880150B3-7AF0-4DB6-8C78-589AF77E949D}"/>
                  </a:ext>
                </a:extLst>
              </p:cNvPr>
              <p:cNvSpPr>
                <a:spLocks noChangeShapeType="1"/>
              </p:cNvSpPr>
              <p:nvPr/>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49" name="Line 188">
                <a:extLst>
                  <a:ext uri="{FF2B5EF4-FFF2-40B4-BE49-F238E27FC236}">
                    <a16:creationId xmlns:a16="http://schemas.microsoft.com/office/drawing/2014/main" id="{54F7E8F5-3A82-4553-8D4E-720198CB7BC4}"/>
                  </a:ext>
                </a:extLst>
              </p:cNvPr>
              <p:cNvSpPr>
                <a:spLocks noChangeShapeType="1"/>
              </p:cNvSpPr>
              <p:nvPr/>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50" name="Line 190">
                <a:extLst>
                  <a:ext uri="{FF2B5EF4-FFF2-40B4-BE49-F238E27FC236}">
                    <a16:creationId xmlns:a16="http://schemas.microsoft.com/office/drawing/2014/main" id="{126A3E81-0592-4374-B0AE-CD272079B1A3}"/>
                  </a:ext>
                </a:extLst>
              </p:cNvPr>
              <p:cNvSpPr>
                <a:spLocks noChangeShapeType="1"/>
              </p:cNvSpPr>
              <p:nvPr/>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51" name="Line 192">
                <a:extLst>
                  <a:ext uri="{FF2B5EF4-FFF2-40B4-BE49-F238E27FC236}">
                    <a16:creationId xmlns:a16="http://schemas.microsoft.com/office/drawing/2014/main" id="{37CCAF23-EFED-4CBF-A141-AA43053F4F26}"/>
                  </a:ext>
                </a:extLst>
              </p:cNvPr>
              <p:cNvSpPr>
                <a:spLocks noChangeShapeType="1"/>
              </p:cNvSpPr>
              <p:nvPr/>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52" name="Line 194">
                <a:extLst>
                  <a:ext uri="{FF2B5EF4-FFF2-40B4-BE49-F238E27FC236}">
                    <a16:creationId xmlns:a16="http://schemas.microsoft.com/office/drawing/2014/main" id="{E9C1C967-4856-4B55-90B9-0824A45E1B67}"/>
                  </a:ext>
                </a:extLst>
              </p:cNvPr>
              <p:cNvSpPr>
                <a:spLocks noChangeShapeType="1"/>
              </p:cNvSpPr>
              <p:nvPr/>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53" name="Line 196">
                <a:extLst>
                  <a:ext uri="{FF2B5EF4-FFF2-40B4-BE49-F238E27FC236}">
                    <a16:creationId xmlns:a16="http://schemas.microsoft.com/office/drawing/2014/main" id="{B5E4FE39-AA57-4DB9-8677-FBC8BBFB6CEB}"/>
                  </a:ext>
                </a:extLst>
              </p:cNvPr>
              <p:cNvSpPr>
                <a:spLocks noChangeShapeType="1"/>
              </p:cNvSpPr>
              <p:nvPr/>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54" name="Line 198">
                <a:extLst>
                  <a:ext uri="{FF2B5EF4-FFF2-40B4-BE49-F238E27FC236}">
                    <a16:creationId xmlns:a16="http://schemas.microsoft.com/office/drawing/2014/main" id="{F643C4B8-5ACE-4A98-BF95-FF3C877D311C}"/>
                  </a:ext>
                </a:extLst>
              </p:cNvPr>
              <p:cNvSpPr>
                <a:spLocks noChangeShapeType="1"/>
              </p:cNvSpPr>
              <p:nvPr/>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55" name="Line 200">
                <a:extLst>
                  <a:ext uri="{FF2B5EF4-FFF2-40B4-BE49-F238E27FC236}">
                    <a16:creationId xmlns:a16="http://schemas.microsoft.com/office/drawing/2014/main" id="{70BAFF25-E951-447E-9B63-6186546756BA}"/>
                  </a:ext>
                </a:extLst>
              </p:cNvPr>
              <p:cNvSpPr>
                <a:spLocks noChangeShapeType="1"/>
              </p:cNvSpPr>
              <p:nvPr/>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56" name="Line 202">
                <a:extLst>
                  <a:ext uri="{FF2B5EF4-FFF2-40B4-BE49-F238E27FC236}">
                    <a16:creationId xmlns:a16="http://schemas.microsoft.com/office/drawing/2014/main" id="{C05BAC9D-2278-457C-8866-C6D0DA674885}"/>
                  </a:ext>
                </a:extLst>
              </p:cNvPr>
              <p:cNvSpPr>
                <a:spLocks noChangeShapeType="1"/>
              </p:cNvSpPr>
              <p:nvPr/>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57" name="Line 204">
                <a:extLst>
                  <a:ext uri="{FF2B5EF4-FFF2-40B4-BE49-F238E27FC236}">
                    <a16:creationId xmlns:a16="http://schemas.microsoft.com/office/drawing/2014/main" id="{9F2B51D3-2C58-4F15-ACC5-4BD4912CAA1D}"/>
                  </a:ext>
                </a:extLst>
              </p:cNvPr>
              <p:cNvSpPr>
                <a:spLocks noChangeShapeType="1"/>
              </p:cNvSpPr>
              <p:nvPr/>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58" name="Line 206">
                <a:extLst>
                  <a:ext uri="{FF2B5EF4-FFF2-40B4-BE49-F238E27FC236}">
                    <a16:creationId xmlns:a16="http://schemas.microsoft.com/office/drawing/2014/main" id="{30F4B8A3-624C-4DF2-B2D4-C921235832C7}"/>
                  </a:ext>
                </a:extLst>
              </p:cNvPr>
              <p:cNvSpPr>
                <a:spLocks noChangeShapeType="1"/>
              </p:cNvSpPr>
              <p:nvPr/>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59" name="Line 208">
                <a:extLst>
                  <a:ext uri="{FF2B5EF4-FFF2-40B4-BE49-F238E27FC236}">
                    <a16:creationId xmlns:a16="http://schemas.microsoft.com/office/drawing/2014/main" id="{5DB7BE84-4AC5-4E26-8D35-0A55AE9CCEA2}"/>
                  </a:ext>
                </a:extLst>
              </p:cNvPr>
              <p:cNvSpPr>
                <a:spLocks noChangeShapeType="1"/>
              </p:cNvSpPr>
              <p:nvPr/>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60" name="Line 210">
                <a:extLst>
                  <a:ext uri="{FF2B5EF4-FFF2-40B4-BE49-F238E27FC236}">
                    <a16:creationId xmlns:a16="http://schemas.microsoft.com/office/drawing/2014/main" id="{AE8CEA45-DF34-46E6-B4BA-139D211AAEE8}"/>
                  </a:ext>
                </a:extLst>
              </p:cNvPr>
              <p:cNvSpPr>
                <a:spLocks noChangeShapeType="1"/>
              </p:cNvSpPr>
              <p:nvPr/>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61" name="Line 212">
                <a:extLst>
                  <a:ext uri="{FF2B5EF4-FFF2-40B4-BE49-F238E27FC236}">
                    <a16:creationId xmlns:a16="http://schemas.microsoft.com/office/drawing/2014/main" id="{122A9BD8-AFB3-4D02-83E3-CB2B407EB21D}"/>
                  </a:ext>
                </a:extLst>
              </p:cNvPr>
              <p:cNvSpPr>
                <a:spLocks noChangeShapeType="1"/>
              </p:cNvSpPr>
              <p:nvPr/>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62" name="Line 214">
                <a:extLst>
                  <a:ext uri="{FF2B5EF4-FFF2-40B4-BE49-F238E27FC236}">
                    <a16:creationId xmlns:a16="http://schemas.microsoft.com/office/drawing/2014/main" id="{AC843ED1-AC5F-450C-8F2B-5D3047363299}"/>
                  </a:ext>
                </a:extLst>
              </p:cNvPr>
              <p:cNvSpPr>
                <a:spLocks noChangeShapeType="1"/>
              </p:cNvSpPr>
              <p:nvPr/>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63" name="Line 216">
                <a:extLst>
                  <a:ext uri="{FF2B5EF4-FFF2-40B4-BE49-F238E27FC236}">
                    <a16:creationId xmlns:a16="http://schemas.microsoft.com/office/drawing/2014/main" id="{B189D3AA-0EC9-4C0B-8C52-2CC238B0FF88}"/>
                  </a:ext>
                </a:extLst>
              </p:cNvPr>
              <p:cNvSpPr>
                <a:spLocks noChangeShapeType="1"/>
              </p:cNvSpPr>
              <p:nvPr/>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64" name="Line 218">
                <a:extLst>
                  <a:ext uri="{FF2B5EF4-FFF2-40B4-BE49-F238E27FC236}">
                    <a16:creationId xmlns:a16="http://schemas.microsoft.com/office/drawing/2014/main" id="{8FD9D0B5-9431-4E8C-AE25-82B6C7C8C43E}"/>
                  </a:ext>
                </a:extLst>
              </p:cNvPr>
              <p:cNvSpPr>
                <a:spLocks noChangeShapeType="1"/>
              </p:cNvSpPr>
              <p:nvPr/>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65" name="Line 220">
                <a:extLst>
                  <a:ext uri="{FF2B5EF4-FFF2-40B4-BE49-F238E27FC236}">
                    <a16:creationId xmlns:a16="http://schemas.microsoft.com/office/drawing/2014/main" id="{66E7B360-A5C3-4491-8604-E3A88E696CFE}"/>
                  </a:ext>
                </a:extLst>
              </p:cNvPr>
              <p:cNvSpPr>
                <a:spLocks noChangeShapeType="1"/>
              </p:cNvSpPr>
              <p:nvPr/>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66" name="Line 222">
                <a:extLst>
                  <a:ext uri="{FF2B5EF4-FFF2-40B4-BE49-F238E27FC236}">
                    <a16:creationId xmlns:a16="http://schemas.microsoft.com/office/drawing/2014/main" id="{CF82C948-33D0-4FF4-BAA3-F548FEECE6ED}"/>
                  </a:ext>
                </a:extLst>
              </p:cNvPr>
              <p:cNvSpPr>
                <a:spLocks noChangeShapeType="1"/>
              </p:cNvSpPr>
              <p:nvPr/>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67" name="Line 224">
                <a:extLst>
                  <a:ext uri="{FF2B5EF4-FFF2-40B4-BE49-F238E27FC236}">
                    <a16:creationId xmlns:a16="http://schemas.microsoft.com/office/drawing/2014/main" id="{A3EC6EC3-C394-4A72-9422-E14CB84B9177}"/>
                  </a:ext>
                </a:extLst>
              </p:cNvPr>
              <p:cNvSpPr>
                <a:spLocks noChangeShapeType="1"/>
              </p:cNvSpPr>
              <p:nvPr/>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68" name="Line 226">
                <a:extLst>
                  <a:ext uri="{FF2B5EF4-FFF2-40B4-BE49-F238E27FC236}">
                    <a16:creationId xmlns:a16="http://schemas.microsoft.com/office/drawing/2014/main" id="{ED8A8C64-9689-403B-87D5-6CB55AD2F178}"/>
                  </a:ext>
                </a:extLst>
              </p:cNvPr>
              <p:cNvSpPr>
                <a:spLocks noChangeShapeType="1"/>
              </p:cNvSpPr>
              <p:nvPr/>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69" name="Line 228">
                <a:extLst>
                  <a:ext uri="{FF2B5EF4-FFF2-40B4-BE49-F238E27FC236}">
                    <a16:creationId xmlns:a16="http://schemas.microsoft.com/office/drawing/2014/main" id="{0F4C58AD-2402-4CC2-A791-2C555A7EAFDD}"/>
                  </a:ext>
                </a:extLst>
              </p:cNvPr>
              <p:cNvSpPr>
                <a:spLocks noChangeShapeType="1"/>
              </p:cNvSpPr>
              <p:nvPr/>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70" name="Line 146">
                <a:extLst>
                  <a:ext uri="{FF2B5EF4-FFF2-40B4-BE49-F238E27FC236}">
                    <a16:creationId xmlns:a16="http://schemas.microsoft.com/office/drawing/2014/main" id="{7DA71E31-2782-42CB-AB32-48F2C9D94221}"/>
                  </a:ext>
                </a:extLst>
              </p:cNvPr>
              <p:cNvSpPr>
                <a:spLocks noChangeShapeType="1"/>
              </p:cNvSpPr>
              <p:nvPr/>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71" name="Line 204">
                <a:extLst>
                  <a:ext uri="{FF2B5EF4-FFF2-40B4-BE49-F238E27FC236}">
                    <a16:creationId xmlns:a16="http://schemas.microsoft.com/office/drawing/2014/main" id="{D0657184-554B-489F-97D5-76A2B7B682F4}"/>
                  </a:ext>
                </a:extLst>
              </p:cNvPr>
              <p:cNvSpPr>
                <a:spLocks noChangeShapeType="1"/>
              </p:cNvSpPr>
              <p:nvPr/>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grpSp>
        <p:grpSp>
          <p:nvGrpSpPr>
            <p:cNvPr id="157" name="Group 156">
              <a:extLst>
                <a:ext uri="{FF2B5EF4-FFF2-40B4-BE49-F238E27FC236}">
                  <a16:creationId xmlns:a16="http://schemas.microsoft.com/office/drawing/2014/main" id="{0F6EB885-E29D-45A3-9BB4-5716E432C5D1}"/>
                </a:ext>
              </a:extLst>
            </p:cNvPr>
            <p:cNvGrpSpPr/>
            <p:nvPr/>
          </p:nvGrpSpPr>
          <p:grpSpPr bwMode="gray">
            <a:xfrm>
              <a:off x="0" y="6948152"/>
              <a:ext cx="12192000" cy="232538"/>
              <a:chOff x="0" y="-319423"/>
              <a:chExt cx="12192000" cy="232538"/>
            </a:xfrm>
          </p:grpSpPr>
          <p:sp>
            <p:nvSpPr>
              <p:cNvPr id="184" name="Line 146">
                <a:extLst>
                  <a:ext uri="{FF2B5EF4-FFF2-40B4-BE49-F238E27FC236}">
                    <a16:creationId xmlns:a16="http://schemas.microsoft.com/office/drawing/2014/main" id="{DD7F6DD9-5592-476A-80DE-3429E1F49AA5}"/>
                  </a:ext>
                </a:extLst>
              </p:cNvPr>
              <p:cNvSpPr>
                <a:spLocks noChangeShapeType="1"/>
              </p:cNvSpPr>
              <p:nvPr/>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85" name="Line 148">
                <a:extLst>
                  <a:ext uri="{FF2B5EF4-FFF2-40B4-BE49-F238E27FC236}">
                    <a16:creationId xmlns:a16="http://schemas.microsoft.com/office/drawing/2014/main" id="{E7E86FFD-C1F7-4E77-A4D7-F08E7FCE3655}"/>
                  </a:ext>
                </a:extLst>
              </p:cNvPr>
              <p:cNvSpPr>
                <a:spLocks noChangeShapeType="1"/>
              </p:cNvSpPr>
              <p:nvPr/>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86" name="Line 150">
                <a:extLst>
                  <a:ext uri="{FF2B5EF4-FFF2-40B4-BE49-F238E27FC236}">
                    <a16:creationId xmlns:a16="http://schemas.microsoft.com/office/drawing/2014/main" id="{46DE9C71-BA0B-47EC-89FC-C90B893BE01C}"/>
                  </a:ext>
                </a:extLst>
              </p:cNvPr>
              <p:cNvSpPr>
                <a:spLocks noChangeShapeType="1"/>
              </p:cNvSpPr>
              <p:nvPr/>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87" name="Line 152">
                <a:extLst>
                  <a:ext uri="{FF2B5EF4-FFF2-40B4-BE49-F238E27FC236}">
                    <a16:creationId xmlns:a16="http://schemas.microsoft.com/office/drawing/2014/main" id="{4354BEDB-26D6-43D0-B10C-AD616A8408AD}"/>
                  </a:ext>
                </a:extLst>
              </p:cNvPr>
              <p:cNvSpPr>
                <a:spLocks noChangeShapeType="1"/>
              </p:cNvSpPr>
              <p:nvPr/>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88" name="Line 154">
                <a:extLst>
                  <a:ext uri="{FF2B5EF4-FFF2-40B4-BE49-F238E27FC236}">
                    <a16:creationId xmlns:a16="http://schemas.microsoft.com/office/drawing/2014/main" id="{E1E29F35-5615-4B01-AF6A-A3E02ACEBB78}"/>
                  </a:ext>
                </a:extLst>
              </p:cNvPr>
              <p:cNvSpPr>
                <a:spLocks noChangeShapeType="1"/>
              </p:cNvSpPr>
              <p:nvPr/>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89" name="Line 156">
                <a:extLst>
                  <a:ext uri="{FF2B5EF4-FFF2-40B4-BE49-F238E27FC236}">
                    <a16:creationId xmlns:a16="http://schemas.microsoft.com/office/drawing/2014/main" id="{5657F83A-9D58-4613-A102-196A45167459}"/>
                  </a:ext>
                </a:extLst>
              </p:cNvPr>
              <p:cNvSpPr>
                <a:spLocks noChangeShapeType="1"/>
              </p:cNvSpPr>
              <p:nvPr/>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90" name="Line 158">
                <a:extLst>
                  <a:ext uri="{FF2B5EF4-FFF2-40B4-BE49-F238E27FC236}">
                    <a16:creationId xmlns:a16="http://schemas.microsoft.com/office/drawing/2014/main" id="{05CB7B25-EBA6-44EB-8CF2-D8AA449A0A2F}"/>
                  </a:ext>
                </a:extLst>
              </p:cNvPr>
              <p:cNvSpPr>
                <a:spLocks noChangeShapeType="1"/>
              </p:cNvSpPr>
              <p:nvPr/>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91" name="Line 160">
                <a:extLst>
                  <a:ext uri="{FF2B5EF4-FFF2-40B4-BE49-F238E27FC236}">
                    <a16:creationId xmlns:a16="http://schemas.microsoft.com/office/drawing/2014/main" id="{60FA6D0E-C9CC-4CE9-99DF-59456DF2F822}"/>
                  </a:ext>
                </a:extLst>
              </p:cNvPr>
              <p:cNvSpPr>
                <a:spLocks noChangeShapeType="1"/>
              </p:cNvSpPr>
              <p:nvPr/>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92" name="Line 162">
                <a:extLst>
                  <a:ext uri="{FF2B5EF4-FFF2-40B4-BE49-F238E27FC236}">
                    <a16:creationId xmlns:a16="http://schemas.microsoft.com/office/drawing/2014/main" id="{9A5000F4-E6C5-4EBD-A813-9E0E80AFF65A}"/>
                  </a:ext>
                </a:extLst>
              </p:cNvPr>
              <p:cNvSpPr>
                <a:spLocks noChangeShapeType="1"/>
              </p:cNvSpPr>
              <p:nvPr/>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93" name="Line 164">
                <a:extLst>
                  <a:ext uri="{FF2B5EF4-FFF2-40B4-BE49-F238E27FC236}">
                    <a16:creationId xmlns:a16="http://schemas.microsoft.com/office/drawing/2014/main" id="{60F45262-4F3B-4B74-A2A5-1CEA0DE386DA}"/>
                  </a:ext>
                </a:extLst>
              </p:cNvPr>
              <p:cNvSpPr>
                <a:spLocks noChangeShapeType="1"/>
              </p:cNvSpPr>
              <p:nvPr/>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94" name="Line 166">
                <a:extLst>
                  <a:ext uri="{FF2B5EF4-FFF2-40B4-BE49-F238E27FC236}">
                    <a16:creationId xmlns:a16="http://schemas.microsoft.com/office/drawing/2014/main" id="{2B8CEE99-D5CB-4B37-ACC2-3F44B8A53DE4}"/>
                  </a:ext>
                </a:extLst>
              </p:cNvPr>
              <p:cNvSpPr>
                <a:spLocks noChangeShapeType="1"/>
              </p:cNvSpPr>
              <p:nvPr/>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95" name="Line 168">
                <a:extLst>
                  <a:ext uri="{FF2B5EF4-FFF2-40B4-BE49-F238E27FC236}">
                    <a16:creationId xmlns:a16="http://schemas.microsoft.com/office/drawing/2014/main" id="{277C2010-FDCE-406B-8387-C6F3D88E0D0D}"/>
                  </a:ext>
                </a:extLst>
              </p:cNvPr>
              <p:cNvSpPr>
                <a:spLocks noChangeShapeType="1"/>
              </p:cNvSpPr>
              <p:nvPr/>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96" name="Line 170">
                <a:extLst>
                  <a:ext uri="{FF2B5EF4-FFF2-40B4-BE49-F238E27FC236}">
                    <a16:creationId xmlns:a16="http://schemas.microsoft.com/office/drawing/2014/main" id="{89E024B1-C730-4526-BF2C-FF6E1CDFD0F9}"/>
                  </a:ext>
                </a:extLst>
              </p:cNvPr>
              <p:cNvSpPr>
                <a:spLocks noChangeShapeType="1"/>
              </p:cNvSpPr>
              <p:nvPr/>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97" name="Line 172">
                <a:extLst>
                  <a:ext uri="{FF2B5EF4-FFF2-40B4-BE49-F238E27FC236}">
                    <a16:creationId xmlns:a16="http://schemas.microsoft.com/office/drawing/2014/main" id="{D1D3F1EF-F7C9-48F7-9430-1E80B90D664F}"/>
                  </a:ext>
                </a:extLst>
              </p:cNvPr>
              <p:cNvSpPr>
                <a:spLocks noChangeShapeType="1"/>
              </p:cNvSpPr>
              <p:nvPr/>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98" name="Line 174">
                <a:extLst>
                  <a:ext uri="{FF2B5EF4-FFF2-40B4-BE49-F238E27FC236}">
                    <a16:creationId xmlns:a16="http://schemas.microsoft.com/office/drawing/2014/main" id="{ED9E35A4-1152-410C-908D-2523DDCF6138}"/>
                  </a:ext>
                </a:extLst>
              </p:cNvPr>
              <p:cNvSpPr>
                <a:spLocks noChangeShapeType="1"/>
              </p:cNvSpPr>
              <p:nvPr/>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99" name="Line 176">
                <a:extLst>
                  <a:ext uri="{FF2B5EF4-FFF2-40B4-BE49-F238E27FC236}">
                    <a16:creationId xmlns:a16="http://schemas.microsoft.com/office/drawing/2014/main" id="{49045BC8-9948-4048-A5E2-DAE78E1C3E4B}"/>
                  </a:ext>
                </a:extLst>
              </p:cNvPr>
              <p:cNvSpPr>
                <a:spLocks noChangeShapeType="1"/>
              </p:cNvSpPr>
              <p:nvPr/>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00" name="Line 178">
                <a:extLst>
                  <a:ext uri="{FF2B5EF4-FFF2-40B4-BE49-F238E27FC236}">
                    <a16:creationId xmlns:a16="http://schemas.microsoft.com/office/drawing/2014/main" id="{26E5DA0C-FB44-4E66-A2D5-CD0C773CD719}"/>
                  </a:ext>
                </a:extLst>
              </p:cNvPr>
              <p:cNvSpPr>
                <a:spLocks noChangeShapeType="1"/>
              </p:cNvSpPr>
              <p:nvPr/>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01" name="Line 180">
                <a:extLst>
                  <a:ext uri="{FF2B5EF4-FFF2-40B4-BE49-F238E27FC236}">
                    <a16:creationId xmlns:a16="http://schemas.microsoft.com/office/drawing/2014/main" id="{17332DD8-D6EA-4015-8D1E-DAB0ABE60035}"/>
                  </a:ext>
                </a:extLst>
              </p:cNvPr>
              <p:cNvSpPr>
                <a:spLocks noChangeShapeType="1"/>
              </p:cNvSpPr>
              <p:nvPr/>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02" name="Line 182">
                <a:extLst>
                  <a:ext uri="{FF2B5EF4-FFF2-40B4-BE49-F238E27FC236}">
                    <a16:creationId xmlns:a16="http://schemas.microsoft.com/office/drawing/2014/main" id="{1BAB0609-EEC2-4A39-BF12-754E28D07D59}"/>
                  </a:ext>
                </a:extLst>
              </p:cNvPr>
              <p:cNvSpPr>
                <a:spLocks noChangeShapeType="1"/>
              </p:cNvSpPr>
              <p:nvPr/>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03" name="Line 184">
                <a:extLst>
                  <a:ext uri="{FF2B5EF4-FFF2-40B4-BE49-F238E27FC236}">
                    <a16:creationId xmlns:a16="http://schemas.microsoft.com/office/drawing/2014/main" id="{59A3E7A3-B70E-43C2-A53A-FFBBA9043321}"/>
                  </a:ext>
                </a:extLst>
              </p:cNvPr>
              <p:cNvSpPr>
                <a:spLocks noChangeShapeType="1"/>
              </p:cNvSpPr>
              <p:nvPr/>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04" name="Line 186">
                <a:extLst>
                  <a:ext uri="{FF2B5EF4-FFF2-40B4-BE49-F238E27FC236}">
                    <a16:creationId xmlns:a16="http://schemas.microsoft.com/office/drawing/2014/main" id="{5FF0AE7D-9AF2-48F0-9867-9C80D092BE52}"/>
                  </a:ext>
                </a:extLst>
              </p:cNvPr>
              <p:cNvSpPr>
                <a:spLocks noChangeShapeType="1"/>
              </p:cNvSpPr>
              <p:nvPr/>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05" name="Line 188">
                <a:extLst>
                  <a:ext uri="{FF2B5EF4-FFF2-40B4-BE49-F238E27FC236}">
                    <a16:creationId xmlns:a16="http://schemas.microsoft.com/office/drawing/2014/main" id="{C7205EAE-6F27-4FB5-90B2-3F12E980AE9F}"/>
                  </a:ext>
                </a:extLst>
              </p:cNvPr>
              <p:cNvSpPr>
                <a:spLocks noChangeShapeType="1"/>
              </p:cNvSpPr>
              <p:nvPr/>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06" name="Line 190">
                <a:extLst>
                  <a:ext uri="{FF2B5EF4-FFF2-40B4-BE49-F238E27FC236}">
                    <a16:creationId xmlns:a16="http://schemas.microsoft.com/office/drawing/2014/main" id="{B7AB61AD-FC3C-4302-A70F-8340066BC9AF}"/>
                  </a:ext>
                </a:extLst>
              </p:cNvPr>
              <p:cNvSpPr>
                <a:spLocks noChangeShapeType="1"/>
              </p:cNvSpPr>
              <p:nvPr/>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07" name="Line 192">
                <a:extLst>
                  <a:ext uri="{FF2B5EF4-FFF2-40B4-BE49-F238E27FC236}">
                    <a16:creationId xmlns:a16="http://schemas.microsoft.com/office/drawing/2014/main" id="{974F6CAC-0130-4167-948F-051630A4FF98}"/>
                  </a:ext>
                </a:extLst>
              </p:cNvPr>
              <p:cNvSpPr>
                <a:spLocks noChangeShapeType="1"/>
              </p:cNvSpPr>
              <p:nvPr/>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08" name="Line 194">
                <a:extLst>
                  <a:ext uri="{FF2B5EF4-FFF2-40B4-BE49-F238E27FC236}">
                    <a16:creationId xmlns:a16="http://schemas.microsoft.com/office/drawing/2014/main" id="{0EAADCB1-D286-4995-8F76-0799F71C843E}"/>
                  </a:ext>
                </a:extLst>
              </p:cNvPr>
              <p:cNvSpPr>
                <a:spLocks noChangeShapeType="1"/>
              </p:cNvSpPr>
              <p:nvPr/>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09" name="Line 196">
                <a:extLst>
                  <a:ext uri="{FF2B5EF4-FFF2-40B4-BE49-F238E27FC236}">
                    <a16:creationId xmlns:a16="http://schemas.microsoft.com/office/drawing/2014/main" id="{C507D958-54DE-4A29-BF24-D2BA6EC11211}"/>
                  </a:ext>
                </a:extLst>
              </p:cNvPr>
              <p:cNvSpPr>
                <a:spLocks noChangeShapeType="1"/>
              </p:cNvSpPr>
              <p:nvPr/>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10" name="Line 198">
                <a:extLst>
                  <a:ext uri="{FF2B5EF4-FFF2-40B4-BE49-F238E27FC236}">
                    <a16:creationId xmlns:a16="http://schemas.microsoft.com/office/drawing/2014/main" id="{682F8E96-62CF-481D-A7D4-66617C525D72}"/>
                  </a:ext>
                </a:extLst>
              </p:cNvPr>
              <p:cNvSpPr>
                <a:spLocks noChangeShapeType="1"/>
              </p:cNvSpPr>
              <p:nvPr/>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11" name="Line 200">
                <a:extLst>
                  <a:ext uri="{FF2B5EF4-FFF2-40B4-BE49-F238E27FC236}">
                    <a16:creationId xmlns:a16="http://schemas.microsoft.com/office/drawing/2014/main" id="{9592E3E5-D878-4982-B460-026EEFE93F15}"/>
                  </a:ext>
                </a:extLst>
              </p:cNvPr>
              <p:cNvSpPr>
                <a:spLocks noChangeShapeType="1"/>
              </p:cNvSpPr>
              <p:nvPr/>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12" name="Line 202">
                <a:extLst>
                  <a:ext uri="{FF2B5EF4-FFF2-40B4-BE49-F238E27FC236}">
                    <a16:creationId xmlns:a16="http://schemas.microsoft.com/office/drawing/2014/main" id="{DED1B723-EDF4-42C4-A856-5C728D823C6B}"/>
                  </a:ext>
                </a:extLst>
              </p:cNvPr>
              <p:cNvSpPr>
                <a:spLocks noChangeShapeType="1"/>
              </p:cNvSpPr>
              <p:nvPr/>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13" name="Line 204">
                <a:extLst>
                  <a:ext uri="{FF2B5EF4-FFF2-40B4-BE49-F238E27FC236}">
                    <a16:creationId xmlns:a16="http://schemas.microsoft.com/office/drawing/2014/main" id="{142E2422-AC70-488D-8DB1-6FF557A2BD66}"/>
                  </a:ext>
                </a:extLst>
              </p:cNvPr>
              <p:cNvSpPr>
                <a:spLocks noChangeShapeType="1"/>
              </p:cNvSpPr>
              <p:nvPr/>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14" name="Line 206">
                <a:extLst>
                  <a:ext uri="{FF2B5EF4-FFF2-40B4-BE49-F238E27FC236}">
                    <a16:creationId xmlns:a16="http://schemas.microsoft.com/office/drawing/2014/main" id="{375DF617-A0C6-484F-868F-B8C17E0407CD}"/>
                  </a:ext>
                </a:extLst>
              </p:cNvPr>
              <p:cNvSpPr>
                <a:spLocks noChangeShapeType="1"/>
              </p:cNvSpPr>
              <p:nvPr/>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15" name="Line 208">
                <a:extLst>
                  <a:ext uri="{FF2B5EF4-FFF2-40B4-BE49-F238E27FC236}">
                    <a16:creationId xmlns:a16="http://schemas.microsoft.com/office/drawing/2014/main" id="{887C4861-694F-4931-93AE-8C04D2814677}"/>
                  </a:ext>
                </a:extLst>
              </p:cNvPr>
              <p:cNvSpPr>
                <a:spLocks noChangeShapeType="1"/>
              </p:cNvSpPr>
              <p:nvPr/>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16" name="Line 210">
                <a:extLst>
                  <a:ext uri="{FF2B5EF4-FFF2-40B4-BE49-F238E27FC236}">
                    <a16:creationId xmlns:a16="http://schemas.microsoft.com/office/drawing/2014/main" id="{AC4724F4-6D01-4294-9895-394B250D815A}"/>
                  </a:ext>
                </a:extLst>
              </p:cNvPr>
              <p:cNvSpPr>
                <a:spLocks noChangeShapeType="1"/>
              </p:cNvSpPr>
              <p:nvPr/>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17" name="Line 212">
                <a:extLst>
                  <a:ext uri="{FF2B5EF4-FFF2-40B4-BE49-F238E27FC236}">
                    <a16:creationId xmlns:a16="http://schemas.microsoft.com/office/drawing/2014/main" id="{0DF5F74F-3A04-4C4F-A54A-429EA5A38D12}"/>
                  </a:ext>
                </a:extLst>
              </p:cNvPr>
              <p:cNvSpPr>
                <a:spLocks noChangeShapeType="1"/>
              </p:cNvSpPr>
              <p:nvPr/>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18" name="Line 214">
                <a:extLst>
                  <a:ext uri="{FF2B5EF4-FFF2-40B4-BE49-F238E27FC236}">
                    <a16:creationId xmlns:a16="http://schemas.microsoft.com/office/drawing/2014/main" id="{95944D8F-1A4F-47AD-9DFA-85B28058302B}"/>
                  </a:ext>
                </a:extLst>
              </p:cNvPr>
              <p:cNvSpPr>
                <a:spLocks noChangeShapeType="1"/>
              </p:cNvSpPr>
              <p:nvPr/>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19" name="Line 216">
                <a:extLst>
                  <a:ext uri="{FF2B5EF4-FFF2-40B4-BE49-F238E27FC236}">
                    <a16:creationId xmlns:a16="http://schemas.microsoft.com/office/drawing/2014/main" id="{8AA5DBA1-8D3A-414C-8E6D-6E0A233081B5}"/>
                  </a:ext>
                </a:extLst>
              </p:cNvPr>
              <p:cNvSpPr>
                <a:spLocks noChangeShapeType="1"/>
              </p:cNvSpPr>
              <p:nvPr/>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20" name="Line 218">
                <a:extLst>
                  <a:ext uri="{FF2B5EF4-FFF2-40B4-BE49-F238E27FC236}">
                    <a16:creationId xmlns:a16="http://schemas.microsoft.com/office/drawing/2014/main" id="{30B720C5-C133-4905-95EC-C30C231E86C2}"/>
                  </a:ext>
                </a:extLst>
              </p:cNvPr>
              <p:cNvSpPr>
                <a:spLocks noChangeShapeType="1"/>
              </p:cNvSpPr>
              <p:nvPr/>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21" name="Line 220">
                <a:extLst>
                  <a:ext uri="{FF2B5EF4-FFF2-40B4-BE49-F238E27FC236}">
                    <a16:creationId xmlns:a16="http://schemas.microsoft.com/office/drawing/2014/main" id="{641F37C7-0EB2-425E-8596-D80015FA5091}"/>
                  </a:ext>
                </a:extLst>
              </p:cNvPr>
              <p:cNvSpPr>
                <a:spLocks noChangeShapeType="1"/>
              </p:cNvSpPr>
              <p:nvPr/>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22" name="Line 222">
                <a:extLst>
                  <a:ext uri="{FF2B5EF4-FFF2-40B4-BE49-F238E27FC236}">
                    <a16:creationId xmlns:a16="http://schemas.microsoft.com/office/drawing/2014/main" id="{A4DE289D-F7A5-4C30-819C-066BFD4CEC71}"/>
                  </a:ext>
                </a:extLst>
              </p:cNvPr>
              <p:cNvSpPr>
                <a:spLocks noChangeShapeType="1"/>
              </p:cNvSpPr>
              <p:nvPr/>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23" name="Line 224">
                <a:extLst>
                  <a:ext uri="{FF2B5EF4-FFF2-40B4-BE49-F238E27FC236}">
                    <a16:creationId xmlns:a16="http://schemas.microsoft.com/office/drawing/2014/main" id="{06F636CE-75C3-4289-908F-3C87A267FF93}"/>
                  </a:ext>
                </a:extLst>
              </p:cNvPr>
              <p:cNvSpPr>
                <a:spLocks noChangeShapeType="1"/>
              </p:cNvSpPr>
              <p:nvPr/>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24" name="Line 226">
                <a:extLst>
                  <a:ext uri="{FF2B5EF4-FFF2-40B4-BE49-F238E27FC236}">
                    <a16:creationId xmlns:a16="http://schemas.microsoft.com/office/drawing/2014/main" id="{30D1A007-3BF0-4BD7-8BF0-603F964F97AE}"/>
                  </a:ext>
                </a:extLst>
              </p:cNvPr>
              <p:cNvSpPr>
                <a:spLocks noChangeShapeType="1"/>
              </p:cNvSpPr>
              <p:nvPr/>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25" name="Line 228">
                <a:extLst>
                  <a:ext uri="{FF2B5EF4-FFF2-40B4-BE49-F238E27FC236}">
                    <a16:creationId xmlns:a16="http://schemas.microsoft.com/office/drawing/2014/main" id="{362EB1E9-737F-4864-8E7A-4AC945B15810}"/>
                  </a:ext>
                </a:extLst>
              </p:cNvPr>
              <p:cNvSpPr>
                <a:spLocks noChangeShapeType="1"/>
              </p:cNvSpPr>
              <p:nvPr/>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26" name="Line 146">
                <a:extLst>
                  <a:ext uri="{FF2B5EF4-FFF2-40B4-BE49-F238E27FC236}">
                    <a16:creationId xmlns:a16="http://schemas.microsoft.com/office/drawing/2014/main" id="{1341364D-4A6D-461B-831A-A984AFAC1A4B}"/>
                  </a:ext>
                </a:extLst>
              </p:cNvPr>
              <p:cNvSpPr>
                <a:spLocks noChangeShapeType="1"/>
              </p:cNvSpPr>
              <p:nvPr/>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27" name="Line 204">
                <a:extLst>
                  <a:ext uri="{FF2B5EF4-FFF2-40B4-BE49-F238E27FC236}">
                    <a16:creationId xmlns:a16="http://schemas.microsoft.com/office/drawing/2014/main" id="{6F567D66-D037-4D88-B0A8-F5698B9FE84C}"/>
                  </a:ext>
                </a:extLst>
              </p:cNvPr>
              <p:cNvSpPr>
                <a:spLocks noChangeShapeType="1"/>
              </p:cNvSpPr>
              <p:nvPr/>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grpSp>
        <p:grpSp>
          <p:nvGrpSpPr>
            <p:cNvPr id="158" name="Group 157">
              <a:extLst>
                <a:ext uri="{FF2B5EF4-FFF2-40B4-BE49-F238E27FC236}">
                  <a16:creationId xmlns:a16="http://schemas.microsoft.com/office/drawing/2014/main" id="{454DB86F-657A-413C-8E89-98C497BB821D}"/>
                </a:ext>
              </a:extLst>
            </p:cNvPr>
            <p:cNvGrpSpPr/>
            <p:nvPr/>
          </p:nvGrpSpPr>
          <p:grpSpPr bwMode="gray">
            <a:xfrm>
              <a:off x="12276481" y="0"/>
              <a:ext cx="240289" cy="6858000"/>
              <a:chOff x="-319714" y="0"/>
              <a:chExt cx="240289" cy="6858000"/>
            </a:xfrm>
          </p:grpSpPr>
          <p:sp>
            <p:nvSpPr>
              <p:cNvPr id="159" name="Line 230">
                <a:extLst>
                  <a:ext uri="{FF2B5EF4-FFF2-40B4-BE49-F238E27FC236}">
                    <a16:creationId xmlns:a16="http://schemas.microsoft.com/office/drawing/2014/main" id="{B9639FEC-EB93-4009-AE55-161DD0E176DB}"/>
                  </a:ext>
                </a:extLst>
              </p:cNvPr>
              <p:cNvSpPr>
                <a:spLocks noChangeShapeType="1"/>
              </p:cNvSpPr>
              <p:nvPr/>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60" name="Line 232">
                <a:extLst>
                  <a:ext uri="{FF2B5EF4-FFF2-40B4-BE49-F238E27FC236}">
                    <a16:creationId xmlns:a16="http://schemas.microsoft.com/office/drawing/2014/main" id="{5AB18DB6-F91D-4686-A598-1AA26E6B340C}"/>
                  </a:ext>
                </a:extLst>
              </p:cNvPr>
              <p:cNvSpPr>
                <a:spLocks noChangeShapeType="1"/>
              </p:cNvSpPr>
              <p:nvPr/>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61" name="Line 234">
                <a:extLst>
                  <a:ext uri="{FF2B5EF4-FFF2-40B4-BE49-F238E27FC236}">
                    <a16:creationId xmlns:a16="http://schemas.microsoft.com/office/drawing/2014/main" id="{637DA586-E408-4659-B5C2-BDA3CD046325}"/>
                  </a:ext>
                </a:extLst>
              </p:cNvPr>
              <p:cNvSpPr>
                <a:spLocks noChangeShapeType="1"/>
              </p:cNvSpPr>
              <p:nvPr/>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dirty="0"/>
              </a:p>
            </p:txBody>
          </p:sp>
          <p:sp>
            <p:nvSpPr>
              <p:cNvPr id="162" name="Line 236">
                <a:extLst>
                  <a:ext uri="{FF2B5EF4-FFF2-40B4-BE49-F238E27FC236}">
                    <a16:creationId xmlns:a16="http://schemas.microsoft.com/office/drawing/2014/main" id="{F71F0802-70D7-440C-B8DA-A79554D9972A}"/>
                  </a:ext>
                </a:extLst>
              </p:cNvPr>
              <p:cNvSpPr>
                <a:spLocks noChangeShapeType="1"/>
              </p:cNvSpPr>
              <p:nvPr/>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63" name="Line 238">
                <a:extLst>
                  <a:ext uri="{FF2B5EF4-FFF2-40B4-BE49-F238E27FC236}">
                    <a16:creationId xmlns:a16="http://schemas.microsoft.com/office/drawing/2014/main" id="{CC2DC9F7-791A-48CC-A418-86E77C963D3C}"/>
                  </a:ext>
                </a:extLst>
              </p:cNvPr>
              <p:cNvSpPr>
                <a:spLocks noChangeShapeType="1"/>
              </p:cNvSpPr>
              <p:nvPr/>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64" name="Line 240">
                <a:extLst>
                  <a:ext uri="{FF2B5EF4-FFF2-40B4-BE49-F238E27FC236}">
                    <a16:creationId xmlns:a16="http://schemas.microsoft.com/office/drawing/2014/main" id="{60D2E34F-0FC3-4FA8-B887-F6DAE07D57FE}"/>
                  </a:ext>
                </a:extLst>
              </p:cNvPr>
              <p:cNvSpPr>
                <a:spLocks noChangeShapeType="1"/>
              </p:cNvSpPr>
              <p:nvPr/>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65" name="Line 244">
                <a:extLst>
                  <a:ext uri="{FF2B5EF4-FFF2-40B4-BE49-F238E27FC236}">
                    <a16:creationId xmlns:a16="http://schemas.microsoft.com/office/drawing/2014/main" id="{54681161-A75E-4547-83CF-A1018A57E00E}"/>
                  </a:ext>
                </a:extLst>
              </p:cNvPr>
              <p:cNvSpPr>
                <a:spLocks noChangeShapeType="1"/>
              </p:cNvSpPr>
              <p:nvPr/>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66" name="Line 246">
                <a:extLst>
                  <a:ext uri="{FF2B5EF4-FFF2-40B4-BE49-F238E27FC236}">
                    <a16:creationId xmlns:a16="http://schemas.microsoft.com/office/drawing/2014/main" id="{336812D1-81FD-4FE8-96A2-19D098126DB0}"/>
                  </a:ext>
                </a:extLst>
              </p:cNvPr>
              <p:cNvSpPr>
                <a:spLocks noChangeShapeType="1"/>
              </p:cNvSpPr>
              <p:nvPr/>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67" name="Line 250">
                <a:extLst>
                  <a:ext uri="{FF2B5EF4-FFF2-40B4-BE49-F238E27FC236}">
                    <a16:creationId xmlns:a16="http://schemas.microsoft.com/office/drawing/2014/main" id="{D6C48AF6-1918-48CC-A33E-851B07D225D9}"/>
                  </a:ext>
                </a:extLst>
              </p:cNvPr>
              <p:cNvSpPr>
                <a:spLocks noChangeShapeType="1"/>
              </p:cNvSpPr>
              <p:nvPr/>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68" name="Line 252">
                <a:extLst>
                  <a:ext uri="{FF2B5EF4-FFF2-40B4-BE49-F238E27FC236}">
                    <a16:creationId xmlns:a16="http://schemas.microsoft.com/office/drawing/2014/main" id="{805DE77E-E34C-4808-871B-A085848234DF}"/>
                  </a:ext>
                </a:extLst>
              </p:cNvPr>
              <p:cNvSpPr>
                <a:spLocks noChangeShapeType="1"/>
              </p:cNvSpPr>
              <p:nvPr/>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69" name="Line 254">
                <a:extLst>
                  <a:ext uri="{FF2B5EF4-FFF2-40B4-BE49-F238E27FC236}">
                    <a16:creationId xmlns:a16="http://schemas.microsoft.com/office/drawing/2014/main" id="{E7E258FA-076E-42F7-BF18-9089B3CFED57}"/>
                  </a:ext>
                </a:extLst>
              </p:cNvPr>
              <p:cNvSpPr>
                <a:spLocks noChangeShapeType="1"/>
              </p:cNvSpPr>
              <p:nvPr/>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70" name="Line 256">
                <a:extLst>
                  <a:ext uri="{FF2B5EF4-FFF2-40B4-BE49-F238E27FC236}">
                    <a16:creationId xmlns:a16="http://schemas.microsoft.com/office/drawing/2014/main" id="{92CC6EDB-244B-4D2F-84BC-1E320164514B}"/>
                  </a:ext>
                </a:extLst>
              </p:cNvPr>
              <p:cNvSpPr>
                <a:spLocks noChangeShapeType="1"/>
              </p:cNvSpPr>
              <p:nvPr/>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71" name="Line 258">
                <a:extLst>
                  <a:ext uri="{FF2B5EF4-FFF2-40B4-BE49-F238E27FC236}">
                    <a16:creationId xmlns:a16="http://schemas.microsoft.com/office/drawing/2014/main" id="{0AE1BEB8-D645-4DC8-94AC-03652222953F}"/>
                  </a:ext>
                </a:extLst>
              </p:cNvPr>
              <p:cNvSpPr>
                <a:spLocks noChangeShapeType="1"/>
              </p:cNvSpPr>
              <p:nvPr/>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72" name="Line 260">
                <a:extLst>
                  <a:ext uri="{FF2B5EF4-FFF2-40B4-BE49-F238E27FC236}">
                    <a16:creationId xmlns:a16="http://schemas.microsoft.com/office/drawing/2014/main" id="{092B9DD0-C5E1-4553-9DAB-F3F4062887A8}"/>
                  </a:ext>
                </a:extLst>
              </p:cNvPr>
              <p:cNvSpPr>
                <a:spLocks noChangeShapeType="1"/>
              </p:cNvSpPr>
              <p:nvPr/>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73" name="Line 262">
                <a:extLst>
                  <a:ext uri="{FF2B5EF4-FFF2-40B4-BE49-F238E27FC236}">
                    <a16:creationId xmlns:a16="http://schemas.microsoft.com/office/drawing/2014/main" id="{3CBF53EE-12C7-4F79-99FC-A57A058A6E43}"/>
                  </a:ext>
                </a:extLst>
              </p:cNvPr>
              <p:cNvSpPr>
                <a:spLocks noChangeShapeType="1"/>
              </p:cNvSpPr>
              <p:nvPr/>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74" name="Line 264">
                <a:extLst>
                  <a:ext uri="{FF2B5EF4-FFF2-40B4-BE49-F238E27FC236}">
                    <a16:creationId xmlns:a16="http://schemas.microsoft.com/office/drawing/2014/main" id="{C6D2D39F-A1A2-4BBF-B347-2B77F3965565}"/>
                  </a:ext>
                </a:extLst>
              </p:cNvPr>
              <p:cNvSpPr>
                <a:spLocks noChangeShapeType="1"/>
              </p:cNvSpPr>
              <p:nvPr/>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75" name="Line 266">
                <a:extLst>
                  <a:ext uri="{FF2B5EF4-FFF2-40B4-BE49-F238E27FC236}">
                    <a16:creationId xmlns:a16="http://schemas.microsoft.com/office/drawing/2014/main" id="{4C9A0A8E-EAC5-445F-A360-AFC42BC9F005}"/>
                  </a:ext>
                </a:extLst>
              </p:cNvPr>
              <p:cNvSpPr>
                <a:spLocks noChangeShapeType="1"/>
              </p:cNvSpPr>
              <p:nvPr/>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76" name="Line 268">
                <a:extLst>
                  <a:ext uri="{FF2B5EF4-FFF2-40B4-BE49-F238E27FC236}">
                    <a16:creationId xmlns:a16="http://schemas.microsoft.com/office/drawing/2014/main" id="{10ABC5CD-0726-4F92-A750-D1172EF0C013}"/>
                  </a:ext>
                </a:extLst>
              </p:cNvPr>
              <p:cNvSpPr>
                <a:spLocks noChangeShapeType="1"/>
              </p:cNvSpPr>
              <p:nvPr/>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77" name="Line 270">
                <a:extLst>
                  <a:ext uri="{FF2B5EF4-FFF2-40B4-BE49-F238E27FC236}">
                    <a16:creationId xmlns:a16="http://schemas.microsoft.com/office/drawing/2014/main" id="{5E226138-88FD-4031-9D7C-31FCE5732304}"/>
                  </a:ext>
                </a:extLst>
              </p:cNvPr>
              <p:cNvSpPr>
                <a:spLocks noChangeShapeType="1"/>
              </p:cNvSpPr>
              <p:nvPr/>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78" name="Line 272">
                <a:extLst>
                  <a:ext uri="{FF2B5EF4-FFF2-40B4-BE49-F238E27FC236}">
                    <a16:creationId xmlns:a16="http://schemas.microsoft.com/office/drawing/2014/main" id="{FB3BDE45-D9EF-42C7-A0EF-57A74467C01E}"/>
                  </a:ext>
                </a:extLst>
              </p:cNvPr>
              <p:cNvSpPr>
                <a:spLocks noChangeShapeType="1"/>
              </p:cNvSpPr>
              <p:nvPr/>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79" name="Line 274">
                <a:extLst>
                  <a:ext uri="{FF2B5EF4-FFF2-40B4-BE49-F238E27FC236}">
                    <a16:creationId xmlns:a16="http://schemas.microsoft.com/office/drawing/2014/main" id="{79494BC6-75B4-4DE4-A078-2D74D9AF2107}"/>
                  </a:ext>
                </a:extLst>
              </p:cNvPr>
              <p:cNvSpPr>
                <a:spLocks noChangeShapeType="1"/>
              </p:cNvSpPr>
              <p:nvPr/>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80" name="Line 276">
                <a:extLst>
                  <a:ext uri="{FF2B5EF4-FFF2-40B4-BE49-F238E27FC236}">
                    <a16:creationId xmlns:a16="http://schemas.microsoft.com/office/drawing/2014/main" id="{64DB71FF-FC94-47D0-AEFE-ED3D1372CB5A}"/>
                  </a:ext>
                </a:extLst>
              </p:cNvPr>
              <p:cNvSpPr>
                <a:spLocks noChangeShapeType="1"/>
              </p:cNvSpPr>
              <p:nvPr/>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81" name="Line 278">
                <a:extLst>
                  <a:ext uri="{FF2B5EF4-FFF2-40B4-BE49-F238E27FC236}">
                    <a16:creationId xmlns:a16="http://schemas.microsoft.com/office/drawing/2014/main" id="{7D6BA90A-5C65-4A40-9ED5-BDB331BFD562}"/>
                  </a:ext>
                </a:extLst>
              </p:cNvPr>
              <p:cNvSpPr>
                <a:spLocks noChangeShapeType="1"/>
              </p:cNvSpPr>
              <p:nvPr/>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82" name="Line 256">
                <a:extLst>
                  <a:ext uri="{FF2B5EF4-FFF2-40B4-BE49-F238E27FC236}">
                    <a16:creationId xmlns:a16="http://schemas.microsoft.com/office/drawing/2014/main" id="{A671E770-59FC-41B3-9821-E7B0D550BD68}"/>
                  </a:ext>
                </a:extLst>
              </p:cNvPr>
              <p:cNvSpPr>
                <a:spLocks noChangeShapeType="1"/>
              </p:cNvSpPr>
              <p:nvPr/>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83" name="Line 234">
                <a:extLst>
                  <a:ext uri="{FF2B5EF4-FFF2-40B4-BE49-F238E27FC236}">
                    <a16:creationId xmlns:a16="http://schemas.microsoft.com/office/drawing/2014/main" id="{2D5A73D5-53A3-4AA7-AF08-74E332A144D6}"/>
                  </a:ext>
                </a:extLst>
              </p:cNvPr>
              <p:cNvSpPr>
                <a:spLocks noChangeShapeType="1"/>
              </p:cNvSpPr>
              <p:nvPr/>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dirty="0"/>
              </a:p>
            </p:txBody>
          </p:sp>
        </p:grpSp>
      </p:grpSp>
      <p:sp>
        <p:nvSpPr>
          <p:cNvPr id="300" name="Media Placeholder 299">
            <a:extLst>
              <a:ext uri="{FF2B5EF4-FFF2-40B4-BE49-F238E27FC236}">
                <a16:creationId xmlns:a16="http://schemas.microsoft.com/office/drawing/2014/main" id="{7FDE74E8-30EC-4E89-8BC9-6F476A24378D}"/>
              </a:ext>
            </a:extLst>
          </p:cNvPr>
          <p:cNvSpPr>
            <a:spLocks noGrp="1"/>
          </p:cNvSpPr>
          <p:nvPr>
            <p:ph type="media" sz="quarter" idx="15" hasCustomPrompt="1"/>
          </p:nvPr>
        </p:nvSpPr>
        <p:spPr bwMode="gray">
          <a:xfrm>
            <a:off x="-601" y="5"/>
            <a:ext cx="12193200" cy="6857995"/>
          </a:xfrm>
          <a:prstGeom prst="rect">
            <a:avLst/>
          </a:prstGeom>
          <a:solidFill>
            <a:srgbClr val="CCCCCC"/>
          </a:solidFill>
        </p:spPr>
        <p:txBody>
          <a:bodyPr wrap="square" bIns="1116000" anchor="ctr" anchorCtr="0">
            <a:noAutofit/>
          </a:bodyPr>
          <a:lstStyle>
            <a:lvl1pPr marL="0" indent="0" algn="ctr">
              <a:spcAft>
                <a:spcPts val="0"/>
              </a:spcAft>
              <a:buNone/>
              <a:defRPr/>
            </a:lvl1pPr>
          </a:lstStyle>
          <a:p>
            <a:r>
              <a:rPr lang="nl-NL"/>
              <a:t>Klik om video toe te voegen.</a:t>
            </a:r>
            <a:br>
              <a:rPr lang="nl-NL"/>
            </a:br>
            <a:r>
              <a:rPr lang="nl-NL"/>
              <a:t>Video’s kun je kiezen uit de Mediabank in het UWV Communicatieportaal. </a:t>
            </a:r>
            <a:endParaRPr lang="nl-NL" dirty="0"/>
          </a:p>
        </p:txBody>
      </p:sp>
      <p:sp>
        <p:nvSpPr>
          <p:cNvPr id="3" name="Footer Placeholder 2">
            <a:extLst>
              <a:ext uri="{FF2B5EF4-FFF2-40B4-BE49-F238E27FC236}">
                <a16:creationId xmlns:a16="http://schemas.microsoft.com/office/drawing/2014/main" id="{3963BEBF-1754-4815-A72A-69D6E753D8E6}"/>
              </a:ext>
            </a:extLst>
          </p:cNvPr>
          <p:cNvSpPr>
            <a:spLocks noGrp="1"/>
          </p:cNvSpPr>
          <p:nvPr>
            <p:ph type="ftr" sz="quarter" idx="10"/>
          </p:nvPr>
        </p:nvSpPr>
        <p:spPr/>
        <p:txBody>
          <a:bodyPr/>
          <a:lstStyle/>
          <a:p>
            <a:endParaRPr lang="nl-NL"/>
          </a:p>
        </p:txBody>
      </p:sp>
      <p:sp>
        <p:nvSpPr>
          <p:cNvPr id="4" name="Slide Number Placeholder 3">
            <a:extLst>
              <a:ext uri="{FF2B5EF4-FFF2-40B4-BE49-F238E27FC236}">
                <a16:creationId xmlns:a16="http://schemas.microsoft.com/office/drawing/2014/main" id="{2898FA40-BDCD-4BEE-B3BA-079CFC0E1A69}"/>
              </a:ext>
            </a:extLst>
          </p:cNvPr>
          <p:cNvSpPr>
            <a:spLocks noGrp="1"/>
          </p:cNvSpPr>
          <p:nvPr>
            <p:ph type="sldNum" sz="quarter" idx="11"/>
          </p:nvPr>
        </p:nvSpPr>
        <p:spPr/>
        <p:txBody>
          <a:bodyPr/>
          <a:lstStyle/>
          <a:p>
            <a:fld id="{47BD42FD-8950-432B-BF2E-ADA941E5D928}" type="slidenum">
              <a:rPr lang="nl-NL" smtClean="0"/>
              <a:t>‹nr.›</a:t>
            </a:fld>
            <a:endParaRPr lang="nl-NL"/>
          </a:p>
        </p:txBody>
      </p:sp>
      <p:sp>
        <p:nvSpPr>
          <p:cNvPr id="151" name="Content Placeholder 1">
            <a:extLst>
              <a:ext uri="{FF2B5EF4-FFF2-40B4-BE49-F238E27FC236}">
                <a16:creationId xmlns:a16="http://schemas.microsoft.com/office/drawing/2014/main" id="{06F55918-1544-416A-91A4-5170D2C9E930}"/>
              </a:ext>
            </a:extLst>
          </p:cNvPr>
          <p:cNvSpPr txBox="1">
            <a:spLocks/>
          </p:cNvSpPr>
          <p:nvPr/>
        </p:nvSpPr>
        <p:spPr bwMode="gray">
          <a:xfrm>
            <a:off x="-3164400" y="0"/>
            <a:ext cx="2804400" cy="3244850"/>
          </a:xfrm>
          <a:prstGeom prst="rect">
            <a:avLst/>
          </a:prstGeom>
        </p:spPr>
        <p:txBody>
          <a:bodyPr lIns="0" tIns="0" rIns="0" bIns="0"/>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nl-NL" sz="1100" b="1">
                <a:solidFill>
                  <a:schemeClr val="tx1"/>
                </a:solidFill>
              </a:rPr>
              <a:t>Gebruik van video</a:t>
            </a:r>
          </a:p>
          <a:p>
            <a:pPr algn="l">
              <a:spcBef>
                <a:spcPts val="0"/>
              </a:spcBef>
            </a:pPr>
            <a:endParaRPr lang="nl-NL" sz="1100" b="1">
              <a:solidFill>
                <a:schemeClr val="tx1"/>
              </a:solidFill>
            </a:endParaRPr>
          </a:p>
          <a:p>
            <a:pPr marL="171440" indent="-171440" algn="l">
              <a:spcBef>
                <a:spcPts val="0"/>
              </a:spcBef>
              <a:buFont typeface="Arial" panose="020B0604020202020204" pitchFamily="34" charset="0"/>
              <a:buChar char="•"/>
            </a:pPr>
            <a:r>
              <a:rPr lang="nl-NL" sz="1100" b="0">
                <a:solidFill>
                  <a:schemeClr val="tx1"/>
                </a:solidFill>
              </a:rPr>
              <a:t>Klik op het grijze afbeeldingsveld</a:t>
            </a:r>
          </a:p>
          <a:p>
            <a:pPr marL="171440" indent="-171440" algn="l">
              <a:spcBef>
                <a:spcPts val="0"/>
              </a:spcBef>
              <a:buFont typeface="Arial" panose="020B0604020202020204" pitchFamily="34" charset="0"/>
              <a:buChar char="•"/>
            </a:pPr>
            <a:r>
              <a:rPr lang="nl-NL" sz="1100" b="0">
                <a:solidFill>
                  <a:schemeClr val="tx1"/>
                </a:solidFill>
              </a:rPr>
              <a:t>Ga nu naar </a:t>
            </a:r>
            <a:r>
              <a:rPr lang="nl-NL" sz="1100" b="1">
                <a:solidFill>
                  <a:schemeClr val="tx1"/>
                </a:solidFill>
              </a:rPr>
              <a:t>‘Invoegen’ </a:t>
            </a:r>
            <a:r>
              <a:rPr lang="nl-NL" sz="1100" b="0">
                <a:solidFill>
                  <a:schemeClr val="tx1"/>
                </a:solidFill>
              </a:rPr>
              <a:t>en kies </a:t>
            </a:r>
            <a:r>
              <a:rPr lang="nl-NL" sz="1100" b="1">
                <a:solidFill>
                  <a:schemeClr val="tx1"/>
                </a:solidFill>
              </a:rPr>
              <a:t>‘Video’</a:t>
            </a:r>
            <a:r>
              <a:rPr lang="nl-NL" sz="1100" b="0">
                <a:solidFill>
                  <a:schemeClr val="tx1"/>
                </a:solidFill>
              </a:rPr>
              <a:t>. </a:t>
            </a:r>
          </a:p>
          <a:p>
            <a:pPr marL="171440" indent="-171440" algn="l">
              <a:spcBef>
                <a:spcPts val="0"/>
              </a:spcBef>
              <a:buFont typeface="Arial" panose="020B0604020202020204" pitchFamily="34" charset="0"/>
              <a:buChar char="•"/>
            </a:pPr>
            <a:r>
              <a:rPr lang="nl-NL" sz="1100" b="0">
                <a:solidFill>
                  <a:schemeClr val="tx1"/>
                </a:solidFill>
              </a:rPr>
              <a:t>Kies een video, klik op </a:t>
            </a:r>
            <a:r>
              <a:rPr lang="nl-NL" sz="1100" b="1">
                <a:solidFill>
                  <a:schemeClr val="tx1"/>
                </a:solidFill>
              </a:rPr>
              <a:t>‘Invoegen’ </a:t>
            </a:r>
            <a:r>
              <a:rPr lang="nl-NL" sz="1100" b="0">
                <a:solidFill>
                  <a:schemeClr val="tx1"/>
                </a:solidFill>
              </a:rPr>
              <a:t>en de video wordt geplaatst.</a:t>
            </a:r>
          </a:p>
          <a:p>
            <a:pPr marL="171440" indent="-171440" algn="l">
              <a:spcBef>
                <a:spcPts val="0"/>
              </a:spcBef>
              <a:buFont typeface="Arial" panose="020B0604020202020204" pitchFamily="34" charset="0"/>
              <a:buChar char="•"/>
            </a:pPr>
            <a:endParaRPr lang="nl-NL" sz="1100" b="0">
              <a:solidFill>
                <a:schemeClr val="tx1"/>
              </a:solidFill>
            </a:endParaRPr>
          </a:p>
          <a:p>
            <a:pPr marL="171440" marR="0" indent="-171440" algn="l" defTabSz="685761"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r>
              <a:rPr lang="nl-NL" sz="1100" b="0">
                <a:solidFill>
                  <a:schemeClr val="tx1"/>
                </a:solidFill>
              </a:rPr>
              <a:t>Video’s kun je kiezen uit de</a:t>
            </a:r>
            <a:r>
              <a:rPr lang="nl-NL" sz="1100" b="0" baseline="0">
                <a:solidFill>
                  <a:schemeClr val="tx1"/>
                </a:solidFill>
              </a:rPr>
              <a:t> </a:t>
            </a:r>
            <a:r>
              <a:rPr lang="nl-NL" sz="1100" b="1" baseline="0">
                <a:solidFill>
                  <a:schemeClr val="tx1"/>
                </a:solidFill>
              </a:rPr>
              <a:t>Mediabank in het UWV Communicatieportaal</a:t>
            </a:r>
            <a:r>
              <a:rPr lang="nl-NL" sz="1100" b="0" baseline="0">
                <a:solidFill>
                  <a:schemeClr val="tx1"/>
                </a:solidFill>
              </a:rPr>
              <a:t>. Deze video’s zijn van hoge kwaliteit en hiervan is het intellectueel eigendom geregeld. </a:t>
            </a:r>
            <a:br>
              <a:rPr lang="nl-NL" sz="1100" b="0" baseline="0">
                <a:solidFill>
                  <a:schemeClr val="tx1"/>
                </a:solidFill>
              </a:rPr>
            </a:br>
            <a:br>
              <a:rPr lang="nl-NL" sz="1100" b="0" baseline="0">
                <a:solidFill>
                  <a:schemeClr val="tx1"/>
                </a:solidFill>
              </a:rPr>
            </a:br>
            <a:r>
              <a:rPr lang="nl-NL" sz="1100" b="0" baseline="0">
                <a:solidFill>
                  <a:schemeClr val="tx1"/>
                </a:solidFill>
                <a:hlinkClick r:id="rId3"/>
              </a:rPr>
              <a:t>https://communicatieportaal.uwv.nl/modules/product/mediabank/default/?ItemId=3237</a:t>
            </a:r>
            <a:endParaRPr lang="nl-NL" sz="1100" b="0" baseline="0">
              <a:solidFill>
                <a:schemeClr val="tx1"/>
              </a:solidFill>
            </a:endParaRPr>
          </a:p>
        </p:txBody>
      </p:sp>
    </p:spTree>
    <p:extLst>
      <p:ext uri="{BB962C8B-B14F-4D97-AF65-F5344CB8AC3E}">
        <p14:creationId xmlns:p14="http://schemas.microsoft.com/office/powerpoint/2010/main" val="15886079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Blanco met titel">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1608E19-7CBA-42C6-80A6-CAC2A11CCD06}"/>
              </a:ext>
            </a:extLst>
          </p:cNvPr>
          <p:cNvSpPr>
            <a:spLocks noGrp="1"/>
          </p:cNvSpPr>
          <p:nvPr>
            <p:ph type="ftr" sz="quarter" idx="10"/>
          </p:nvPr>
        </p:nvSpPr>
        <p:spPr bwMode="gray"/>
        <p:txBody>
          <a:bodyPr/>
          <a:lstStyle/>
          <a:p>
            <a:endParaRPr lang="nl-NL"/>
          </a:p>
        </p:txBody>
      </p:sp>
      <p:sp>
        <p:nvSpPr>
          <p:cNvPr id="5" name="Slide Number Placeholder 4">
            <a:extLst>
              <a:ext uri="{FF2B5EF4-FFF2-40B4-BE49-F238E27FC236}">
                <a16:creationId xmlns:a16="http://schemas.microsoft.com/office/drawing/2014/main" id="{EC50A39B-4CD9-4B5A-A85D-0F3C1A3B0204}"/>
              </a:ext>
            </a:extLst>
          </p:cNvPr>
          <p:cNvSpPr>
            <a:spLocks noGrp="1"/>
          </p:cNvSpPr>
          <p:nvPr>
            <p:ph type="sldNum" sz="quarter" idx="11"/>
          </p:nvPr>
        </p:nvSpPr>
        <p:spPr bwMode="gray"/>
        <p:txBody>
          <a:bodyPr/>
          <a:lstStyle/>
          <a:p>
            <a:fld id="{47BD42FD-8950-432B-BF2E-ADA941E5D928}" type="slidenum">
              <a:rPr lang="nl-NL" smtClean="0"/>
              <a:t>‹nr.›</a:t>
            </a:fld>
            <a:endParaRPr lang="nl-NL"/>
          </a:p>
        </p:txBody>
      </p:sp>
      <p:sp>
        <p:nvSpPr>
          <p:cNvPr id="3" name="Title 2">
            <a:extLst>
              <a:ext uri="{FF2B5EF4-FFF2-40B4-BE49-F238E27FC236}">
                <a16:creationId xmlns:a16="http://schemas.microsoft.com/office/drawing/2014/main" id="{81240A11-7067-4B02-96AF-D49393127117}"/>
              </a:ext>
            </a:extLst>
          </p:cNvPr>
          <p:cNvSpPr>
            <a:spLocks noGrp="1"/>
          </p:cNvSpPr>
          <p:nvPr>
            <p:ph type="title" hasCustomPrompt="1"/>
          </p:nvPr>
        </p:nvSpPr>
        <p:spPr bwMode="gray"/>
        <p:txBody>
          <a:bodyPr/>
          <a:lstStyle>
            <a:lvl1pPr>
              <a:defRPr/>
            </a:lvl1pPr>
          </a:lstStyle>
          <a:p>
            <a:r>
              <a:rPr lang="nl-NL" dirty="0"/>
              <a:t>Klik om de titel aan te passen</a:t>
            </a:r>
          </a:p>
        </p:txBody>
      </p:sp>
    </p:spTree>
    <p:extLst>
      <p:ext uri="{BB962C8B-B14F-4D97-AF65-F5344CB8AC3E}">
        <p14:creationId xmlns:p14="http://schemas.microsoft.com/office/powerpoint/2010/main" val="32734080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co zonder titel">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5DDD632-AF9C-4BDD-8BDA-517C110600F1}"/>
              </a:ext>
            </a:extLst>
          </p:cNvPr>
          <p:cNvSpPr>
            <a:spLocks noGrp="1"/>
          </p:cNvSpPr>
          <p:nvPr>
            <p:ph type="ftr" sz="quarter" idx="10"/>
          </p:nvPr>
        </p:nvSpPr>
        <p:spPr bwMode="gray"/>
        <p:txBody>
          <a:bodyPr/>
          <a:lstStyle/>
          <a:p>
            <a:endParaRPr lang="nl-NL"/>
          </a:p>
        </p:txBody>
      </p:sp>
      <p:sp>
        <p:nvSpPr>
          <p:cNvPr id="3" name="Slide Number Placeholder 2">
            <a:extLst>
              <a:ext uri="{FF2B5EF4-FFF2-40B4-BE49-F238E27FC236}">
                <a16:creationId xmlns:a16="http://schemas.microsoft.com/office/drawing/2014/main" id="{E933E3FC-2C0C-44B5-AFCD-6FA4E9BABD13}"/>
              </a:ext>
            </a:extLst>
          </p:cNvPr>
          <p:cNvSpPr>
            <a:spLocks noGrp="1"/>
          </p:cNvSpPr>
          <p:nvPr>
            <p:ph type="sldNum" sz="quarter" idx="11"/>
          </p:nvPr>
        </p:nvSpPr>
        <p:spPr bwMode="gray"/>
        <p:txBody>
          <a:bodyPr/>
          <a:lstStyle/>
          <a:p>
            <a:fld id="{47BD42FD-8950-432B-BF2E-ADA941E5D928}" type="slidenum">
              <a:rPr lang="nl-NL" smtClean="0"/>
              <a:t>‹nr.›</a:t>
            </a:fld>
            <a:endParaRPr lang="nl-NL"/>
          </a:p>
        </p:txBody>
      </p:sp>
    </p:spTree>
    <p:extLst>
      <p:ext uri="{BB962C8B-B14F-4D97-AF65-F5344CB8AC3E}">
        <p14:creationId xmlns:p14="http://schemas.microsoft.com/office/powerpoint/2010/main" val="35002463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Einddia">
    <p:bg bwMode="gray">
      <p:bgPr>
        <a:solidFill>
          <a:srgbClr val="B9E2FF"/>
        </a:solidFill>
        <a:effectLst/>
      </p:bgPr>
    </p:bg>
    <p:spTree>
      <p:nvGrpSpPr>
        <p:cNvPr id="1" name=""/>
        <p:cNvGrpSpPr/>
        <p:nvPr/>
      </p:nvGrpSpPr>
      <p:grpSpPr>
        <a:xfrm>
          <a:off x="0" y="0"/>
          <a:ext cx="0" cy="0"/>
          <a:chOff x="0" y="0"/>
          <a:chExt cx="0" cy="0"/>
        </a:xfrm>
      </p:grpSpPr>
      <p:sp>
        <p:nvSpPr>
          <p:cNvPr id="157" name="Rectangle 156">
            <a:extLst>
              <a:ext uri="{FF2B5EF4-FFF2-40B4-BE49-F238E27FC236}">
                <a16:creationId xmlns:a16="http://schemas.microsoft.com/office/drawing/2014/main" id="{3E2477D2-B1E6-4440-8785-D6684642105B}"/>
              </a:ext>
            </a:extLst>
          </p:cNvPr>
          <p:cNvSpPr/>
          <p:nvPr/>
        </p:nvSpPr>
        <p:spPr bwMode="gray">
          <a:xfrm>
            <a:off x="-3714750" y="-1111250"/>
            <a:ext cx="19621500" cy="87249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62" name="Text Placeholder 3">
            <a:extLst>
              <a:ext uri="{FF2B5EF4-FFF2-40B4-BE49-F238E27FC236}">
                <a16:creationId xmlns:a16="http://schemas.microsoft.com/office/drawing/2014/main" id="{D262078E-D96A-42CF-9815-BBE4CEF0BD20}"/>
              </a:ext>
            </a:extLst>
          </p:cNvPr>
          <p:cNvSpPr txBox="1">
            <a:spLocks noChangeAspect="1"/>
          </p:cNvSpPr>
          <p:nvPr/>
        </p:nvSpPr>
        <p:spPr bwMode="gray">
          <a:xfrm>
            <a:off x="10491925" y="6012000"/>
            <a:ext cx="846000" cy="846000"/>
          </a:xfrm>
          <a:prstGeom prst="rect">
            <a:avLst/>
          </a:prstGeom>
          <a:blipFill>
            <a:blip r:embed="rId2"/>
            <a:stretch>
              <a:fillRect/>
            </a:stretch>
          </a:blipFill>
          <a:ln>
            <a:solidFill>
              <a:srgbClr val="0078D2"/>
            </a:solidFill>
          </a:ln>
        </p:spPr>
        <p:txBody>
          <a:bodyPr/>
          <a:lstStyle>
            <a:lvl1pPr marL="0" indent="0" algn="l" defTabSz="914400" rtl="0" eaLnBrk="1" latinLnBrk="0" hangingPunct="1">
              <a:lnSpc>
                <a:spcPct val="110000"/>
              </a:lnSpc>
              <a:spcBef>
                <a:spcPts val="0"/>
              </a:spcBef>
              <a:spcAft>
                <a:spcPts val="300"/>
              </a:spcAft>
              <a:buClr>
                <a:schemeClr val="tx2"/>
              </a:buClr>
              <a:buFont typeface="Arial" panose="020B0604020202020204" pitchFamily="34" charset="0"/>
              <a:buNone/>
              <a:defRPr lang="nl-NL" sz="1200" kern="1200" dirty="0">
                <a:solidFill>
                  <a:schemeClr val="tx1"/>
                </a:solidFill>
                <a:latin typeface="+mn-lt"/>
                <a:ea typeface="+mn-ea"/>
                <a:cs typeface="+mn-cs"/>
              </a:defRPr>
            </a:lvl1pPr>
            <a:lvl2pPr marL="36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2pPr>
            <a:lvl3pPr marL="5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3pPr>
            <a:lvl4pPr marL="72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200" kern="1200">
                <a:solidFill>
                  <a:schemeClr val="tx1"/>
                </a:solidFill>
                <a:latin typeface="+mn-lt"/>
                <a:ea typeface="+mn-ea"/>
                <a:cs typeface="+mn-cs"/>
              </a:defRPr>
            </a:lvl4pPr>
            <a:lvl5pPr marL="90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5pPr>
            <a:lvl6pPr marL="108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600" kern="1200" dirty="0">
                <a:solidFill>
                  <a:schemeClr val="tx1"/>
                </a:solidFill>
                <a:latin typeface="+mn-lt"/>
                <a:ea typeface="+mn-ea"/>
                <a:cs typeface="+mn-cs"/>
              </a:defRPr>
            </a:lvl6pPr>
            <a:lvl7pPr marL="1257300" marR="0" indent="-179388" algn="l" defTabSz="914400" rtl="0" eaLnBrk="1" fontAlgn="auto" latinLnBrk="0" hangingPunct="1">
              <a:lnSpc>
                <a:spcPct val="110000"/>
              </a:lnSpc>
              <a:spcBef>
                <a:spcPts val="0"/>
              </a:spcBef>
              <a:spcAft>
                <a:spcPts val="300"/>
              </a:spcAft>
              <a:buClr>
                <a:schemeClr val="tx2"/>
              </a:buClr>
              <a:buSzTx/>
              <a:buFont typeface="Arial" panose="020B0604020202020204" pitchFamily="34" charset="0"/>
              <a:buChar char="–"/>
              <a:tabLst/>
              <a:defRPr sz="1400" kern="1200">
                <a:solidFill>
                  <a:schemeClr val="tx1"/>
                </a:solidFill>
                <a:latin typeface="+mn-lt"/>
                <a:ea typeface="+mn-ea"/>
                <a:cs typeface="+mn-cs"/>
              </a:defRPr>
            </a:lvl7pPr>
            <a:lvl8pPr marL="14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8pPr>
            <a:lvl9pPr marL="1619250" indent="-179388"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9pPr>
          </a:lstStyle>
          <a:p>
            <a:r>
              <a:rPr lang="en-US" sz="1200"/>
              <a:t>    </a:t>
            </a:r>
          </a:p>
        </p:txBody>
      </p:sp>
      <p:sp>
        <p:nvSpPr>
          <p:cNvPr id="161" name="Picture Placeholder 160">
            <a:extLst>
              <a:ext uri="{FF2B5EF4-FFF2-40B4-BE49-F238E27FC236}">
                <a16:creationId xmlns:a16="http://schemas.microsoft.com/office/drawing/2014/main" id="{BD1AB6B9-91A1-431B-A8C4-FC679CAA64EB}"/>
              </a:ext>
            </a:extLst>
          </p:cNvPr>
          <p:cNvSpPr>
            <a:spLocks noGrp="1"/>
          </p:cNvSpPr>
          <p:nvPr>
            <p:ph type="pic" sz="quarter" idx="14" hasCustomPrompt="1"/>
          </p:nvPr>
        </p:nvSpPr>
        <p:spPr bwMode="gray">
          <a:xfrm>
            <a:off x="-600" y="5"/>
            <a:ext cx="12193200" cy="6857995"/>
          </a:xfrm>
          <a:custGeom>
            <a:avLst/>
            <a:gdLst>
              <a:gd name="connsiteX0" fmla="*/ 0 w 12193200"/>
              <a:gd name="connsiteY0" fmla="*/ 0 h 6857995"/>
              <a:gd name="connsiteX1" fmla="*/ 12193200 w 12193200"/>
              <a:gd name="connsiteY1" fmla="*/ 0 h 6857995"/>
              <a:gd name="connsiteX2" fmla="*/ 12193200 w 12193200"/>
              <a:gd name="connsiteY2" fmla="*/ 6857995 h 6857995"/>
              <a:gd name="connsiteX3" fmla="*/ 11338525 w 12193200"/>
              <a:gd name="connsiteY3" fmla="*/ 6857995 h 6857995"/>
              <a:gd name="connsiteX4" fmla="*/ 11338525 w 12193200"/>
              <a:gd name="connsiteY4" fmla="*/ 6011996 h 6857995"/>
              <a:gd name="connsiteX5" fmla="*/ 10492525 w 12193200"/>
              <a:gd name="connsiteY5" fmla="*/ 6011996 h 6857995"/>
              <a:gd name="connsiteX6" fmla="*/ 10492525 w 12193200"/>
              <a:gd name="connsiteY6" fmla="*/ 6857995 h 6857995"/>
              <a:gd name="connsiteX7" fmla="*/ 0 w 12193200"/>
              <a:gd name="connsiteY7" fmla="*/ 6857995 h 685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7995">
                <a:moveTo>
                  <a:pt x="0" y="0"/>
                </a:moveTo>
                <a:lnTo>
                  <a:pt x="12193200" y="0"/>
                </a:lnTo>
                <a:lnTo>
                  <a:pt x="12193200" y="6857995"/>
                </a:lnTo>
                <a:lnTo>
                  <a:pt x="11338525" y="6857995"/>
                </a:lnTo>
                <a:lnTo>
                  <a:pt x="11338525" y="6011996"/>
                </a:lnTo>
                <a:lnTo>
                  <a:pt x="10492525" y="6011996"/>
                </a:lnTo>
                <a:lnTo>
                  <a:pt x="10492525" y="6857995"/>
                </a:lnTo>
                <a:lnTo>
                  <a:pt x="0" y="6857995"/>
                </a:lnTo>
                <a:close/>
              </a:path>
            </a:pathLst>
          </a:custGeom>
          <a:solidFill>
            <a:srgbClr val="CCCCCC"/>
          </a:solidFill>
        </p:spPr>
        <p:txBody>
          <a:bodyPr wrap="square" lIns="0" tIns="0" rIns="0" bIns="0" anchor="ctr" anchorCtr="0">
            <a:noAutofit/>
          </a:bodyPr>
          <a:lstStyle>
            <a:lvl1pPr marL="0" indent="0" algn="ctr">
              <a:spcAft>
                <a:spcPts val="0"/>
              </a:spcAft>
              <a:buNone/>
              <a:defRPr/>
            </a:lvl1pPr>
          </a:lstStyle>
          <a:p>
            <a:r>
              <a:rPr lang="nl-NL" dirty="0"/>
              <a:t>Klik om </a:t>
            </a:r>
            <a:r>
              <a:rPr lang="nl-NL"/>
              <a:t>foto toe </a:t>
            </a:r>
            <a:r>
              <a:rPr lang="nl-NL" dirty="0"/>
              <a:t>te voegen</a:t>
            </a:r>
          </a:p>
        </p:txBody>
      </p:sp>
      <p:grpSp>
        <p:nvGrpSpPr>
          <p:cNvPr id="7" name="Group 6">
            <a:extLst>
              <a:ext uri="{FF2B5EF4-FFF2-40B4-BE49-F238E27FC236}">
                <a16:creationId xmlns:a16="http://schemas.microsoft.com/office/drawing/2014/main" id="{85914C4B-E0A6-4EE0-A7D6-ECC5B3BA99B2}"/>
              </a:ext>
            </a:extLst>
          </p:cNvPr>
          <p:cNvGrpSpPr/>
          <p:nvPr/>
        </p:nvGrpSpPr>
        <p:grpSpPr bwMode="gray">
          <a:xfrm>
            <a:off x="-329239" y="-319421"/>
            <a:ext cx="12846009" cy="7500113"/>
            <a:chOff x="-329239" y="-319423"/>
            <a:chExt cx="12846009" cy="7500113"/>
          </a:xfrm>
        </p:grpSpPr>
        <p:grpSp>
          <p:nvGrpSpPr>
            <p:cNvPr id="9" name="Group 8">
              <a:extLst>
                <a:ext uri="{FF2B5EF4-FFF2-40B4-BE49-F238E27FC236}">
                  <a16:creationId xmlns:a16="http://schemas.microsoft.com/office/drawing/2014/main" id="{47D58449-2839-40D6-955C-549C72D6BCA8}"/>
                </a:ext>
              </a:extLst>
            </p:cNvPr>
            <p:cNvGrpSpPr/>
            <p:nvPr/>
          </p:nvGrpSpPr>
          <p:grpSpPr bwMode="gray">
            <a:xfrm>
              <a:off x="-329239" y="0"/>
              <a:ext cx="240289" cy="6858000"/>
              <a:chOff x="-319714" y="0"/>
              <a:chExt cx="240289" cy="6858000"/>
            </a:xfrm>
          </p:grpSpPr>
          <p:sp>
            <p:nvSpPr>
              <p:cNvPr id="129" name="Line 230">
                <a:extLst>
                  <a:ext uri="{FF2B5EF4-FFF2-40B4-BE49-F238E27FC236}">
                    <a16:creationId xmlns:a16="http://schemas.microsoft.com/office/drawing/2014/main" id="{AE5576FB-D1BE-49E6-868E-8EC223D6ED0C}"/>
                  </a:ext>
                </a:extLst>
              </p:cNvPr>
              <p:cNvSpPr>
                <a:spLocks noChangeShapeType="1"/>
              </p:cNvSpPr>
              <p:nvPr/>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0" name="Line 232">
                <a:extLst>
                  <a:ext uri="{FF2B5EF4-FFF2-40B4-BE49-F238E27FC236}">
                    <a16:creationId xmlns:a16="http://schemas.microsoft.com/office/drawing/2014/main" id="{FE3EAD4D-826C-4006-AC5A-E125C3A1CB87}"/>
                  </a:ext>
                </a:extLst>
              </p:cNvPr>
              <p:cNvSpPr>
                <a:spLocks noChangeShapeType="1"/>
              </p:cNvSpPr>
              <p:nvPr/>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1" name="Line 234">
                <a:extLst>
                  <a:ext uri="{FF2B5EF4-FFF2-40B4-BE49-F238E27FC236}">
                    <a16:creationId xmlns:a16="http://schemas.microsoft.com/office/drawing/2014/main" id="{28625666-CB19-499F-B13A-09005513CB16}"/>
                  </a:ext>
                </a:extLst>
              </p:cNvPr>
              <p:cNvSpPr>
                <a:spLocks noChangeShapeType="1"/>
              </p:cNvSpPr>
              <p:nvPr/>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dirty="0"/>
              </a:p>
            </p:txBody>
          </p:sp>
          <p:sp>
            <p:nvSpPr>
              <p:cNvPr id="132" name="Line 236">
                <a:extLst>
                  <a:ext uri="{FF2B5EF4-FFF2-40B4-BE49-F238E27FC236}">
                    <a16:creationId xmlns:a16="http://schemas.microsoft.com/office/drawing/2014/main" id="{197CEF34-A944-478A-A6CC-65669E81AC32}"/>
                  </a:ext>
                </a:extLst>
              </p:cNvPr>
              <p:cNvSpPr>
                <a:spLocks noChangeShapeType="1"/>
              </p:cNvSpPr>
              <p:nvPr/>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3" name="Line 238">
                <a:extLst>
                  <a:ext uri="{FF2B5EF4-FFF2-40B4-BE49-F238E27FC236}">
                    <a16:creationId xmlns:a16="http://schemas.microsoft.com/office/drawing/2014/main" id="{B46655B1-0AE1-4887-BA9D-14C55F812293}"/>
                  </a:ext>
                </a:extLst>
              </p:cNvPr>
              <p:cNvSpPr>
                <a:spLocks noChangeShapeType="1"/>
              </p:cNvSpPr>
              <p:nvPr/>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4" name="Line 240">
                <a:extLst>
                  <a:ext uri="{FF2B5EF4-FFF2-40B4-BE49-F238E27FC236}">
                    <a16:creationId xmlns:a16="http://schemas.microsoft.com/office/drawing/2014/main" id="{A806C1DC-256D-4A99-BB60-7816CEED2E87}"/>
                  </a:ext>
                </a:extLst>
              </p:cNvPr>
              <p:cNvSpPr>
                <a:spLocks noChangeShapeType="1"/>
              </p:cNvSpPr>
              <p:nvPr/>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5" name="Line 244">
                <a:extLst>
                  <a:ext uri="{FF2B5EF4-FFF2-40B4-BE49-F238E27FC236}">
                    <a16:creationId xmlns:a16="http://schemas.microsoft.com/office/drawing/2014/main" id="{D2DB13C9-023B-4FD0-9C4B-8ABC02E82EEB}"/>
                  </a:ext>
                </a:extLst>
              </p:cNvPr>
              <p:cNvSpPr>
                <a:spLocks noChangeShapeType="1"/>
              </p:cNvSpPr>
              <p:nvPr/>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6" name="Line 246">
                <a:extLst>
                  <a:ext uri="{FF2B5EF4-FFF2-40B4-BE49-F238E27FC236}">
                    <a16:creationId xmlns:a16="http://schemas.microsoft.com/office/drawing/2014/main" id="{AFF5D07F-FE78-4836-BA13-2533F4CCF02B}"/>
                  </a:ext>
                </a:extLst>
              </p:cNvPr>
              <p:cNvSpPr>
                <a:spLocks noChangeShapeType="1"/>
              </p:cNvSpPr>
              <p:nvPr/>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7" name="Line 250">
                <a:extLst>
                  <a:ext uri="{FF2B5EF4-FFF2-40B4-BE49-F238E27FC236}">
                    <a16:creationId xmlns:a16="http://schemas.microsoft.com/office/drawing/2014/main" id="{8EDA2530-D890-4C64-9513-54C196B180E2}"/>
                  </a:ext>
                </a:extLst>
              </p:cNvPr>
              <p:cNvSpPr>
                <a:spLocks noChangeShapeType="1"/>
              </p:cNvSpPr>
              <p:nvPr/>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8" name="Line 252">
                <a:extLst>
                  <a:ext uri="{FF2B5EF4-FFF2-40B4-BE49-F238E27FC236}">
                    <a16:creationId xmlns:a16="http://schemas.microsoft.com/office/drawing/2014/main" id="{94E5F15F-DB46-4F78-89F3-5A168C916EB3}"/>
                  </a:ext>
                </a:extLst>
              </p:cNvPr>
              <p:cNvSpPr>
                <a:spLocks noChangeShapeType="1"/>
              </p:cNvSpPr>
              <p:nvPr/>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39" name="Line 254">
                <a:extLst>
                  <a:ext uri="{FF2B5EF4-FFF2-40B4-BE49-F238E27FC236}">
                    <a16:creationId xmlns:a16="http://schemas.microsoft.com/office/drawing/2014/main" id="{5D21D3DE-D129-41D8-9D6C-101BF82D40C9}"/>
                  </a:ext>
                </a:extLst>
              </p:cNvPr>
              <p:cNvSpPr>
                <a:spLocks noChangeShapeType="1"/>
              </p:cNvSpPr>
              <p:nvPr/>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0" name="Line 256">
                <a:extLst>
                  <a:ext uri="{FF2B5EF4-FFF2-40B4-BE49-F238E27FC236}">
                    <a16:creationId xmlns:a16="http://schemas.microsoft.com/office/drawing/2014/main" id="{97337FD8-73ED-43F4-BC4A-C1E8099AC67C}"/>
                  </a:ext>
                </a:extLst>
              </p:cNvPr>
              <p:cNvSpPr>
                <a:spLocks noChangeShapeType="1"/>
              </p:cNvSpPr>
              <p:nvPr/>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1" name="Line 258">
                <a:extLst>
                  <a:ext uri="{FF2B5EF4-FFF2-40B4-BE49-F238E27FC236}">
                    <a16:creationId xmlns:a16="http://schemas.microsoft.com/office/drawing/2014/main" id="{0ECAD888-281C-4F00-947B-DCA668506168}"/>
                  </a:ext>
                </a:extLst>
              </p:cNvPr>
              <p:cNvSpPr>
                <a:spLocks noChangeShapeType="1"/>
              </p:cNvSpPr>
              <p:nvPr/>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2" name="Line 260">
                <a:extLst>
                  <a:ext uri="{FF2B5EF4-FFF2-40B4-BE49-F238E27FC236}">
                    <a16:creationId xmlns:a16="http://schemas.microsoft.com/office/drawing/2014/main" id="{85E8A87E-62B6-4A0F-BECA-6AD71F5AA9DA}"/>
                  </a:ext>
                </a:extLst>
              </p:cNvPr>
              <p:cNvSpPr>
                <a:spLocks noChangeShapeType="1"/>
              </p:cNvSpPr>
              <p:nvPr/>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3" name="Line 262">
                <a:extLst>
                  <a:ext uri="{FF2B5EF4-FFF2-40B4-BE49-F238E27FC236}">
                    <a16:creationId xmlns:a16="http://schemas.microsoft.com/office/drawing/2014/main" id="{46BEC6E1-B903-4F92-8732-B0EF4D92895A}"/>
                  </a:ext>
                </a:extLst>
              </p:cNvPr>
              <p:cNvSpPr>
                <a:spLocks noChangeShapeType="1"/>
              </p:cNvSpPr>
              <p:nvPr/>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4" name="Line 264">
                <a:extLst>
                  <a:ext uri="{FF2B5EF4-FFF2-40B4-BE49-F238E27FC236}">
                    <a16:creationId xmlns:a16="http://schemas.microsoft.com/office/drawing/2014/main" id="{B10D3487-A264-4CD6-BE29-25349A7C801C}"/>
                  </a:ext>
                </a:extLst>
              </p:cNvPr>
              <p:cNvSpPr>
                <a:spLocks noChangeShapeType="1"/>
              </p:cNvSpPr>
              <p:nvPr/>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5" name="Line 266">
                <a:extLst>
                  <a:ext uri="{FF2B5EF4-FFF2-40B4-BE49-F238E27FC236}">
                    <a16:creationId xmlns:a16="http://schemas.microsoft.com/office/drawing/2014/main" id="{36D5CC1C-AC4E-481E-9A75-BF95AFD2AFD2}"/>
                  </a:ext>
                </a:extLst>
              </p:cNvPr>
              <p:cNvSpPr>
                <a:spLocks noChangeShapeType="1"/>
              </p:cNvSpPr>
              <p:nvPr/>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6" name="Line 268">
                <a:extLst>
                  <a:ext uri="{FF2B5EF4-FFF2-40B4-BE49-F238E27FC236}">
                    <a16:creationId xmlns:a16="http://schemas.microsoft.com/office/drawing/2014/main" id="{410B6B57-1FC1-4106-BD80-909A679F3329}"/>
                  </a:ext>
                </a:extLst>
              </p:cNvPr>
              <p:cNvSpPr>
                <a:spLocks noChangeShapeType="1"/>
              </p:cNvSpPr>
              <p:nvPr/>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7" name="Line 270">
                <a:extLst>
                  <a:ext uri="{FF2B5EF4-FFF2-40B4-BE49-F238E27FC236}">
                    <a16:creationId xmlns:a16="http://schemas.microsoft.com/office/drawing/2014/main" id="{71787649-2192-4748-ADB6-571ABBA6B102}"/>
                  </a:ext>
                </a:extLst>
              </p:cNvPr>
              <p:cNvSpPr>
                <a:spLocks noChangeShapeType="1"/>
              </p:cNvSpPr>
              <p:nvPr/>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8" name="Line 272">
                <a:extLst>
                  <a:ext uri="{FF2B5EF4-FFF2-40B4-BE49-F238E27FC236}">
                    <a16:creationId xmlns:a16="http://schemas.microsoft.com/office/drawing/2014/main" id="{2000BED5-3604-4E3A-B335-563CACBF7228}"/>
                  </a:ext>
                </a:extLst>
              </p:cNvPr>
              <p:cNvSpPr>
                <a:spLocks noChangeShapeType="1"/>
              </p:cNvSpPr>
              <p:nvPr/>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49" name="Line 274">
                <a:extLst>
                  <a:ext uri="{FF2B5EF4-FFF2-40B4-BE49-F238E27FC236}">
                    <a16:creationId xmlns:a16="http://schemas.microsoft.com/office/drawing/2014/main" id="{B980D131-2A54-4922-841A-CDB7D05DB1FE}"/>
                  </a:ext>
                </a:extLst>
              </p:cNvPr>
              <p:cNvSpPr>
                <a:spLocks noChangeShapeType="1"/>
              </p:cNvSpPr>
              <p:nvPr/>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50" name="Line 276">
                <a:extLst>
                  <a:ext uri="{FF2B5EF4-FFF2-40B4-BE49-F238E27FC236}">
                    <a16:creationId xmlns:a16="http://schemas.microsoft.com/office/drawing/2014/main" id="{AACAB1F3-6BC6-4D20-9369-52961FADAF58}"/>
                  </a:ext>
                </a:extLst>
              </p:cNvPr>
              <p:cNvSpPr>
                <a:spLocks noChangeShapeType="1"/>
              </p:cNvSpPr>
              <p:nvPr/>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51" name="Line 278">
                <a:extLst>
                  <a:ext uri="{FF2B5EF4-FFF2-40B4-BE49-F238E27FC236}">
                    <a16:creationId xmlns:a16="http://schemas.microsoft.com/office/drawing/2014/main" id="{38572A3E-9A58-4EFF-B781-9B6288E80ACE}"/>
                  </a:ext>
                </a:extLst>
              </p:cNvPr>
              <p:cNvSpPr>
                <a:spLocks noChangeShapeType="1"/>
              </p:cNvSpPr>
              <p:nvPr/>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52" name="Line 256">
                <a:extLst>
                  <a:ext uri="{FF2B5EF4-FFF2-40B4-BE49-F238E27FC236}">
                    <a16:creationId xmlns:a16="http://schemas.microsoft.com/office/drawing/2014/main" id="{549612E6-BF2A-49BF-936A-5787618096A7}"/>
                  </a:ext>
                </a:extLst>
              </p:cNvPr>
              <p:cNvSpPr>
                <a:spLocks noChangeShapeType="1"/>
              </p:cNvSpPr>
              <p:nvPr/>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53" name="Line 234">
                <a:extLst>
                  <a:ext uri="{FF2B5EF4-FFF2-40B4-BE49-F238E27FC236}">
                    <a16:creationId xmlns:a16="http://schemas.microsoft.com/office/drawing/2014/main" id="{5979E920-3C09-483D-9073-B20A4208BB90}"/>
                  </a:ext>
                </a:extLst>
              </p:cNvPr>
              <p:cNvSpPr>
                <a:spLocks noChangeShapeType="1"/>
              </p:cNvSpPr>
              <p:nvPr/>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dirty="0"/>
              </a:p>
            </p:txBody>
          </p:sp>
        </p:grpSp>
        <p:grpSp>
          <p:nvGrpSpPr>
            <p:cNvPr id="11" name="Group 10">
              <a:extLst>
                <a:ext uri="{FF2B5EF4-FFF2-40B4-BE49-F238E27FC236}">
                  <a16:creationId xmlns:a16="http://schemas.microsoft.com/office/drawing/2014/main" id="{F750E5D5-6764-4AC5-AA97-C8A10C0C0099}"/>
                </a:ext>
              </a:extLst>
            </p:cNvPr>
            <p:cNvGrpSpPr/>
            <p:nvPr/>
          </p:nvGrpSpPr>
          <p:grpSpPr bwMode="gray">
            <a:xfrm>
              <a:off x="0" y="-319423"/>
              <a:ext cx="12192000" cy="232538"/>
              <a:chOff x="0" y="-319423"/>
              <a:chExt cx="12192000" cy="232538"/>
            </a:xfrm>
          </p:grpSpPr>
          <p:sp>
            <p:nvSpPr>
              <p:cNvPr id="85" name="Line 146">
                <a:extLst>
                  <a:ext uri="{FF2B5EF4-FFF2-40B4-BE49-F238E27FC236}">
                    <a16:creationId xmlns:a16="http://schemas.microsoft.com/office/drawing/2014/main" id="{DB33D2C1-AFAA-472B-A827-F1F600B9B30A}"/>
                  </a:ext>
                </a:extLst>
              </p:cNvPr>
              <p:cNvSpPr>
                <a:spLocks noChangeShapeType="1"/>
              </p:cNvSpPr>
              <p:nvPr/>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6" name="Line 148">
                <a:extLst>
                  <a:ext uri="{FF2B5EF4-FFF2-40B4-BE49-F238E27FC236}">
                    <a16:creationId xmlns:a16="http://schemas.microsoft.com/office/drawing/2014/main" id="{71A432CD-7034-47B1-8398-4D9EA0D2DC22}"/>
                  </a:ext>
                </a:extLst>
              </p:cNvPr>
              <p:cNvSpPr>
                <a:spLocks noChangeShapeType="1"/>
              </p:cNvSpPr>
              <p:nvPr/>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7" name="Line 150">
                <a:extLst>
                  <a:ext uri="{FF2B5EF4-FFF2-40B4-BE49-F238E27FC236}">
                    <a16:creationId xmlns:a16="http://schemas.microsoft.com/office/drawing/2014/main" id="{849CC6AF-C991-41E3-B784-D29D21208E5E}"/>
                  </a:ext>
                </a:extLst>
              </p:cNvPr>
              <p:cNvSpPr>
                <a:spLocks noChangeShapeType="1"/>
              </p:cNvSpPr>
              <p:nvPr/>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8" name="Line 152">
                <a:extLst>
                  <a:ext uri="{FF2B5EF4-FFF2-40B4-BE49-F238E27FC236}">
                    <a16:creationId xmlns:a16="http://schemas.microsoft.com/office/drawing/2014/main" id="{BE0135BF-1278-4694-9819-98F554C3D7A5}"/>
                  </a:ext>
                </a:extLst>
              </p:cNvPr>
              <p:cNvSpPr>
                <a:spLocks noChangeShapeType="1"/>
              </p:cNvSpPr>
              <p:nvPr/>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9" name="Line 154">
                <a:extLst>
                  <a:ext uri="{FF2B5EF4-FFF2-40B4-BE49-F238E27FC236}">
                    <a16:creationId xmlns:a16="http://schemas.microsoft.com/office/drawing/2014/main" id="{9B290C8C-DA62-4E90-9E6E-F4C7B37C56BC}"/>
                  </a:ext>
                </a:extLst>
              </p:cNvPr>
              <p:cNvSpPr>
                <a:spLocks noChangeShapeType="1"/>
              </p:cNvSpPr>
              <p:nvPr/>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0" name="Line 156">
                <a:extLst>
                  <a:ext uri="{FF2B5EF4-FFF2-40B4-BE49-F238E27FC236}">
                    <a16:creationId xmlns:a16="http://schemas.microsoft.com/office/drawing/2014/main" id="{AD786D49-32A1-47C0-BFB5-1D2FBC6CB490}"/>
                  </a:ext>
                </a:extLst>
              </p:cNvPr>
              <p:cNvSpPr>
                <a:spLocks noChangeShapeType="1"/>
              </p:cNvSpPr>
              <p:nvPr/>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1" name="Line 158">
                <a:extLst>
                  <a:ext uri="{FF2B5EF4-FFF2-40B4-BE49-F238E27FC236}">
                    <a16:creationId xmlns:a16="http://schemas.microsoft.com/office/drawing/2014/main" id="{59957301-6254-4B63-B295-E86B3F3B3E78}"/>
                  </a:ext>
                </a:extLst>
              </p:cNvPr>
              <p:cNvSpPr>
                <a:spLocks noChangeShapeType="1"/>
              </p:cNvSpPr>
              <p:nvPr/>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2" name="Line 160">
                <a:extLst>
                  <a:ext uri="{FF2B5EF4-FFF2-40B4-BE49-F238E27FC236}">
                    <a16:creationId xmlns:a16="http://schemas.microsoft.com/office/drawing/2014/main" id="{6F30B08E-9278-4E13-8863-B1484AFA6705}"/>
                  </a:ext>
                </a:extLst>
              </p:cNvPr>
              <p:cNvSpPr>
                <a:spLocks noChangeShapeType="1"/>
              </p:cNvSpPr>
              <p:nvPr/>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3" name="Line 162">
                <a:extLst>
                  <a:ext uri="{FF2B5EF4-FFF2-40B4-BE49-F238E27FC236}">
                    <a16:creationId xmlns:a16="http://schemas.microsoft.com/office/drawing/2014/main" id="{B82A7E3C-2AAD-4B6D-86C2-ABFA8AA1C4F2}"/>
                  </a:ext>
                </a:extLst>
              </p:cNvPr>
              <p:cNvSpPr>
                <a:spLocks noChangeShapeType="1"/>
              </p:cNvSpPr>
              <p:nvPr/>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4" name="Line 164">
                <a:extLst>
                  <a:ext uri="{FF2B5EF4-FFF2-40B4-BE49-F238E27FC236}">
                    <a16:creationId xmlns:a16="http://schemas.microsoft.com/office/drawing/2014/main" id="{E5AB0A87-BE16-4217-A730-2077CD5AC04F}"/>
                  </a:ext>
                </a:extLst>
              </p:cNvPr>
              <p:cNvSpPr>
                <a:spLocks noChangeShapeType="1"/>
              </p:cNvSpPr>
              <p:nvPr/>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5" name="Line 166">
                <a:extLst>
                  <a:ext uri="{FF2B5EF4-FFF2-40B4-BE49-F238E27FC236}">
                    <a16:creationId xmlns:a16="http://schemas.microsoft.com/office/drawing/2014/main" id="{4EB0EB2D-F894-4C6D-A970-845901DF1EC6}"/>
                  </a:ext>
                </a:extLst>
              </p:cNvPr>
              <p:cNvSpPr>
                <a:spLocks noChangeShapeType="1"/>
              </p:cNvSpPr>
              <p:nvPr/>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6" name="Line 168">
                <a:extLst>
                  <a:ext uri="{FF2B5EF4-FFF2-40B4-BE49-F238E27FC236}">
                    <a16:creationId xmlns:a16="http://schemas.microsoft.com/office/drawing/2014/main" id="{E0DA9350-4B8C-4F96-8014-05511EF05D8B}"/>
                  </a:ext>
                </a:extLst>
              </p:cNvPr>
              <p:cNvSpPr>
                <a:spLocks noChangeShapeType="1"/>
              </p:cNvSpPr>
              <p:nvPr/>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7" name="Line 170">
                <a:extLst>
                  <a:ext uri="{FF2B5EF4-FFF2-40B4-BE49-F238E27FC236}">
                    <a16:creationId xmlns:a16="http://schemas.microsoft.com/office/drawing/2014/main" id="{8489159B-A091-40F3-99EE-A2D4AFF933ED}"/>
                  </a:ext>
                </a:extLst>
              </p:cNvPr>
              <p:cNvSpPr>
                <a:spLocks noChangeShapeType="1"/>
              </p:cNvSpPr>
              <p:nvPr/>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8" name="Line 172">
                <a:extLst>
                  <a:ext uri="{FF2B5EF4-FFF2-40B4-BE49-F238E27FC236}">
                    <a16:creationId xmlns:a16="http://schemas.microsoft.com/office/drawing/2014/main" id="{A634636C-2C0B-4B8D-B95B-FE86D1385D70}"/>
                  </a:ext>
                </a:extLst>
              </p:cNvPr>
              <p:cNvSpPr>
                <a:spLocks noChangeShapeType="1"/>
              </p:cNvSpPr>
              <p:nvPr/>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9" name="Line 174">
                <a:extLst>
                  <a:ext uri="{FF2B5EF4-FFF2-40B4-BE49-F238E27FC236}">
                    <a16:creationId xmlns:a16="http://schemas.microsoft.com/office/drawing/2014/main" id="{07DB43F0-84E6-4687-A961-FF490CB03BFC}"/>
                  </a:ext>
                </a:extLst>
              </p:cNvPr>
              <p:cNvSpPr>
                <a:spLocks noChangeShapeType="1"/>
              </p:cNvSpPr>
              <p:nvPr/>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0" name="Line 176">
                <a:extLst>
                  <a:ext uri="{FF2B5EF4-FFF2-40B4-BE49-F238E27FC236}">
                    <a16:creationId xmlns:a16="http://schemas.microsoft.com/office/drawing/2014/main" id="{316F8EBB-BD33-4723-8392-B6D7AA694099}"/>
                  </a:ext>
                </a:extLst>
              </p:cNvPr>
              <p:cNvSpPr>
                <a:spLocks noChangeShapeType="1"/>
              </p:cNvSpPr>
              <p:nvPr/>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1" name="Line 178">
                <a:extLst>
                  <a:ext uri="{FF2B5EF4-FFF2-40B4-BE49-F238E27FC236}">
                    <a16:creationId xmlns:a16="http://schemas.microsoft.com/office/drawing/2014/main" id="{A508AB81-8D02-4F8E-91BD-8692B2D742B1}"/>
                  </a:ext>
                </a:extLst>
              </p:cNvPr>
              <p:cNvSpPr>
                <a:spLocks noChangeShapeType="1"/>
              </p:cNvSpPr>
              <p:nvPr/>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2" name="Line 180">
                <a:extLst>
                  <a:ext uri="{FF2B5EF4-FFF2-40B4-BE49-F238E27FC236}">
                    <a16:creationId xmlns:a16="http://schemas.microsoft.com/office/drawing/2014/main" id="{EC3C09AA-34B7-4E4D-A1E0-71C650AE5877}"/>
                  </a:ext>
                </a:extLst>
              </p:cNvPr>
              <p:cNvSpPr>
                <a:spLocks noChangeShapeType="1"/>
              </p:cNvSpPr>
              <p:nvPr/>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3" name="Line 182">
                <a:extLst>
                  <a:ext uri="{FF2B5EF4-FFF2-40B4-BE49-F238E27FC236}">
                    <a16:creationId xmlns:a16="http://schemas.microsoft.com/office/drawing/2014/main" id="{77DA0C3D-81BD-45EE-BC0E-4DE1546F3E4D}"/>
                  </a:ext>
                </a:extLst>
              </p:cNvPr>
              <p:cNvSpPr>
                <a:spLocks noChangeShapeType="1"/>
              </p:cNvSpPr>
              <p:nvPr/>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4" name="Line 184">
                <a:extLst>
                  <a:ext uri="{FF2B5EF4-FFF2-40B4-BE49-F238E27FC236}">
                    <a16:creationId xmlns:a16="http://schemas.microsoft.com/office/drawing/2014/main" id="{083624F6-4D9F-4AB6-A053-5026224BBB6B}"/>
                  </a:ext>
                </a:extLst>
              </p:cNvPr>
              <p:cNvSpPr>
                <a:spLocks noChangeShapeType="1"/>
              </p:cNvSpPr>
              <p:nvPr/>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5" name="Line 186">
                <a:extLst>
                  <a:ext uri="{FF2B5EF4-FFF2-40B4-BE49-F238E27FC236}">
                    <a16:creationId xmlns:a16="http://schemas.microsoft.com/office/drawing/2014/main" id="{343014C7-3246-492F-ADB5-FA640AACA040}"/>
                  </a:ext>
                </a:extLst>
              </p:cNvPr>
              <p:cNvSpPr>
                <a:spLocks noChangeShapeType="1"/>
              </p:cNvSpPr>
              <p:nvPr/>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6" name="Line 188">
                <a:extLst>
                  <a:ext uri="{FF2B5EF4-FFF2-40B4-BE49-F238E27FC236}">
                    <a16:creationId xmlns:a16="http://schemas.microsoft.com/office/drawing/2014/main" id="{06E7F797-B78F-4D46-978F-58FCD25A2E39}"/>
                  </a:ext>
                </a:extLst>
              </p:cNvPr>
              <p:cNvSpPr>
                <a:spLocks noChangeShapeType="1"/>
              </p:cNvSpPr>
              <p:nvPr/>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7" name="Line 190">
                <a:extLst>
                  <a:ext uri="{FF2B5EF4-FFF2-40B4-BE49-F238E27FC236}">
                    <a16:creationId xmlns:a16="http://schemas.microsoft.com/office/drawing/2014/main" id="{DC791D00-724F-4DAD-88BD-B1D10CFE6E03}"/>
                  </a:ext>
                </a:extLst>
              </p:cNvPr>
              <p:cNvSpPr>
                <a:spLocks noChangeShapeType="1"/>
              </p:cNvSpPr>
              <p:nvPr/>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8" name="Line 192">
                <a:extLst>
                  <a:ext uri="{FF2B5EF4-FFF2-40B4-BE49-F238E27FC236}">
                    <a16:creationId xmlns:a16="http://schemas.microsoft.com/office/drawing/2014/main" id="{41BEAE85-4DFA-4FFF-A474-B908C37785C1}"/>
                  </a:ext>
                </a:extLst>
              </p:cNvPr>
              <p:cNvSpPr>
                <a:spLocks noChangeShapeType="1"/>
              </p:cNvSpPr>
              <p:nvPr/>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9" name="Line 194">
                <a:extLst>
                  <a:ext uri="{FF2B5EF4-FFF2-40B4-BE49-F238E27FC236}">
                    <a16:creationId xmlns:a16="http://schemas.microsoft.com/office/drawing/2014/main" id="{5023C5AD-8DDD-4154-BDDF-33C52BA078BA}"/>
                  </a:ext>
                </a:extLst>
              </p:cNvPr>
              <p:cNvSpPr>
                <a:spLocks noChangeShapeType="1"/>
              </p:cNvSpPr>
              <p:nvPr/>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0" name="Line 196">
                <a:extLst>
                  <a:ext uri="{FF2B5EF4-FFF2-40B4-BE49-F238E27FC236}">
                    <a16:creationId xmlns:a16="http://schemas.microsoft.com/office/drawing/2014/main" id="{FC2149B0-FE3D-40DE-AC27-881E9BE5D537}"/>
                  </a:ext>
                </a:extLst>
              </p:cNvPr>
              <p:cNvSpPr>
                <a:spLocks noChangeShapeType="1"/>
              </p:cNvSpPr>
              <p:nvPr/>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1" name="Line 198">
                <a:extLst>
                  <a:ext uri="{FF2B5EF4-FFF2-40B4-BE49-F238E27FC236}">
                    <a16:creationId xmlns:a16="http://schemas.microsoft.com/office/drawing/2014/main" id="{41CCEB67-C88A-4D33-B444-7C59C65944CE}"/>
                  </a:ext>
                </a:extLst>
              </p:cNvPr>
              <p:cNvSpPr>
                <a:spLocks noChangeShapeType="1"/>
              </p:cNvSpPr>
              <p:nvPr/>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2" name="Line 200">
                <a:extLst>
                  <a:ext uri="{FF2B5EF4-FFF2-40B4-BE49-F238E27FC236}">
                    <a16:creationId xmlns:a16="http://schemas.microsoft.com/office/drawing/2014/main" id="{0B285FC7-3130-4987-839B-CAA9088FAF9C}"/>
                  </a:ext>
                </a:extLst>
              </p:cNvPr>
              <p:cNvSpPr>
                <a:spLocks noChangeShapeType="1"/>
              </p:cNvSpPr>
              <p:nvPr/>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3" name="Line 202">
                <a:extLst>
                  <a:ext uri="{FF2B5EF4-FFF2-40B4-BE49-F238E27FC236}">
                    <a16:creationId xmlns:a16="http://schemas.microsoft.com/office/drawing/2014/main" id="{946C3B21-4A16-47CF-B7A5-9E602E31912D}"/>
                  </a:ext>
                </a:extLst>
              </p:cNvPr>
              <p:cNvSpPr>
                <a:spLocks noChangeShapeType="1"/>
              </p:cNvSpPr>
              <p:nvPr/>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4" name="Line 204">
                <a:extLst>
                  <a:ext uri="{FF2B5EF4-FFF2-40B4-BE49-F238E27FC236}">
                    <a16:creationId xmlns:a16="http://schemas.microsoft.com/office/drawing/2014/main" id="{6D46A112-21CC-4505-AF6D-B4A5AD3E3C33}"/>
                  </a:ext>
                </a:extLst>
              </p:cNvPr>
              <p:cNvSpPr>
                <a:spLocks noChangeShapeType="1"/>
              </p:cNvSpPr>
              <p:nvPr/>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5" name="Line 206">
                <a:extLst>
                  <a:ext uri="{FF2B5EF4-FFF2-40B4-BE49-F238E27FC236}">
                    <a16:creationId xmlns:a16="http://schemas.microsoft.com/office/drawing/2014/main" id="{6C56A35D-59C4-43D0-A29D-BF31C116AD3A}"/>
                  </a:ext>
                </a:extLst>
              </p:cNvPr>
              <p:cNvSpPr>
                <a:spLocks noChangeShapeType="1"/>
              </p:cNvSpPr>
              <p:nvPr/>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6" name="Line 208">
                <a:extLst>
                  <a:ext uri="{FF2B5EF4-FFF2-40B4-BE49-F238E27FC236}">
                    <a16:creationId xmlns:a16="http://schemas.microsoft.com/office/drawing/2014/main" id="{D956C765-F260-44F5-A5C8-41DDE818D65F}"/>
                  </a:ext>
                </a:extLst>
              </p:cNvPr>
              <p:cNvSpPr>
                <a:spLocks noChangeShapeType="1"/>
              </p:cNvSpPr>
              <p:nvPr/>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7" name="Line 210">
                <a:extLst>
                  <a:ext uri="{FF2B5EF4-FFF2-40B4-BE49-F238E27FC236}">
                    <a16:creationId xmlns:a16="http://schemas.microsoft.com/office/drawing/2014/main" id="{2BFE514D-AB7B-4C74-8359-650B1C907331}"/>
                  </a:ext>
                </a:extLst>
              </p:cNvPr>
              <p:cNvSpPr>
                <a:spLocks noChangeShapeType="1"/>
              </p:cNvSpPr>
              <p:nvPr/>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8" name="Line 212">
                <a:extLst>
                  <a:ext uri="{FF2B5EF4-FFF2-40B4-BE49-F238E27FC236}">
                    <a16:creationId xmlns:a16="http://schemas.microsoft.com/office/drawing/2014/main" id="{B92E6957-6842-4EC4-BFD8-DA396C8B580D}"/>
                  </a:ext>
                </a:extLst>
              </p:cNvPr>
              <p:cNvSpPr>
                <a:spLocks noChangeShapeType="1"/>
              </p:cNvSpPr>
              <p:nvPr/>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9" name="Line 214">
                <a:extLst>
                  <a:ext uri="{FF2B5EF4-FFF2-40B4-BE49-F238E27FC236}">
                    <a16:creationId xmlns:a16="http://schemas.microsoft.com/office/drawing/2014/main" id="{D32326E6-EAD8-4881-8BA2-2B4DA033CD06}"/>
                  </a:ext>
                </a:extLst>
              </p:cNvPr>
              <p:cNvSpPr>
                <a:spLocks noChangeShapeType="1"/>
              </p:cNvSpPr>
              <p:nvPr/>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0" name="Line 216">
                <a:extLst>
                  <a:ext uri="{FF2B5EF4-FFF2-40B4-BE49-F238E27FC236}">
                    <a16:creationId xmlns:a16="http://schemas.microsoft.com/office/drawing/2014/main" id="{96A21FED-48D5-4186-B204-A68E522675C4}"/>
                  </a:ext>
                </a:extLst>
              </p:cNvPr>
              <p:cNvSpPr>
                <a:spLocks noChangeShapeType="1"/>
              </p:cNvSpPr>
              <p:nvPr/>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1" name="Line 218">
                <a:extLst>
                  <a:ext uri="{FF2B5EF4-FFF2-40B4-BE49-F238E27FC236}">
                    <a16:creationId xmlns:a16="http://schemas.microsoft.com/office/drawing/2014/main" id="{8607BC08-CC24-4072-B352-88E804608154}"/>
                  </a:ext>
                </a:extLst>
              </p:cNvPr>
              <p:cNvSpPr>
                <a:spLocks noChangeShapeType="1"/>
              </p:cNvSpPr>
              <p:nvPr/>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2" name="Line 220">
                <a:extLst>
                  <a:ext uri="{FF2B5EF4-FFF2-40B4-BE49-F238E27FC236}">
                    <a16:creationId xmlns:a16="http://schemas.microsoft.com/office/drawing/2014/main" id="{DADCC56A-6C72-48A3-911A-CA334A2A2A7D}"/>
                  </a:ext>
                </a:extLst>
              </p:cNvPr>
              <p:cNvSpPr>
                <a:spLocks noChangeShapeType="1"/>
              </p:cNvSpPr>
              <p:nvPr/>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3" name="Line 222">
                <a:extLst>
                  <a:ext uri="{FF2B5EF4-FFF2-40B4-BE49-F238E27FC236}">
                    <a16:creationId xmlns:a16="http://schemas.microsoft.com/office/drawing/2014/main" id="{1C102CFD-054C-4487-9EAB-8811BD371B76}"/>
                  </a:ext>
                </a:extLst>
              </p:cNvPr>
              <p:cNvSpPr>
                <a:spLocks noChangeShapeType="1"/>
              </p:cNvSpPr>
              <p:nvPr/>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4" name="Line 224">
                <a:extLst>
                  <a:ext uri="{FF2B5EF4-FFF2-40B4-BE49-F238E27FC236}">
                    <a16:creationId xmlns:a16="http://schemas.microsoft.com/office/drawing/2014/main" id="{54C26403-C7DA-4277-A876-26961161C75F}"/>
                  </a:ext>
                </a:extLst>
              </p:cNvPr>
              <p:cNvSpPr>
                <a:spLocks noChangeShapeType="1"/>
              </p:cNvSpPr>
              <p:nvPr/>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5" name="Line 226">
                <a:extLst>
                  <a:ext uri="{FF2B5EF4-FFF2-40B4-BE49-F238E27FC236}">
                    <a16:creationId xmlns:a16="http://schemas.microsoft.com/office/drawing/2014/main" id="{C850DC46-D836-43AA-91E4-0CAEAFF0B21C}"/>
                  </a:ext>
                </a:extLst>
              </p:cNvPr>
              <p:cNvSpPr>
                <a:spLocks noChangeShapeType="1"/>
              </p:cNvSpPr>
              <p:nvPr/>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6" name="Line 228">
                <a:extLst>
                  <a:ext uri="{FF2B5EF4-FFF2-40B4-BE49-F238E27FC236}">
                    <a16:creationId xmlns:a16="http://schemas.microsoft.com/office/drawing/2014/main" id="{08B639D6-0FDD-48E0-93A7-FF54C6B25B39}"/>
                  </a:ext>
                </a:extLst>
              </p:cNvPr>
              <p:cNvSpPr>
                <a:spLocks noChangeShapeType="1"/>
              </p:cNvSpPr>
              <p:nvPr/>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7" name="Line 146">
                <a:extLst>
                  <a:ext uri="{FF2B5EF4-FFF2-40B4-BE49-F238E27FC236}">
                    <a16:creationId xmlns:a16="http://schemas.microsoft.com/office/drawing/2014/main" id="{DEF8C1F8-55EE-401D-819A-833529D1FE58}"/>
                  </a:ext>
                </a:extLst>
              </p:cNvPr>
              <p:cNvSpPr>
                <a:spLocks noChangeShapeType="1"/>
              </p:cNvSpPr>
              <p:nvPr/>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28" name="Line 204">
                <a:extLst>
                  <a:ext uri="{FF2B5EF4-FFF2-40B4-BE49-F238E27FC236}">
                    <a16:creationId xmlns:a16="http://schemas.microsoft.com/office/drawing/2014/main" id="{4800BFA0-18DC-4C04-A836-6B46A77DC8C0}"/>
                  </a:ext>
                </a:extLst>
              </p:cNvPr>
              <p:cNvSpPr>
                <a:spLocks noChangeShapeType="1"/>
              </p:cNvSpPr>
              <p:nvPr/>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grpSp>
        <p:grpSp>
          <p:nvGrpSpPr>
            <p:cNvPr id="12" name="Group 11">
              <a:extLst>
                <a:ext uri="{FF2B5EF4-FFF2-40B4-BE49-F238E27FC236}">
                  <a16:creationId xmlns:a16="http://schemas.microsoft.com/office/drawing/2014/main" id="{D5DE74E8-E2D0-419E-80E5-7EEE8E074C8B}"/>
                </a:ext>
              </a:extLst>
            </p:cNvPr>
            <p:cNvGrpSpPr/>
            <p:nvPr/>
          </p:nvGrpSpPr>
          <p:grpSpPr bwMode="gray">
            <a:xfrm>
              <a:off x="0" y="6948152"/>
              <a:ext cx="12192000" cy="232538"/>
              <a:chOff x="0" y="-319423"/>
              <a:chExt cx="12192000" cy="232538"/>
            </a:xfrm>
          </p:grpSpPr>
          <p:sp>
            <p:nvSpPr>
              <p:cNvPr id="41" name="Line 146">
                <a:extLst>
                  <a:ext uri="{FF2B5EF4-FFF2-40B4-BE49-F238E27FC236}">
                    <a16:creationId xmlns:a16="http://schemas.microsoft.com/office/drawing/2014/main" id="{7EFBA02A-B651-4548-A030-676E88430FD8}"/>
                  </a:ext>
                </a:extLst>
              </p:cNvPr>
              <p:cNvSpPr>
                <a:spLocks noChangeShapeType="1"/>
              </p:cNvSpPr>
              <p:nvPr/>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2" name="Line 148">
                <a:extLst>
                  <a:ext uri="{FF2B5EF4-FFF2-40B4-BE49-F238E27FC236}">
                    <a16:creationId xmlns:a16="http://schemas.microsoft.com/office/drawing/2014/main" id="{FE0C9EA3-FE59-410D-B5AD-5F3F663459D2}"/>
                  </a:ext>
                </a:extLst>
              </p:cNvPr>
              <p:cNvSpPr>
                <a:spLocks noChangeShapeType="1"/>
              </p:cNvSpPr>
              <p:nvPr/>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3" name="Line 150">
                <a:extLst>
                  <a:ext uri="{FF2B5EF4-FFF2-40B4-BE49-F238E27FC236}">
                    <a16:creationId xmlns:a16="http://schemas.microsoft.com/office/drawing/2014/main" id="{5A57804B-5243-4868-BA77-08903EEDFAC8}"/>
                  </a:ext>
                </a:extLst>
              </p:cNvPr>
              <p:cNvSpPr>
                <a:spLocks noChangeShapeType="1"/>
              </p:cNvSpPr>
              <p:nvPr/>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4" name="Line 152">
                <a:extLst>
                  <a:ext uri="{FF2B5EF4-FFF2-40B4-BE49-F238E27FC236}">
                    <a16:creationId xmlns:a16="http://schemas.microsoft.com/office/drawing/2014/main" id="{B476EA97-4748-4CBF-A29E-396CB50D084B}"/>
                  </a:ext>
                </a:extLst>
              </p:cNvPr>
              <p:cNvSpPr>
                <a:spLocks noChangeShapeType="1"/>
              </p:cNvSpPr>
              <p:nvPr/>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5" name="Line 154">
                <a:extLst>
                  <a:ext uri="{FF2B5EF4-FFF2-40B4-BE49-F238E27FC236}">
                    <a16:creationId xmlns:a16="http://schemas.microsoft.com/office/drawing/2014/main" id="{5884F138-AFFD-45A7-B79B-0DF095A34421}"/>
                  </a:ext>
                </a:extLst>
              </p:cNvPr>
              <p:cNvSpPr>
                <a:spLocks noChangeShapeType="1"/>
              </p:cNvSpPr>
              <p:nvPr/>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6" name="Line 156">
                <a:extLst>
                  <a:ext uri="{FF2B5EF4-FFF2-40B4-BE49-F238E27FC236}">
                    <a16:creationId xmlns:a16="http://schemas.microsoft.com/office/drawing/2014/main" id="{7FE1262B-E0AB-4994-8400-63AA78AB3A2D}"/>
                  </a:ext>
                </a:extLst>
              </p:cNvPr>
              <p:cNvSpPr>
                <a:spLocks noChangeShapeType="1"/>
              </p:cNvSpPr>
              <p:nvPr/>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7" name="Line 158">
                <a:extLst>
                  <a:ext uri="{FF2B5EF4-FFF2-40B4-BE49-F238E27FC236}">
                    <a16:creationId xmlns:a16="http://schemas.microsoft.com/office/drawing/2014/main" id="{D09061DE-1FF4-4391-AFEF-3A8E7856EAC9}"/>
                  </a:ext>
                </a:extLst>
              </p:cNvPr>
              <p:cNvSpPr>
                <a:spLocks noChangeShapeType="1"/>
              </p:cNvSpPr>
              <p:nvPr/>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8" name="Line 160">
                <a:extLst>
                  <a:ext uri="{FF2B5EF4-FFF2-40B4-BE49-F238E27FC236}">
                    <a16:creationId xmlns:a16="http://schemas.microsoft.com/office/drawing/2014/main" id="{D2CE04BE-D1E6-4D04-94F4-D9D514DC4AA3}"/>
                  </a:ext>
                </a:extLst>
              </p:cNvPr>
              <p:cNvSpPr>
                <a:spLocks noChangeShapeType="1"/>
              </p:cNvSpPr>
              <p:nvPr/>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9" name="Line 162">
                <a:extLst>
                  <a:ext uri="{FF2B5EF4-FFF2-40B4-BE49-F238E27FC236}">
                    <a16:creationId xmlns:a16="http://schemas.microsoft.com/office/drawing/2014/main" id="{37754628-7C2F-4735-93A7-0F67702E82F9}"/>
                  </a:ext>
                </a:extLst>
              </p:cNvPr>
              <p:cNvSpPr>
                <a:spLocks noChangeShapeType="1"/>
              </p:cNvSpPr>
              <p:nvPr/>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0" name="Line 164">
                <a:extLst>
                  <a:ext uri="{FF2B5EF4-FFF2-40B4-BE49-F238E27FC236}">
                    <a16:creationId xmlns:a16="http://schemas.microsoft.com/office/drawing/2014/main" id="{6CA6BC1F-C578-4B52-AC00-CB99CF595B27}"/>
                  </a:ext>
                </a:extLst>
              </p:cNvPr>
              <p:cNvSpPr>
                <a:spLocks noChangeShapeType="1"/>
              </p:cNvSpPr>
              <p:nvPr/>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1" name="Line 166">
                <a:extLst>
                  <a:ext uri="{FF2B5EF4-FFF2-40B4-BE49-F238E27FC236}">
                    <a16:creationId xmlns:a16="http://schemas.microsoft.com/office/drawing/2014/main" id="{5EA9A5BD-CF81-4538-BDBE-96FD4D054D0C}"/>
                  </a:ext>
                </a:extLst>
              </p:cNvPr>
              <p:cNvSpPr>
                <a:spLocks noChangeShapeType="1"/>
              </p:cNvSpPr>
              <p:nvPr/>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2" name="Line 168">
                <a:extLst>
                  <a:ext uri="{FF2B5EF4-FFF2-40B4-BE49-F238E27FC236}">
                    <a16:creationId xmlns:a16="http://schemas.microsoft.com/office/drawing/2014/main" id="{267D759E-A10E-4E9A-9106-5C2037BEAD9F}"/>
                  </a:ext>
                </a:extLst>
              </p:cNvPr>
              <p:cNvSpPr>
                <a:spLocks noChangeShapeType="1"/>
              </p:cNvSpPr>
              <p:nvPr/>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3" name="Line 170">
                <a:extLst>
                  <a:ext uri="{FF2B5EF4-FFF2-40B4-BE49-F238E27FC236}">
                    <a16:creationId xmlns:a16="http://schemas.microsoft.com/office/drawing/2014/main" id="{9712EDCE-D6F9-4EBB-B3D3-DE71F20768A1}"/>
                  </a:ext>
                </a:extLst>
              </p:cNvPr>
              <p:cNvSpPr>
                <a:spLocks noChangeShapeType="1"/>
              </p:cNvSpPr>
              <p:nvPr/>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4" name="Line 172">
                <a:extLst>
                  <a:ext uri="{FF2B5EF4-FFF2-40B4-BE49-F238E27FC236}">
                    <a16:creationId xmlns:a16="http://schemas.microsoft.com/office/drawing/2014/main" id="{613F195A-F1E6-459F-B2A9-93F2A41A9C30}"/>
                  </a:ext>
                </a:extLst>
              </p:cNvPr>
              <p:cNvSpPr>
                <a:spLocks noChangeShapeType="1"/>
              </p:cNvSpPr>
              <p:nvPr/>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5" name="Line 174">
                <a:extLst>
                  <a:ext uri="{FF2B5EF4-FFF2-40B4-BE49-F238E27FC236}">
                    <a16:creationId xmlns:a16="http://schemas.microsoft.com/office/drawing/2014/main" id="{536ED899-E684-46ED-ABBA-7C62E2C15F6A}"/>
                  </a:ext>
                </a:extLst>
              </p:cNvPr>
              <p:cNvSpPr>
                <a:spLocks noChangeShapeType="1"/>
              </p:cNvSpPr>
              <p:nvPr/>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6" name="Line 176">
                <a:extLst>
                  <a:ext uri="{FF2B5EF4-FFF2-40B4-BE49-F238E27FC236}">
                    <a16:creationId xmlns:a16="http://schemas.microsoft.com/office/drawing/2014/main" id="{4C5FECFA-B60D-4DD1-B042-004BBC3BA76F}"/>
                  </a:ext>
                </a:extLst>
              </p:cNvPr>
              <p:cNvSpPr>
                <a:spLocks noChangeShapeType="1"/>
              </p:cNvSpPr>
              <p:nvPr/>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7" name="Line 178">
                <a:extLst>
                  <a:ext uri="{FF2B5EF4-FFF2-40B4-BE49-F238E27FC236}">
                    <a16:creationId xmlns:a16="http://schemas.microsoft.com/office/drawing/2014/main" id="{DC5FCA3D-3065-4F4A-BAF6-0019FFE18F88}"/>
                  </a:ext>
                </a:extLst>
              </p:cNvPr>
              <p:cNvSpPr>
                <a:spLocks noChangeShapeType="1"/>
              </p:cNvSpPr>
              <p:nvPr/>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8" name="Line 180">
                <a:extLst>
                  <a:ext uri="{FF2B5EF4-FFF2-40B4-BE49-F238E27FC236}">
                    <a16:creationId xmlns:a16="http://schemas.microsoft.com/office/drawing/2014/main" id="{D769946E-B3F7-4D31-9C18-EE9D50E8151F}"/>
                  </a:ext>
                </a:extLst>
              </p:cNvPr>
              <p:cNvSpPr>
                <a:spLocks noChangeShapeType="1"/>
              </p:cNvSpPr>
              <p:nvPr/>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9" name="Line 182">
                <a:extLst>
                  <a:ext uri="{FF2B5EF4-FFF2-40B4-BE49-F238E27FC236}">
                    <a16:creationId xmlns:a16="http://schemas.microsoft.com/office/drawing/2014/main" id="{9F003316-1FDF-4EA7-81B1-58355B5A7074}"/>
                  </a:ext>
                </a:extLst>
              </p:cNvPr>
              <p:cNvSpPr>
                <a:spLocks noChangeShapeType="1"/>
              </p:cNvSpPr>
              <p:nvPr/>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0" name="Line 184">
                <a:extLst>
                  <a:ext uri="{FF2B5EF4-FFF2-40B4-BE49-F238E27FC236}">
                    <a16:creationId xmlns:a16="http://schemas.microsoft.com/office/drawing/2014/main" id="{260391A8-D965-4C40-BCAF-CA622F8336BC}"/>
                  </a:ext>
                </a:extLst>
              </p:cNvPr>
              <p:cNvSpPr>
                <a:spLocks noChangeShapeType="1"/>
              </p:cNvSpPr>
              <p:nvPr/>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1" name="Line 186">
                <a:extLst>
                  <a:ext uri="{FF2B5EF4-FFF2-40B4-BE49-F238E27FC236}">
                    <a16:creationId xmlns:a16="http://schemas.microsoft.com/office/drawing/2014/main" id="{30C87FB2-CD2E-495B-B2D0-D780FC689898}"/>
                  </a:ext>
                </a:extLst>
              </p:cNvPr>
              <p:cNvSpPr>
                <a:spLocks noChangeShapeType="1"/>
              </p:cNvSpPr>
              <p:nvPr/>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2" name="Line 188">
                <a:extLst>
                  <a:ext uri="{FF2B5EF4-FFF2-40B4-BE49-F238E27FC236}">
                    <a16:creationId xmlns:a16="http://schemas.microsoft.com/office/drawing/2014/main" id="{00C5AE2E-4DE2-41BB-A10E-CD27B41F68D6}"/>
                  </a:ext>
                </a:extLst>
              </p:cNvPr>
              <p:cNvSpPr>
                <a:spLocks noChangeShapeType="1"/>
              </p:cNvSpPr>
              <p:nvPr/>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3" name="Line 190">
                <a:extLst>
                  <a:ext uri="{FF2B5EF4-FFF2-40B4-BE49-F238E27FC236}">
                    <a16:creationId xmlns:a16="http://schemas.microsoft.com/office/drawing/2014/main" id="{0BAAD8B3-BEA3-43A7-AF53-797289B59AE7}"/>
                  </a:ext>
                </a:extLst>
              </p:cNvPr>
              <p:cNvSpPr>
                <a:spLocks noChangeShapeType="1"/>
              </p:cNvSpPr>
              <p:nvPr/>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4" name="Line 192">
                <a:extLst>
                  <a:ext uri="{FF2B5EF4-FFF2-40B4-BE49-F238E27FC236}">
                    <a16:creationId xmlns:a16="http://schemas.microsoft.com/office/drawing/2014/main" id="{DA139A13-A795-42A9-9906-BC8512F9D3C1}"/>
                  </a:ext>
                </a:extLst>
              </p:cNvPr>
              <p:cNvSpPr>
                <a:spLocks noChangeShapeType="1"/>
              </p:cNvSpPr>
              <p:nvPr/>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5" name="Line 194">
                <a:extLst>
                  <a:ext uri="{FF2B5EF4-FFF2-40B4-BE49-F238E27FC236}">
                    <a16:creationId xmlns:a16="http://schemas.microsoft.com/office/drawing/2014/main" id="{1FC39655-AF61-4908-B780-80D28AA7573E}"/>
                  </a:ext>
                </a:extLst>
              </p:cNvPr>
              <p:cNvSpPr>
                <a:spLocks noChangeShapeType="1"/>
              </p:cNvSpPr>
              <p:nvPr/>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6" name="Line 196">
                <a:extLst>
                  <a:ext uri="{FF2B5EF4-FFF2-40B4-BE49-F238E27FC236}">
                    <a16:creationId xmlns:a16="http://schemas.microsoft.com/office/drawing/2014/main" id="{D71D18DF-011F-4EBB-B49F-EEED7D340385}"/>
                  </a:ext>
                </a:extLst>
              </p:cNvPr>
              <p:cNvSpPr>
                <a:spLocks noChangeShapeType="1"/>
              </p:cNvSpPr>
              <p:nvPr/>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7" name="Line 198">
                <a:extLst>
                  <a:ext uri="{FF2B5EF4-FFF2-40B4-BE49-F238E27FC236}">
                    <a16:creationId xmlns:a16="http://schemas.microsoft.com/office/drawing/2014/main" id="{2AFFB89B-DFE7-4286-86A0-AD5662099032}"/>
                  </a:ext>
                </a:extLst>
              </p:cNvPr>
              <p:cNvSpPr>
                <a:spLocks noChangeShapeType="1"/>
              </p:cNvSpPr>
              <p:nvPr/>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8" name="Line 200">
                <a:extLst>
                  <a:ext uri="{FF2B5EF4-FFF2-40B4-BE49-F238E27FC236}">
                    <a16:creationId xmlns:a16="http://schemas.microsoft.com/office/drawing/2014/main" id="{27D173EC-8AE2-4BFB-8001-E2EC643BA02D}"/>
                  </a:ext>
                </a:extLst>
              </p:cNvPr>
              <p:cNvSpPr>
                <a:spLocks noChangeShapeType="1"/>
              </p:cNvSpPr>
              <p:nvPr/>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9" name="Line 202">
                <a:extLst>
                  <a:ext uri="{FF2B5EF4-FFF2-40B4-BE49-F238E27FC236}">
                    <a16:creationId xmlns:a16="http://schemas.microsoft.com/office/drawing/2014/main" id="{2BA084E1-0747-44CE-8CD0-845960C98F16}"/>
                  </a:ext>
                </a:extLst>
              </p:cNvPr>
              <p:cNvSpPr>
                <a:spLocks noChangeShapeType="1"/>
              </p:cNvSpPr>
              <p:nvPr/>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0" name="Line 204">
                <a:extLst>
                  <a:ext uri="{FF2B5EF4-FFF2-40B4-BE49-F238E27FC236}">
                    <a16:creationId xmlns:a16="http://schemas.microsoft.com/office/drawing/2014/main" id="{BA29E7A7-695F-4819-909B-DF580C025C7D}"/>
                  </a:ext>
                </a:extLst>
              </p:cNvPr>
              <p:cNvSpPr>
                <a:spLocks noChangeShapeType="1"/>
              </p:cNvSpPr>
              <p:nvPr/>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1" name="Line 206">
                <a:extLst>
                  <a:ext uri="{FF2B5EF4-FFF2-40B4-BE49-F238E27FC236}">
                    <a16:creationId xmlns:a16="http://schemas.microsoft.com/office/drawing/2014/main" id="{B5BEFD7C-E23E-4510-9281-4517F8A7A5F3}"/>
                  </a:ext>
                </a:extLst>
              </p:cNvPr>
              <p:cNvSpPr>
                <a:spLocks noChangeShapeType="1"/>
              </p:cNvSpPr>
              <p:nvPr/>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2" name="Line 208">
                <a:extLst>
                  <a:ext uri="{FF2B5EF4-FFF2-40B4-BE49-F238E27FC236}">
                    <a16:creationId xmlns:a16="http://schemas.microsoft.com/office/drawing/2014/main" id="{6B89ADB5-8E95-404B-AAB8-1BD1EDBA105F}"/>
                  </a:ext>
                </a:extLst>
              </p:cNvPr>
              <p:cNvSpPr>
                <a:spLocks noChangeShapeType="1"/>
              </p:cNvSpPr>
              <p:nvPr/>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3" name="Line 210">
                <a:extLst>
                  <a:ext uri="{FF2B5EF4-FFF2-40B4-BE49-F238E27FC236}">
                    <a16:creationId xmlns:a16="http://schemas.microsoft.com/office/drawing/2014/main" id="{F0259992-1020-4D10-8D8B-B64806508DB0}"/>
                  </a:ext>
                </a:extLst>
              </p:cNvPr>
              <p:cNvSpPr>
                <a:spLocks noChangeShapeType="1"/>
              </p:cNvSpPr>
              <p:nvPr/>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4" name="Line 212">
                <a:extLst>
                  <a:ext uri="{FF2B5EF4-FFF2-40B4-BE49-F238E27FC236}">
                    <a16:creationId xmlns:a16="http://schemas.microsoft.com/office/drawing/2014/main" id="{2761D797-F11B-4926-BFF1-D77912CE6226}"/>
                  </a:ext>
                </a:extLst>
              </p:cNvPr>
              <p:cNvSpPr>
                <a:spLocks noChangeShapeType="1"/>
              </p:cNvSpPr>
              <p:nvPr/>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5" name="Line 214">
                <a:extLst>
                  <a:ext uri="{FF2B5EF4-FFF2-40B4-BE49-F238E27FC236}">
                    <a16:creationId xmlns:a16="http://schemas.microsoft.com/office/drawing/2014/main" id="{938C71FB-A9EF-4259-A1C6-47DA105EEB2E}"/>
                  </a:ext>
                </a:extLst>
              </p:cNvPr>
              <p:cNvSpPr>
                <a:spLocks noChangeShapeType="1"/>
              </p:cNvSpPr>
              <p:nvPr/>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6" name="Line 216">
                <a:extLst>
                  <a:ext uri="{FF2B5EF4-FFF2-40B4-BE49-F238E27FC236}">
                    <a16:creationId xmlns:a16="http://schemas.microsoft.com/office/drawing/2014/main" id="{65FD9FBB-07DD-4950-ACA5-1D499F452D3C}"/>
                  </a:ext>
                </a:extLst>
              </p:cNvPr>
              <p:cNvSpPr>
                <a:spLocks noChangeShapeType="1"/>
              </p:cNvSpPr>
              <p:nvPr/>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7" name="Line 218">
                <a:extLst>
                  <a:ext uri="{FF2B5EF4-FFF2-40B4-BE49-F238E27FC236}">
                    <a16:creationId xmlns:a16="http://schemas.microsoft.com/office/drawing/2014/main" id="{B29134EF-30C5-412D-AAB3-725A13AA3A40}"/>
                  </a:ext>
                </a:extLst>
              </p:cNvPr>
              <p:cNvSpPr>
                <a:spLocks noChangeShapeType="1"/>
              </p:cNvSpPr>
              <p:nvPr/>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8" name="Line 220">
                <a:extLst>
                  <a:ext uri="{FF2B5EF4-FFF2-40B4-BE49-F238E27FC236}">
                    <a16:creationId xmlns:a16="http://schemas.microsoft.com/office/drawing/2014/main" id="{3B8DDBB4-F2B1-4FAD-B3CB-F0A2E94B65DF}"/>
                  </a:ext>
                </a:extLst>
              </p:cNvPr>
              <p:cNvSpPr>
                <a:spLocks noChangeShapeType="1"/>
              </p:cNvSpPr>
              <p:nvPr/>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9" name="Line 222">
                <a:extLst>
                  <a:ext uri="{FF2B5EF4-FFF2-40B4-BE49-F238E27FC236}">
                    <a16:creationId xmlns:a16="http://schemas.microsoft.com/office/drawing/2014/main" id="{028199ED-9809-4C9C-80F2-710CBAE810F3}"/>
                  </a:ext>
                </a:extLst>
              </p:cNvPr>
              <p:cNvSpPr>
                <a:spLocks noChangeShapeType="1"/>
              </p:cNvSpPr>
              <p:nvPr/>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0" name="Line 224">
                <a:extLst>
                  <a:ext uri="{FF2B5EF4-FFF2-40B4-BE49-F238E27FC236}">
                    <a16:creationId xmlns:a16="http://schemas.microsoft.com/office/drawing/2014/main" id="{2845ADAC-9ADE-4FC8-9B00-1C854FF3320F}"/>
                  </a:ext>
                </a:extLst>
              </p:cNvPr>
              <p:cNvSpPr>
                <a:spLocks noChangeShapeType="1"/>
              </p:cNvSpPr>
              <p:nvPr/>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1" name="Line 226">
                <a:extLst>
                  <a:ext uri="{FF2B5EF4-FFF2-40B4-BE49-F238E27FC236}">
                    <a16:creationId xmlns:a16="http://schemas.microsoft.com/office/drawing/2014/main" id="{D61A2115-6CBC-4F8E-ADE2-62C0C5095030}"/>
                  </a:ext>
                </a:extLst>
              </p:cNvPr>
              <p:cNvSpPr>
                <a:spLocks noChangeShapeType="1"/>
              </p:cNvSpPr>
              <p:nvPr/>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2" name="Line 228">
                <a:extLst>
                  <a:ext uri="{FF2B5EF4-FFF2-40B4-BE49-F238E27FC236}">
                    <a16:creationId xmlns:a16="http://schemas.microsoft.com/office/drawing/2014/main" id="{4C9EE595-48B7-4EF0-8440-202EB9C53A57}"/>
                  </a:ext>
                </a:extLst>
              </p:cNvPr>
              <p:cNvSpPr>
                <a:spLocks noChangeShapeType="1"/>
              </p:cNvSpPr>
              <p:nvPr/>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3" name="Line 146">
                <a:extLst>
                  <a:ext uri="{FF2B5EF4-FFF2-40B4-BE49-F238E27FC236}">
                    <a16:creationId xmlns:a16="http://schemas.microsoft.com/office/drawing/2014/main" id="{798C3004-D19C-4F0E-9DDD-CFDE710179FA}"/>
                  </a:ext>
                </a:extLst>
              </p:cNvPr>
              <p:cNvSpPr>
                <a:spLocks noChangeShapeType="1"/>
              </p:cNvSpPr>
              <p:nvPr/>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4" name="Line 204">
                <a:extLst>
                  <a:ext uri="{FF2B5EF4-FFF2-40B4-BE49-F238E27FC236}">
                    <a16:creationId xmlns:a16="http://schemas.microsoft.com/office/drawing/2014/main" id="{E0A94EC7-CE93-4317-B1FC-9CCDE8E154CE}"/>
                  </a:ext>
                </a:extLst>
              </p:cNvPr>
              <p:cNvSpPr>
                <a:spLocks noChangeShapeType="1"/>
              </p:cNvSpPr>
              <p:nvPr/>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grpSp>
        <p:grpSp>
          <p:nvGrpSpPr>
            <p:cNvPr id="13" name="Group 12">
              <a:extLst>
                <a:ext uri="{FF2B5EF4-FFF2-40B4-BE49-F238E27FC236}">
                  <a16:creationId xmlns:a16="http://schemas.microsoft.com/office/drawing/2014/main" id="{4723FE3F-4EF8-4B60-B802-76D10CF34393}"/>
                </a:ext>
              </a:extLst>
            </p:cNvPr>
            <p:cNvGrpSpPr/>
            <p:nvPr/>
          </p:nvGrpSpPr>
          <p:grpSpPr bwMode="gray">
            <a:xfrm>
              <a:off x="12276481" y="0"/>
              <a:ext cx="240289" cy="6858000"/>
              <a:chOff x="-319714" y="0"/>
              <a:chExt cx="240289" cy="6858000"/>
            </a:xfrm>
          </p:grpSpPr>
          <p:sp>
            <p:nvSpPr>
              <p:cNvPr id="14" name="Line 230">
                <a:extLst>
                  <a:ext uri="{FF2B5EF4-FFF2-40B4-BE49-F238E27FC236}">
                    <a16:creationId xmlns:a16="http://schemas.microsoft.com/office/drawing/2014/main" id="{5EDA06B2-0E06-4AF7-A93D-C85FFEEC2527}"/>
                  </a:ext>
                </a:extLst>
              </p:cNvPr>
              <p:cNvSpPr>
                <a:spLocks noChangeShapeType="1"/>
              </p:cNvSpPr>
              <p:nvPr/>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5" name="Line 232">
                <a:extLst>
                  <a:ext uri="{FF2B5EF4-FFF2-40B4-BE49-F238E27FC236}">
                    <a16:creationId xmlns:a16="http://schemas.microsoft.com/office/drawing/2014/main" id="{1356082B-1A6E-472D-9795-B03A0FCAE7C1}"/>
                  </a:ext>
                </a:extLst>
              </p:cNvPr>
              <p:cNvSpPr>
                <a:spLocks noChangeShapeType="1"/>
              </p:cNvSpPr>
              <p:nvPr/>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7" name="Line 234">
                <a:extLst>
                  <a:ext uri="{FF2B5EF4-FFF2-40B4-BE49-F238E27FC236}">
                    <a16:creationId xmlns:a16="http://schemas.microsoft.com/office/drawing/2014/main" id="{720EB837-FC62-4DE2-BE18-26C025C42A0F}"/>
                  </a:ext>
                </a:extLst>
              </p:cNvPr>
              <p:cNvSpPr>
                <a:spLocks noChangeShapeType="1"/>
              </p:cNvSpPr>
              <p:nvPr/>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dirty="0"/>
              </a:p>
            </p:txBody>
          </p:sp>
          <p:sp>
            <p:nvSpPr>
              <p:cNvPr id="18" name="Line 236">
                <a:extLst>
                  <a:ext uri="{FF2B5EF4-FFF2-40B4-BE49-F238E27FC236}">
                    <a16:creationId xmlns:a16="http://schemas.microsoft.com/office/drawing/2014/main" id="{088417B7-A239-4C55-8D1E-5B85B049FD44}"/>
                  </a:ext>
                </a:extLst>
              </p:cNvPr>
              <p:cNvSpPr>
                <a:spLocks noChangeShapeType="1"/>
              </p:cNvSpPr>
              <p:nvPr/>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9" name="Line 238">
                <a:extLst>
                  <a:ext uri="{FF2B5EF4-FFF2-40B4-BE49-F238E27FC236}">
                    <a16:creationId xmlns:a16="http://schemas.microsoft.com/office/drawing/2014/main" id="{F8E1A479-B6E7-4B03-B6FE-7E805B1F1343}"/>
                  </a:ext>
                </a:extLst>
              </p:cNvPr>
              <p:cNvSpPr>
                <a:spLocks noChangeShapeType="1"/>
              </p:cNvSpPr>
              <p:nvPr/>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1" name="Line 240">
                <a:extLst>
                  <a:ext uri="{FF2B5EF4-FFF2-40B4-BE49-F238E27FC236}">
                    <a16:creationId xmlns:a16="http://schemas.microsoft.com/office/drawing/2014/main" id="{8B4A2B09-B835-498B-BB53-EB27D66DB6A2}"/>
                  </a:ext>
                </a:extLst>
              </p:cNvPr>
              <p:cNvSpPr>
                <a:spLocks noChangeShapeType="1"/>
              </p:cNvSpPr>
              <p:nvPr/>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2" name="Line 244">
                <a:extLst>
                  <a:ext uri="{FF2B5EF4-FFF2-40B4-BE49-F238E27FC236}">
                    <a16:creationId xmlns:a16="http://schemas.microsoft.com/office/drawing/2014/main" id="{B1B6D5CC-E596-4C58-8DB5-C46A0BFE14DD}"/>
                  </a:ext>
                </a:extLst>
              </p:cNvPr>
              <p:cNvSpPr>
                <a:spLocks noChangeShapeType="1"/>
              </p:cNvSpPr>
              <p:nvPr/>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3" name="Line 246">
                <a:extLst>
                  <a:ext uri="{FF2B5EF4-FFF2-40B4-BE49-F238E27FC236}">
                    <a16:creationId xmlns:a16="http://schemas.microsoft.com/office/drawing/2014/main" id="{597CA35F-3BE8-48CB-8D83-6C4E8CE32767}"/>
                  </a:ext>
                </a:extLst>
              </p:cNvPr>
              <p:cNvSpPr>
                <a:spLocks noChangeShapeType="1"/>
              </p:cNvSpPr>
              <p:nvPr/>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4" name="Line 250">
                <a:extLst>
                  <a:ext uri="{FF2B5EF4-FFF2-40B4-BE49-F238E27FC236}">
                    <a16:creationId xmlns:a16="http://schemas.microsoft.com/office/drawing/2014/main" id="{1CBF1CA7-C220-40C0-A9DE-B5A17E067000}"/>
                  </a:ext>
                </a:extLst>
              </p:cNvPr>
              <p:cNvSpPr>
                <a:spLocks noChangeShapeType="1"/>
              </p:cNvSpPr>
              <p:nvPr/>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5" name="Line 252">
                <a:extLst>
                  <a:ext uri="{FF2B5EF4-FFF2-40B4-BE49-F238E27FC236}">
                    <a16:creationId xmlns:a16="http://schemas.microsoft.com/office/drawing/2014/main" id="{0EF75B6E-3995-4CD6-99AC-3E2786C91FC8}"/>
                  </a:ext>
                </a:extLst>
              </p:cNvPr>
              <p:cNvSpPr>
                <a:spLocks noChangeShapeType="1"/>
              </p:cNvSpPr>
              <p:nvPr/>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6" name="Line 254">
                <a:extLst>
                  <a:ext uri="{FF2B5EF4-FFF2-40B4-BE49-F238E27FC236}">
                    <a16:creationId xmlns:a16="http://schemas.microsoft.com/office/drawing/2014/main" id="{5DADF826-6038-4347-8B68-10C66FE46165}"/>
                  </a:ext>
                </a:extLst>
              </p:cNvPr>
              <p:cNvSpPr>
                <a:spLocks noChangeShapeType="1"/>
              </p:cNvSpPr>
              <p:nvPr/>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7" name="Line 256">
                <a:extLst>
                  <a:ext uri="{FF2B5EF4-FFF2-40B4-BE49-F238E27FC236}">
                    <a16:creationId xmlns:a16="http://schemas.microsoft.com/office/drawing/2014/main" id="{84F0B6A5-D808-4422-BDF7-89723469128D}"/>
                  </a:ext>
                </a:extLst>
              </p:cNvPr>
              <p:cNvSpPr>
                <a:spLocks noChangeShapeType="1"/>
              </p:cNvSpPr>
              <p:nvPr/>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8" name="Line 258">
                <a:extLst>
                  <a:ext uri="{FF2B5EF4-FFF2-40B4-BE49-F238E27FC236}">
                    <a16:creationId xmlns:a16="http://schemas.microsoft.com/office/drawing/2014/main" id="{8CB308C3-A619-473D-AFF6-84264B35FF62}"/>
                  </a:ext>
                </a:extLst>
              </p:cNvPr>
              <p:cNvSpPr>
                <a:spLocks noChangeShapeType="1"/>
              </p:cNvSpPr>
              <p:nvPr/>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9" name="Line 260">
                <a:extLst>
                  <a:ext uri="{FF2B5EF4-FFF2-40B4-BE49-F238E27FC236}">
                    <a16:creationId xmlns:a16="http://schemas.microsoft.com/office/drawing/2014/main" id="{4E82F669-CD8A-43FD-92DD-A6A4CFC00007}"/>
                  </a:ext>
                </a:extLst>
              </p:cNvPr>
              <p:cNvSpPr>
                <a:spLocks noChangeShapeType="1"/>
              </p:cNvSpPr>
              <p:nvPr/>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0" name="Line 262">
                <a:extLst>
                  <a:ext uri="{FF2B5EF4-FFF2-40B4-BE49-F238E27FC236}">
                    <a16:creationId xmlns:a16="http://schemas.microsoft.com/office/drawing/2014/main" id="{84397A30-BDAB-467A-BF62-BD20301513BF}"/>
                  </a:ext>
                </a:extLst>
              </p:cNvPr>
              <p:cNvSpPr>
                <a:spLocks noChangeShapeType="1"/>
              </p:cNvSpPr>
              <p:nvPr/>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1" name="Line 264">
                <a:extLst>
                  <a:ext uri="{FF2B5EF4-FFF2-40B4-BE49-F238E27FC236}">
                    <a16:creationId xmlns:a16="http://schemas.microsoft.com/office/drawing/2014/main" id="{C6340EA9-775A-4577-96E6-FB179C4BF604}"/>
                  </a:ext>
                </a:extLst>
              </p:cNvPr>
              <p:cNvSpPr>
                <a:spLocks noChangeShapeType="1"/>
              </p:cNvSpPr>
              <p:nvPr/>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2" name="Line 266">
                <a:extLst>
                  <a:ext uri="{FF2B5EF4-FFF2-40B4-BE49-F238E27FC236}">
                    <a16:creationId xmlns:a16="http://schemas.microsoft.com/office/drawing/2014/main" id="{A6B18075-DC02-440F-8B8C-51A8D4C9D31F}"/>
                  </a:ext>
                </a:extLst>
              </p:cNvPr>
              <p:cNvSpPr>
                <a:spLocks noChangeShapeType="1"/>
              </p:cNvSpPr>
              <p:nvPr/>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3" name="Line 268">
                <a:extLst>
                  <a:ext uri="{FF2B5EF4-FFF2-40B4-BE49-F238E27FC236}">
                    <a16:creationId xmlns:a16="http://schemas.microsoft.com/office/drawing/2014/main" id="{C1397D61-423C-4F60-8719-6544E827DCFD}"/>
                  </a:ext>
                </a:extLst>
              </p:cNvPr>
              <p:cNvSpPr>
                <a:spLocks noChangeShapeType="1"/>
              </p:cNvSpPr>
              <p:nvPr/>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4" name="Line 270">
                <a:extLst>
                  <a:ext uri="{FF2B5EF4-FFF2-40B4-BE49-F238E27FC236}">
                    <a16:creationId xmlns:a16="http://schemas.microsoft.com/office/drawing/2014/main" id="{B18366A2-BCBE-46B5-BCC4-6921C41C0532}"/>
                  </a:ext>
                </a:extLst>
              </p:cNvPr>
              <p:cNvSpPr>
                <a:spLocks noChangeShapeType="1"/>
              </p:cNvSpPr>
              <p:nvPr/>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5" name="Line 272">
                <a:extLst>
                  <a:ext uri="{FF2B5EF4-FFF2-40B4-BE49-F238E27FC236}">
                    <a16:creationId xmlns:a16="http://schemas.microsoft.com/office/drawing/2014/main" id="{555BC0FD-2B56-4B52-A3EF-0FDE6C0BB5DC}"/>
                  </a:ext>
                </a:extLst>
              </p:cNvPr>
              <p:cNvSpPr>
                <a:spLocks noChangeShapeType="1"/>
              </p:cNvSpPr>
              <p:nvPr/>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6" name="Line 274">
                <a:extLst>
                  <a:ext uri="{FF2B5EF4-FFF2-40B4-BE49-F238E27FC236}">
                    <a16:creationId xmlns:a16="http://schemas.microsoft.com/office/drawing/2014/main" id="{AAAF6958-71FF-4F42-A293-264C51A84331}"/>
                  </a:ext>
                </a:extLst>
              </p:cNvPr>
              <p:cNvSpPr>
                <a:spLocks noChangeShapeType="1"/>
              </p:cNvSpPr>
              <p:nvPr/>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7" name="Line 276">
                <a:extLst>
                  <a:ext uri="{FF2B5EF4-FFF2-40B4-BE49-F238E27FC236}">
                    <a16:creationId xmlns:a16="http://schemas.microsoft.com/office/drawing/2014/main" id="{F7A674F8-B46D-4DB6-B479-9A366C1470B7}"/>
                  </a:ext>
                </a:extLst>
              </p:cNvPr>
              <p:cNvSpPr>
                <a:spLocks noChangeShapeType="1"/>
              </p:cNvSpPr>
              <p:nvPr/>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8" name="Line 278">
                <a:extLst>
                  <a:ext uri="{FF2B5EF4-FFF2-40B4-BE49-F238E27FC236}">
                    <a16:creationId xmlns:a16="http://schemas.microsoft.com/office/drawing/2014/main" id="{FBCB9FFA-88C9-4B04-A4F1-5C87ED65172B}"/>
                  </a:ext>
                </a:extLst>
              </p:cNvPr>
              <p:cNvSpPr>
                <a:spLocks noChangeShapeType="1"/>
              </p:cNvSpPr>
              <p:nvPr/>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39" name="Line 256">
                <a:extLst>
                  <a:ext uri="{FF2B5EF4-FFF2-40B4-BE49-F238E27FC236}">
                    <a16:creationId xmlns:a16="http://schemas.microsoft.com/office/drawing/2014/main" id="{C1F0A7A0-4F8A-4A3B-8975-B9996225E620}"/>
                  </a:ext>
                </a:extLst>
              </p:cNvPr>
              <p:cNvSpPr>
                <a:spLocks noChangeShapeType="1"/>
              </p:cNvSpPr>
              <p:nvPr/>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40" name="Line 234">
                <a:extLst>
                  <a:ext uri="{FF2B5EF4-FFF2-40B4-BE49-F238E27FC236}">
                    <a16:creationId xmlns:a16="http://schemas.microsoft.com/office/drawing/2014/main" id="{416FE1AA-7EC8-451A-867F-1533E43552D8}"/>
                  </a:ext>
                </a:extLst>
              </p:cNvPr>
              <p:cNvSpPr>
                <a:spLocks noChangeShapeType="1"/>
              </p:cNvSpPr>
              <p:nvPr/>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dirty="0"/>
              </a:p>
            </p:txBody>
          </p:sp>
        </p:grpSp>
      </p:grpSp>
      <p:sp>
        <p:nvSpPr>
          <p:cNvPr id="156" name="Content Placeholder 1">
            <a:extLst>
              <a:ext uri="{FF2B5EF4-FFF2-40B4-BE49-F238E27FC236}">
                <a16:creationId xmlns:a16="http://schemas.microsoft.com/office/drawing/2014/main" id="{D80E7891-57C1-4CA5-B69A-E959B5752057}"/>
              </a:ext>
            </a:extLst>
          </p:cNvPr>
          <p:cNvSpPr txBox="1">
            <a:spLocks/>
          </p:cNvSpPr>
          <p:nvPr/>
        </p:nvSpPr>
        <p:spPr bwMode="gray">
          <a:xfrm>
            <a:off x="-3164400" y="2"/>
            <a:ext cx="2804400" cy="4260141"/>
          </a:xfrm>
          <a:prstGeom prst="rect">
            <a:avLst/>
          </a:prstGeom>
        </p:spPr>
        <p:txBody>
          <a:bodyPr lIns="0" tIns="0" rIns="0" bIns="0">
            <a:noAutofit/>
          </a:bodyPr>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nl-NL" sz="1100" b="1">
                <a:solidFill>
                  <a:schemeClr val="tx1"/>
                </a:solidFill>
              </a:rPr>
              <a:t>Gebruik van afbeeldingen als achtergrond</a:t>
            </a:r>
          </a:p>
          <a:p>
            <a:pPr algn="l">
              <a:spcBef>
                <a:spcPts val="0"/>
              </a:spcBef>
            </a:pPr>
            <a:endParaRPr lang="nl-NL" sz="1100" b="1">
              <a:solidFill>
                <a:schemeClr val="tx1"/>
              </a:solidFill>
            </a:endParaRPr>
          </a:p>
          <a:p>
            <a:pPr marL="171440" indent="-171440" algn="l">
              <a:spcBef>
                <a:spcPts val="0"/>
              </a:spcBef>
              <a:buFont typeface="Arial" panose="020B0604020202020204" pitchFamily="34" charset="0"/>
              <a:buChar char="•"/>
            </a:pPr>
            <a:r>
              <a:rPr lang="nl-NL" sz="1100" b="0">
                <a:solidFill>
                  <a:schemeClr val="tx1"/>
                </a:solidFill>
              </a:rPr>
              <a:t>Klik op het grijze afbeeldingsveld</a:t>
            </a:r>
          </a:p>
          <a:p>
            <a:pPr marL="171440" indent="-171440" algn="l">
              <a:spcBef>
                <a:spcPts val="0"/>
              </a:spcBef>
              <a:buFont typeface="Arial" panose="020B0604020202020204" pitchFamily="34" charset="0"/>
              <a:buChar char="•"/>
            </a:pPr>
            <a:r>
              <a:rPr lang="nl-NL" sz="1100" b="0">
                <a:solidFill>
                  <a:schemeClr val="tx1"/>
                </a:solidFill>
              </a:rPr>
              <a:t>Ga nu naar </a:t>
            </a:r>
            <a:r>
              <a:rPr lang="nl-NL" sz="1100" b="1">
                <a:solidFill>
                  <a:schemeClr val="tx1"/>
                </a:solidFill>
              </a:rPr>
              <a:t>‘Invoegen’ </a:t>
            </a:r>
            <a:r>
              <a:rPr lang="nl-NL" sz="1100" b="0">
                <a:solidFill>
                  <a:schemeClr val="tx1"/>
                </a:solidFill>
              </a:rPr>
              <a:t>en kies </a:t>
            </a:r>
            <a:r>
              <a:rPr lang="nl-NL" sz="1100" b="1">
                <a:solidFill>
                  <a:schemeClr val="tx1"/>
                </a:solidFill>
              </a:rPr>
              <a:t>‘Afbeeldingen’</a:t>
            </a:r>
            <a:r>
              <a:rPr lang="nl-NL" sz="1100" b="0">
                <a:solidFill>
                  <a:schemeClr val="tx1"/>
                </a:solidFill>
              </a:rPr>
              <a:t>. </a:t>
            </a:r>
          </a:p>
          <a:p>
            <a:pPr marL="171440" indent="-171440" algn="l">
              <a:spcBef>
                <a:spcPts val="0"/>
              </a:spcBef>
              <a:buFont typeface="Arial" panose="020B0604020202020204" pitchFamily="34" charset="0"/>
              <a:buChar char="•"/>
            </a:pPr>
            <a:r>
              <a:rPr lang="nl-NL" sz="1100" b="0">
                <a:solidFill>
                  <a:schemeClr val="tx1"/>
                </a:solidFill>
              </a:rPr>
              <a:t>Kies een afbeelding, klik op </a:t>
            </a:r>
            <a:r>
              <a:rPr lang="nl-NL" sz="1100" b="1">
                <a:solidFill>
                  <a:schemeClr val="tx1"/>
                </a:solidFill>
              </a:rPr>
              <a:t>‘Invoegen’ </a:t>
            </a:r>
            <a:r>
              <a:rPr lang="nl-NL" sz="1100" b="0">
                <a:solidFill>
                  <a:schemeClr val="tx1"/>
                </a:solidFill>
              </a:rPr>
              <a:t>en de afbeelding wordt geplaatst.</a:t>
            </a:r>
          </a:p>
          <a:p>
            <a:pPr marL="171440" indent="-171440" algn="l">
              <a:spcBef>
                <a:spcPts val="0"/>
              </a:spcBef>
              <a:buFont typeface="Arial" panose="020B0604020202020204" pitchFamily="34" charset="0"/>
              <a:buChar char="•"/>
            </a:pPr>
            <a:r>
              <a:rPr lang="nl-NL" sz="1100" b="0">
                <a:solidFill>
                  <a:schemeClr val="tx1"/>
                </a:solidFill>
              </a:rPr>
              <a:t>Wil je een uitsnede maken, selecteer dan de foto door erop te klikken en gebruik de crop- functie onder </a:t>
            </a:r>
            <a:r>
              <a:rPr lang="nl-NL" sz="1100" b="1">
                <a:solidFill>
                  <a:schemeClr val="tx1"/>
                </a:solidFill>
              </a:rPr>
              <a:t>‘Opmaak’/’Bijsnijden’</a:t>
            </a:r>
            <a:r>
              <a:rPr lang="nl-NL" sz="1100" b="0">
                <a:solidFill>
                  <a:schemeClr val="tx1"/>
                </a:solidFill>
              </a:rPr>
              <a:t>.</a:t>
            </a:r>
          </a:p>
          <a:p>
            <a:pPr marL="171440" indent="-171440" algn="l">
              <a:spcBef>
                <a:spcPts val="0"/>
              </a:spcBef>
              <a:buFont typeface="Arial" panose="020B0604020202020204" pitchFamily="34" charset="0"/>
              <a:buChar char="•"/>
            </a:pPr>
            <a:endParaRPr lang="nl-NL" sz="1100" b="0">
              <a:solidFill>
                <a:schemeClr val="tx1"/>
              </a:solidFill>
            </a:endParaRPr>
          </a:p>
          <a:p>
            <a:pPr marL="171440" marR="0" indent="-171440" algn="l" defTabSz="685761"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r>
              <a:rPr lang="nl-NL" sz="1100" b="0">
                <a:solidFill>
                  <a:schemeClr val="tx1"/>
                </a:solidFill>
              </a:rPr>
              <a:t>Foto’s kun je kiezen uit de</a:t>
            </a:r>
            <a:r>
              <a:rPr lang="nl-NL" sz="1100" b="0" baseline="0">
                <a:solidFill>
                  <a:schemeClr val="tx1"/>
                </a:solidFill>
              </a:rPr>
              <a:t> </a:t>
            </a:r>
            <a:r>
              <a:rPr lang="nl-NL" sz="1100" b="1" baseline="0">
                <a:solidFill>
                  <a:schemeClr val="tx1"/>
                </a:solidFill>
              </a:rPr>
              <a:t>Mediabank in het UWV Communicatieportaal</a:t>
            </a:r>
            <a:r>
              <a:rPr lang="nl-NL" sz="1100" b="0" baseline="0">
                <a:solidFill>
                  <a:schemeClr val="tx1"/>
                </a:solidFill>
              </a:rPr>
              <a:t>. Deze foto’s zijn van hoge kwaliteit en hiervan is het intellectueel eigendom geregeld. </a:t>
            </a:r>
            <a:br>
              <a:rPr lang="nl-NL" sz="1100" b="0" baseline="0">
                <a:solidFill>
                  <a:schemeClr val="tx1"/>
                </a:solidFill>
              </a:rPr>
            </a:br>
            <a:br>
              <a:rPr lang="nl-NL" sz="1100" b="0" baseline="0">
                <a:solidFill>
                  <a:schemeClr val="tx1"/>
                </a:solidFill>
              </a:rPr>
            </a:br>
            <a:r>
              <a:rPr lang="nl-NL" sz="1100" b="0">
                <a:solidFill>
                  <a:schemeClr val="tx1"/>
                </a:solidFill>
                <a:hlinkClick r:id="rId3"/>
              </a:rPr>
              <a:t>https://communicatieportaal.uwv.nl/modules/product/mediabank/default/?ItemId=3219</a:t>
            </a:r>
            <a:endParaRPr lang="nl-NL" sz="1100" b="0">
              <a:solidFill>
                <a:schemeClr val="tx1"/>
              </a:solidFill>
            </a:endParaRPr>
          </a:p>
          <a:p>
            <a:pPr marL="171440" marR="0" indent="-171440" algn="l" defTabSz="685761"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endParaRPr lang="nl-NL" sz="1100" b="0">
              <a:solidFill>
                <a:schemeClr val="tx1"/>
              </a:solidFill>
            </a:endParaRPr>
          </a:p>
          <a:p>
            <a:pPr marL="171440" marR="0" indent="-171440" algn="l" defTabSz="685761" rtl="0" eaLnBrk="1" fontAlgn="auto" latinLnBrk="0" hangingPunct="1">
              <a:lnSpc>
                <a:spcPct val="101000"/>
              </a:lnSpc>
              <a:spcBef>
                <a:spcPts val="0"/>
              </a:spcBef>
              <a:spcAft>
                <a:spcPts val="0"/>
              </a:spcAft>
              <a:buClr>
                <a:schemeClr val="accent1"/>
              </a:buClr>
              <a:buSzTx/>
              <a:buFont typeface="Arial" panose="020B0604020202020204" pitchFamily="34" charset="0"/>
              <a:buChar char="•"/>
              <a:tabLst/>
              <a:defRPr/>
            </a:pPr>
            <a:endParaRPr lang="nl-NL" sz="1100" b="0" dirty="0">
              <a:solidFill>
                <a:schemeClr val="tx1"/>
              </a:solidFill>
            </a:endParaRPr>
          </a:p>
        </p:txBody>
      </p:sp>
      <p:sp>
        <p:nvSpPr>
          <p:cNvPr id="160" name="Title 1">
            <a:extLst>
              <a:ext uri="{FF2B5EF4-FFF2-40B4-BE49-F238E27FC236}">
                <a16:creationId xmlns:a16="http://schemas.microsoft.com/office/drawing/2014/main" id="{24F6B94D-0125-48EE-833E-556D6454C509}"/>
              </a:ext>
            </a:extLst>
          </p:cNvPr>
          <p:cNvSpPr>
            <a:spLocks noGrp="1"/>
          </p:cNvSpPr>
          <p:nvPr>
            <p:ph type="ctrTitle" hasCustomPrompt="1"/>
          </p:nvPr>
        </p:nvSpPr>
        <p:spPr bwMode="gray">
          <a:xfrm>
            <a:off x="283535" y="4259551"/>
            <a:ext cx="8506050" cy="1450716"/>
          </a:xfrm>
          <a:prstGeom prst="rect">
            <a:avLst/>
          </a:prstGeom>
          <a:solidFill>
            <a:schemeClr val="tx2"/>
          </a:solidFill>
        </p:spPr>
        <p:txBody>
          <a:bodyPr wrap="square" lIns="284400" tIns="251999" rIns="251999" bIns="251999" anchor="b" anchorCtr="0">
            <a:spAutoFit/>
          </a:bodyPr>
          <a:lstStyle>
            <a:lvl1pPr algn="l">
              <a:lnSpc>
                <a:spcPct val="85000"/>
              </a:lnSpc>
              <a:spcBef>
                <a:spcPts val="600"/>
              </a:spcBef>
              <a:defRPr sz="3600" b="1" kern="1100" baseline="0">
                <a:solidFill>
                  <a:schemeClr val="bg1"/>
                </a:solidFill>
              </a:defRPr>
            </a:lvl1pPr>
          </a:lstStyle>
          <a:p>
            <a:r>
              <a:rPr lang="nl-NL" dirty="0"/>
              <a:t>Klik om de einddia tekst aan te passen</a:t>
            </a:r>
            <a:endParaRPr lang="en-GB" dirty="0"/>
          </a:p>
        </p:txBody>
      </p:sp>
    </p:spTree>
    <p:extLst>
      <p:ext uri="{BB962C8B-B14F-4D97-AF65-F5344CB8AC3E}">
        <p14:creationId xmlns:p14="http://schemas.microsoft.com/office/powerpoint/2010/main" val="1689953097"/>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174" indent="0" algn="ctr">
              <a:buNone/>
              <a:defRPr sz="2000"/>
            </a:lvl2pPr>
            <a:lvl3pPr marL="914348" indent="0" algn="ctr">
              <a:buNone/>
              <a:defRPr sz="1800"/>
            </a:lvl3pPr>
            <a:lvl4pPr marL="1371522" indent="0" algn="ctr">
              <a:buNone/>
              <a:defRPr sz="1600"/>
            </a:lvl4pPr>
            <a:lvl5pPr marL="1828696" indent="0" algn="ctr">
              <a:buNone/>
              <a:defRPr sz="1600"/>
            </a:lvl5pPr>
            <a:lvl6pPr marL="2285870" indent="0" algn="ctr">
              <a:buNone/>
              <a:defRPr sz="1600"/>
            </a:lvl6pPr>
            <a:lvl7pPr marL="2743044" indent="0" algn="ctr">
              <a:buNone/>
              <a:defRPr sz="1600"/>
            </a:lvl7pPr>
            <a:lvl8pPr marL="3200218" indent="0" algn="ctr">
              <a:buNone/>
              <a:defRPr sz="1600"/>
            </a:lvl8pPr>
            <a:lvl9pPr marL="3657392"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7BD42FD-8950-432B-BF2E-ADA941E5D928}" type="slidenum">
              <a:rPr lang="nl-NL" smtClean="0"/>
              <a:t>‹nr.›</a:t>
            </a:fld>
            <a:endParaRPr lang="nl-NL"/>
          </a:p>
        </p:txBody>
      </p:sp>
    </p:spTree>
    <p:extLst>
      <p:ext uri="{BB962C8B-B14F-4D97-AF65-F5344CB8AC3E}">
        <p14:creationId xmlns:p14="http://schemas.microsoft.com/office/powerpoint/2010/main" val="1274006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7BD42FD-8950-432B-BF2E-ADA941E5D928}" type="slidenum">
              <a:rPr lang="nl-NL" smtClean="0"/>
              <a:t>‹nr.›</a:t>
            </a:fld>
            <a:endParaRPr lang="nl-NL"/>
          </a:p>
        </p:txBody>
      </p:sp>
    </p:spTree>
    <p:extLst>
      <p:ext uri="{BB962C8B-B14F-4D97-AF65-F5344CB8AC3E}">
        <p14:creationId xmlns:p14="http://schemas.microsoft.com/office/powerpoint/2010/main" val="1433392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koloms tekstdia">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65E2339-D0FD-4D87-BA3B-516BDEC007D4}"/>
              </a:ext>
            </a:extLst>
          </p:cNvPr>
          <p:cNvGrpSpPr/>
          <p:nvPr userDrawn="1"/>
        </p:nvGrpSpPr>
        <p:grpSpPr>
          <a:xfrm>
            <a:off x="-3714750" y="-933450"/>
            <a:ext cx="19621500" cy="8724900"/>
            <a:chOff x="-3714750" y="-933450"/>
            <a:chExt cx="19621500" cy="8724900"/>
          </a:xfrm>
        </p:grpSpPr>
        <p:sp>
          <p:nvSpPr>
            <p:cNvPr id="8" name="Rectangle 7">
              <a:extLst>
                <a:ext uri="{FF2B5EF4-FFF2-40B4-BE49-F238E27FC236}">
                  <a16:creationId xmlns:a16="http://schemas.microsoft.com/office/drawing/2014/main" id="{94ADAC12-4BA5-4A7B-A0B0-FF59F87F2FC9}"/>
                </a:ext>
              </a:extLst>
            </p:cNvPr>
            <p:cNvSpPr/>
            <p:nvPr userDrawn="1"/>
          </p:nvSpPr>
          <p:spPr bwMode="gray">
            <a:xfrm>
              <a:off x="-3714750" y="-933450"/>
              <a:ext cx="19621500" cy="87249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Content Placeholder 1">
              <a:extLst>
                <a:ext uri="{FF2B5EF4-FFF2-40B4-BE49-F238E27FC236}">
                  <a16:creationId xmlns:a16="http://schemas.microsoft.com/office/drawing/2014/main" id="{38044FF4-A3FF-43C4-9B3E-705316A33A2D}"/>
                </a:ext>
              </a:extLst>
            </p:cNvPr>
            <p:cNvSpPr txBox="1">
              <a:spLocks/>
            </p:cNvSpPr>
            <p:nvPr userDrawn="1"/>
          </p:nvSpPr>
          <p:spPr bwMode="gray">
            <a:xfrm>
              <a:off x="-3163456" y="422"/>
              <a:ext cx="3163455" cy="2342813"/>
            </a:xfrm>
            <a:prstGeom prst="rect">
              <a:avLst/>
            </a:prstGeom>
            <a:noFill/>
          </p:spPr>
          <p:txBody>
            <a:bodyPr vert="horz" lIns="0" tIns="0" rIns="432000" bIns="0" rtlCol="0">
              <a:noAutofit/>
            </a:bodyPr>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nl-NL" sz="1100" b="1" dirty="0">
                  <a:solidFill>
                    <a:schemeClr val="tx1"/>
                  </a:solidFill>
                </a:rPr>
                <a:t>Gebruik de UWV bullets met de button ‘Lijstniveau’.</a:t>
              </a:r>
            </a:p>
            <a:p>
              <a:pPr>
                <a:spcBef>
                  <a:spcPts val="0"/>
                </a:spcBef>
              </a:pPr>
              <a:endParaRPr lang="nl-NL" sz="1100" b="1" dirty="0">
                <a:solidFill>
                  <a:schemeClr val="tx1"/>
                </a:solidFill>
              </a:endParaRPr>
            </a:p>
            <a:p>
              <a:pPr marL="171450" lvl="0" indent="-171450">
                <a:spcBef>
                  <a:spcPts val="0"/>
                </a:spcBef>
                <a:buFont typeface="Arial" panose="020B0604020202020204" pitchFamily="34" charset="0"/>
                <a:buChar char="•"/>
              </a:pPr>
              <a:r>
                <a:rPr lang="nl-NL" sz="1100" dirty="0">
                  <a:solidFill>
                    <a:schemeClr val="tx1"/>
                  </a:solidFill>
                </a:rPr>
                <a:t>Niveau 1: tekst zonder bullet</a:t>
              </a:r>
            </a:p>
            <a:p>
              <a:pPr marL="171450" lvl="0" indent="-171450">
                <a:spcBef>
                  <a:spcPts val="0"/>
                </a:spcBef>
                <a:buFont typeface="Arial" panose="020B0604020202020204" pitchFamily="34" charset="0"/>
                <a:buChar char="•"/>
              </a:pPr>
              <a:r>
                <a:rPr lang="nl-NL" sz="1100" dirty="0">
                  <a:solidFill>
                    <a:schemeClr val="tx1"/>
                  </a:solidFill>
                </a:rPr>
                <a:t>Niveau 2 t/m 5: tekst met bullets</a:t>
              </a:r>
            </a:p>
            <a:p>
              <a:pPr marL="171450" lvl="0" indent="-171450">
                <a:spcBef>
                  <a:spcPts val="0"/>
                </a:spcBef>
                <a:buFont typeface="Arial" panose="020B0604020202020204" pitchFamily="34" charset="0"/>
                <a:buChar char="•"/>
              </a:pPr>
              <a:endParaRPr lang="nl-NL" sz="1100" dirty="0">
                <a:solidFill>
                  <a:schemeClr val="tx1"/>
                </a:solidFill>
              </a:endParaRPr>
            </a:p>
            <a:p>
              <a:pPr lvl="0">
                <a:spcBef>
                  <a:spcPts val="0"/>
                </a:spcBef>
              </a:pPr>
              <a:r>
                <a:rPr lang="nl-NL" sz="1100" dirty="0">
                  <a:solidFill>
                    <a:schemeClr val="tx1"/>
                  </a:solidFill>
                </a:rPr>
                <a:t>Typ je tekst op de eerste tekstregel. Vergeet nu de standaard button voor bullets (rode kruis). </a:t>
              </a:r>
            </a:p>
            <a:p>
              <a:pPr lvl="0">
                <a:spcBef>
                  <a:spcPts val="0"/>
                </a:spcBef>
              </a:pPr>
              <a:r>
                <a:rPr lang="nl-NL" sz="1100" dirty="0">
                  <a:solidFill>
                    <a:schemeClr val="tx1"/>
                  </a:solidFill>
                </a:rPr>
                <a:t>Klik op het pijltje naar links en je verlaagt het tekstniveau. Klik op het pijltje naar rechts en je verhoogt het tekstniveau. </a:t>
              </a:r>
            </a:p>
            <a:p>
              <a:pPr>
                <a:spcBef>
                  <a:spcPts val="0"/>
                </a:spcBef>
              </a:pPr>
              <a:endParaRPr lang="nl-NL" sz="1200" dirty="0">
                <a:solidFill>
                  <a:schemeClr val="tx1"/>
                </a:solidFill>
              </a:endParaRPr>
            </a:p>
          </p:txBody>
        </p:sp>
        <p:pic>
          <p:nvPicPr>
            <p:cNvPr id="11" name="Afbeelding 25">
              <a:extLst>
                <a:ext uri="{FF2B5EF4-FFF2-40B4-BE49-F238E27FC236}">
                  <a16:creationId xmlns:a16="http://schemas.microsoft.com/office/drawing/2014/main" id="{0EA6BAA4-66E7-48D2-869F-38ECD50E974D}"/>
                </a:ext>
              </a:extLst>
            </p:cNvPr>
            <p:cNvPicPr>
              <a:picLocks/>
            </p:cNvPicPr>
            <p:nvPr userDrawn="1"/>
          </p:nvPicPr>
          <p:blipFill rotWithShape="1">
            <a:blip r:embed="rId2" cstate="screen">
              <a:extLst>
                <a:ext uri="{28A0092B-C50C-407E-A947-70E740481C1C}">
                  <a14:useLocalDpi xmlns:a14="http://schemas.microsoft.com/office/drawing/2010/main"/>
                </a:ext>
              </a:extLst>
            </a:blip>
            <a:srcRect l="15744" t="27663" r="17943" b="39396"/>
            <a:stretch/>
          </p:blipFill>
          <p:spPr bwMode="gray">
            <a:xfrm>
              <a:off x="-3163455" y="2278596"/>
              <a:ext cx="2686285" cy="750607"/>
            </a:xfrm>
            <a:prstGeom prst="rect">
              <a:avLst/>
            </a:prstGeom>
            <a:noFill/>
            <a:ln>
              <a:noFill/>
            </a:ln>
            <a:extLst>
              <a:ext uri="{53640926-AAD7-44D8-BBD7-CCE9431645EC}">
                <a14:shadowObscured xmlns:a14="http://schemas.microsoft.com/office/drawing/2010/main"/>
              </a:ext>
            </a:extLst>
          </p:spPr>
        </p:pic>
      </p:grpSp>
      <p:sp>
        <p:nvSpPr>
          <p:cNvPr id="10" name="Content Placeholder 8">
            <a:extLst>
              <a:ext uri="{FF2B5EF4-FFF2-40B4-BE49-F238E27FC236}">
                <a16:creationId xmlns:a16="http://schemas.microsoft.com/office/drawing/2014/main" id="{D250301E-BA37-4003-8372-4648E0A0F635}"/>
              </a:ext>
            </a:extLst>
          </p:cNvPr>
          <p:cNvSpPr>
            <a:spLocks noGrp="1"/>
          </p:cNvSpPr>
          <p:nvPr>
            <p:ph sz="quarter" idx="15" hasCustomPrompt="1"/>
          </p:nvPr>
        </p:nvSpPr>
        <p:spPr bwMode="gray">
          <a:xfrm>
            <a:off x="6238500" y="1531939"/>
            <a:ext cx="5382000" cy="4564800"/>
          </a:xfrm>
        </p:spPr>
        <p:txBody>
          <a:bodyPr/>
          <a:lstStyle>
            <a:lvl1pPr>
              <a:defRPr/>
            </a:lvl1pPr>
            <a:lvl2pPr>
              <a:defRPr/>
            </a:lvl2pPr>
            <a:lvl3pPr>
              <a:defRPr/>
            </a:lvl3pPr>
            <a:lvl4pPr>
              <a:defRPr/>
            </a:lvl4pPr>
            <a:lvl5pPr>
              <a:defRPr/>
            </a:lvl5pPr>
          </a:lstStyle>
          <a:p>
            <a:pPr lvl="0"/>
            <a:r>
              <a:rPr lang="en-US" dirty="0" err="1"/>
              <a:t>Niveau</a:t>
            </a:r>
            <a:r>
              <a:rPr lang="en-US" dirty="0"/>
              <a:t> 1</a:t>
            </a:r>
          </a:p>
          <a:p>
            <a:pPr lvl="1"/>
            <a:r>
              <a:rPr lang="en-US" dirty="0" err="1"/>
              <a:t>Niveau</a:t>
            </a:r>
            <a:r>
              <a:rPr lang="en-US" dirty="0"/>
              <a:t> 2</a:t>
            </a:r>
          </a:p>
          <a:p>
            <a:pPr lvl="2"/>
            <a:r>
              <a:rPr lang="en-US" dirty="0" err="1"/>
              <a:t>Niveau</a:t>
            </a:r>
            <a:r>
              <a:rPr lang="en-US" dirty="0"/>
              <a:t> 3</a:t>
            </a:r>
          </a:p>
          <a:p>
            <a:pPr lvl="3"/>
            <a:r>
              <a:rPr lang="en-US" dirty="0" err="1"/>
              <a:t>Niveau</a:t>
            </a:r>
            <a:r>
              <a:rPr lang="en-US" dirty="0"/>
              <a:t> 4</a:t>
            </a:r>
          </a:p>
          <a:p>
            <a:pPr lvl="4"/>
            <a:r>
              <a:rPr lang="en-US" dirty="0" err="1"/>
              <a:t>Niveau</a:t>
            </a:r>
            <a:r>
              <a:rPr lang="en-US" dirty="0"/>
              <a:t> 5</a:t>
            </a:r>
            <a:endParaRPr lang="en-GB" dirty="0"/>
          </a:p>
        </p:txBody>
      </p:sp>
      <p:sp>
        <p:nvSpPr>
          <p:cNvPr id="3" name="Footer Placeholder 2">
            <a:extLst>
              <a:ext uri="{FF2B5EF4-FFF2-40B4-BE49-F238E27FC236}">
                <a16:creationId xmlns:a16="http://schemas.microsoft.com/office/drawing/2014/main" id="{37EFEB26-60C1-458C-AEB2-4862977C0198}"/>
              </a:ext>
            </a:extLst>
          </p:cNvPr>
          <p:cNvSpPr>
            <a:spLocks noGrp="1"/>
          </p:cNvSpPr>
          <p:nvPr>
            <p:ph type="ftr" sz="quarter" idx="16"/>
          </p:nvPr>
        </p:nvSpPr>
        <p:spPr bwMode="gray"/>
        <p:txBody>
          <a:bodyPr/>
          <a:lstStyle/>
          <a:p>
            <a:endParaRPr lang="en-GB" dirty="0"/>
          </a:p>
        </p:txBody>
      </p:sp>
      <p:sp>
        <p:nvSpPr>
          <p:cNvPr id="4" name="Slide Number Placeholder 3">
            <a:extLst>
              <a:ext uri="{FF2B5EF4-FFF2-40B4-BE49-F238E27FC236}">
                <a16:creationId xmlns:a16="http://schemas.microsoft.com/office/drawing/2014/main" id="{92117778-47BC-4BCE-8D2C-CF8E681EC6E8}"/>
              </a:ext>
            </a:extLst>
          </p:cNvPr>
          <p:cNvSpPr>
            <a:spLocks noGrp="1"/>
          </p:cNvSpPr>
          <p:nvPr>
            <p:ph type="sldNum" sz="quarter" idx="17"/>
          </p:nvPr>
        </p:nvSpPr>
        <p:spPr bwMode="gray"/>
        <p:txBody>
          <a:bodyPr/>
          <a:lstStyle/>
          <a:p>
            <a:fld id="{EEC0F82C-4994-47DA-8D9B-99D78D224F6D}" type="slidenum">
              <a:rPr lang="en-GB" smtClean="0"/>
              <a:pPr/>
              <a:t>‹nr.›</a:t>
            </a:fld>
            <a:endParaRPr lang="en-GB" dirty="0"/>
          </a:p>
        </p:txBody>
      </p:sp>
      <p:sp>
        <p:nvSpPr>
          <p:cNvPr id="156" name="Content Placeholder 8">
            <a:extLst>
              <a:ext uri="{FF2B5EF4-FFF2-40B4-BE49-F238E27FC236}">
                <a16:creationId xmlns:a16="http://schemas.microsoft.com/office/drawing/2014/main" id="{8C1E6B3E-1E73-45D6-8003-DABCF8722A4E}"/>
              </a:ext>
            </a:extLst>
          </p:cNvPr>
          <p:cNvSpPr>
            <a:spLocks noGrp="1"/>
          </p:cNvSpPr>
          <p:nvPr>
            <p:ph sz="quarter" idx="14" hasCustomPrompt="1"/>
          </p:nvPr>
        </p:nvSpPr>
        <p:spPr bwMode="gray">
          <a:xfrm>
            <a:off x="571499" y="1531939"/>
            <a:ext cx="5382000" cy="4573586"/>
          </a:xfrm>
        </p:spPr>
        <p:txBody>
          <a:bodyPr/>
          <a:lstStyle>
            <a:lvl1pPr>
              <a:defRPr/>
            </a:lvl1pPr>
            <a:lvl2pPr>
              <a:defRPr/>
            </a:lvl2pPr>
            <a:lvl3pPr>
              <a:defRPr/>
            </a:lvl3pPr>
            <a:lvl4pPr>
              <a:defRPr/>
            </a:lvl4pPr>
            <a:lvl5pPr>
              <a:defRPr/>
            </a:lvl5pPr>
          </a:lstStyle>
          <a:p>
            <a:pPr lvl="0"/>
            <a:r>
              <a:rPr lang="en-US" dirty="0" err="1"/>
              <a:t>Niveau</a:t>
            </a:r>
            <a:r>
              <a:rPr lang="en-US" dirty="0"/>
              <a:t> 1</a:t>
            </a:r>
          </a:p>
          <a:p>
            <a:pPr lvl="1"/>
            <a:r>
              <a:rPr lang="en-US" dirty="0" err="1"/>
              <a:t>Niveau</a:t>
            </a:r>
            <a:r>
              <a:rPr lang="en-US" dirty="0"/>
              <a:t> 2</a:t>
            </a:r>
          </a:p>
          <a:p>
            <a:pPr lvl="2"/>
            <a:r>
              <a:rPr lang="en-US" dirty="0" err="1"/>
              <a:t>Niveau</a:t>
            </a:r>
            <a:r>
              <a:rPr lang="en-US" dirty="0"/>
              <a:t> 3</a:t>
            </a:r>
          </a:p>
          <a:p>
            <a:pPr lvl="3"/>
            <a:r>
              <a:rPr lang="en-US" dirty="0" err="1"/>
              <a:t>Niveau</a:t>
            </a:r>
            <a:r>
              <a:rPr lang="en-US" dirty="0"/>
              <a:t> 4</a:t>
            </a:r>
          </a:p>
          <a:p>
            <a:pPr lvl="4"/>
            <a:r>
              <a:rPr lang="en-US" dirty="0" err="1"/>
              <a:t>Niveau</a:t>
            </a:r>
            <a:r>
              <a:rPr lang="en-US" dirty="0"/>
              <a:t> 5</a:t>
            </a:r>
            <a:endParaRPr lang="en-GB" dirty="0"/>
          </a:p>
        </p:txBody>
      </p:sp>
      <p:sp>
        <p:nvSpPr>
          <p:cNvPr id="5" name="Title 4">
            <a:extLst>
              <a:ext uri="{FF2B5EF4-FFF2-40B4-BE49-F238E27FC236}">
                <a16:creationId xmlns:a16="http://schemas.microsoft.com/office/drawing/2014/main" id="{2F0A3DA3-E97C-4380-A0E1-2C679E9D286B}"/>
              </a:ext>
            </a:extLst>
          </p:cNvPr>
          <p:cNvSpPr>
            <a:spLocks noGrp="1"/>
          </p:cNvSpPr>
          <p:nvPr>
            <p:ph type="title" hasCustomPrompt="1"/>
          </p:nvPr>
        </p:nvSpPr>
        <p:spPr bwMode="gray">
          <a:xfrm>
            <a:off x="571500" y="285752"/>
            <a:ext cx="11049000" cy="1238248"/>
          </a:xfrm>
        </p:spPr>
        <p:txBody>
          <a:bodyPr/>
          <a:lstStyle>
            <a:lvl1pPr>
              <a:defRPr/>
            </a:lvl1pPr>
          </a:lstStyle>
          <a:p>
            <a:r>
              <a:rPr lang="nl-NL" dirty="0"/>
              <a:t>Klik om de titel aan te passen</a:t>
            </a:r>
          </a:p>
        </p:txBody>
      </p:sp>
    </p:spTree>
    <p:extLst>
      <p:ext uri="{BB962C8B-B14F-4D97-AF65-F5344CB8AC3E}">
        <p14:creationId xmlns:p14="http://schemas.microsoft.com/office/powerpoint/2010/main" val="1928982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tx1"/>
                </a:solidFill>
              </a:defRPr>
            </a:lvl1pPr>
          </a:lstStyle>
          <a:p>
            <a:r>
              <a:rPr lang="nl-NL"/>
              <a:t>Klik om stijl te bewerken</a:t>
            </a:r>
            <a:endParaRPr lang="nl-NL" dirty="0"/>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pic>
        <p:nvPicPr>
          <p:cNvPr id="5" name="Afbeelding 4">
            <a:extLst>
              <a:ext uri="{FF2B5EF4-FFF2-40B4-BE49-F238E27FC236}">
                <a16:creationId xmlns:a16="http://schemas.microsoft.com/office/drawing/2014/main" id="{5EBE4755-54A0-BE4A-A1D1-44625DF7DD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77539365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2" spcCol="468000"/>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3" name="Tijdelijke aanduiding voor datum 12"/>
          <p:cNvSpPr>
            <a:spLocks noGrp="1"/>
          </p:cNvSpPr>
          <p:nvPr>
            <p:ph type="dt" sz="half" idx="10"/>
          </p:nvPr>
        </p:nvSpPr>
        <p:spPr/>
        <p:txBody>
          <a:bodyPr/>
          <a:lstStyle/>
          <a:p>
            <a:endParaRPr lang="nl-NL" dirty="0"/>
          </a:p>
        </p:txBody>
      </p:sp>
      <p:sp>
        <p:nvSpPr>
          <p:cNvPr id="14" name="Tijdelijke aanduiding voor voettekst 13"/>
          <p:cNvSpPr>
            <a:spLocks noGrp="1"/>
          </p:cNvSpPr>
          <p:nvPr>
            <p:ph type="ftr" sz="quarter" idx="11"/>
          </p:nvPr>
        </p:nvSpPr>
        <p:spPr/>
        <p:txBody>
          <a:bodyPr/>
          <a:lstStyle/>
          <a:p>
            <a:endParaRPr lang="nl-NL" dirty="0"/>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8336071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1" name="Tijdelijke aanduiding voor datum 10"/>
          <p:cNvSpPr>
            <a:spLocks noGrp="1"/>
          </p:cNvSpPr>
          <p:nvPr>
            <p:ph type="dt" sz="half" idx="23"/>
          </p:nvPr>
        </p:nvSpPr>
        <p:spPr/>
        <p:txBody>
          <a:bodyPr/>
          <a:lstStyle/>
          <a:p>
            <a:endParaRPr lang="nl-NL" dirty="0"/>
          </a:p>
        </p:txBody>
      </p:sp>
      <p:sp>
        <p:nvSpPr>
          <p:cNvPr id="12" name="Tijdelijke aanduiding voor voettekst 11"/>
          <p:cNvSpPr>
            <a:spLocks noGrp="1"/>
          </p:cNvSpPr>
          <p:nvPr>
            <p:ph type="ftr" sz="quarter" idx="24"/>
          </p:nvPr>
        </p:nvSpPr>
        <p:spPr/>
        <p:txBody>
          <a:bodyPr/>
          <a:lstStyle/>
          <a:p>
            <a:endParaRPr lang="nl-NL" dirty="0"/>
          </a:p>
        </p:txBody>
      </p:sp>
      <p:sp>
        <p:nvSpPr>
          <p:cNvPr id="15" name="Tijdelijke aanduiding voor dianummer 14"/>
          <p:cNvSpPr>
            <a:spLocks noGrp="1"/>
          </p:cNvSpPr>
          <p:nvPr>
            <p:ph type="sldNum" sz="quarter" idx="25"/>
          </p:nvPr>
        </p:nvSpPr>
        <p:spPr/>
        <p:txBody>
          <a:body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b">
            <a:normAutofit/>
          </a:bodyPr>
          <a:lstStyle>
            <a:lvl1pPr algn="l">
              <a:defRPr sz="3600">
                <a:solidFill>
                  <a:schemeClr val="bg1"/>
                </a:solidFill>
              </a:defRPr>
            </a:lvl1pPr>
          </a:lstStyle>
          <a:p>
            <a:r>
              <a:rPr lang="nl-NL"/>
              <a:t>Klik om stijl te bewerken</a:t>
            </a:r>
            <a:endParaRPr lang="nl-NL" dirty="0"/>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pic>
        <p:nvPicPr>
          <p:cNvPr id="19" name="Afbeelding 18">
            <a:extLst>
              <a:ext uri="{FF2B5EF4-FFF2-40B4-BE49-F238E27FC236}">
                <a16:creationId xmlns:a16="http://schemas.microsoft.com/office/drawing/2014/main" id="{FBE31237-1083-AB4B-91BD-AFA64A0C07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21" name="Tijdelijke aanduiding voor afbeelding 22">
            <a:extLst>
              <a:ext uri="{FF2B5EF4-FFF2-40B4-BE49-F238E27FC236}">
                <a16:creationId xmlns:a16="http://schemas.microsoft.com/office/drawing/2014/main" id="{8437548B-FF95-DB49-849D-A635600FE617}"/>
              </a:ext>
            </a:extLst>
          </p:cNvPr>
          <p:cNvSpPr>
            <a:spLocks noGrp="1"/>
          </p:cNvSpPr>
          <p:nvPr>
            <p:ph type="pic" sz="quarter" idx="22"/>
          </p:nvPr>
        </p:nvSpPr>
        <p:spPr>
          <a:xfrm>
            <a:off x="0" y="0"/>
            <a:ext cx="6099175" cy="6858000"/>
          </a:xfrm>
          <a:custGeom>
            <a:avLst/>
            <a:gdLst>
              <a:gd name="connsiteX0" fmla="*/ 0 w 6099175"/>
              <a:gd name="connsiteY0" fmla="*/ 0 h 6858000"/>
              <a:gd name="connsiteX1" fmla="*/ 5782375 w 6099175"/>
              <a:gd name="connsiteY1" fmla="*/ 0 h 6858000"/>
              <a:gd name="connsiteX2" fmla="*/ 5782375 w 6099175"/>
              <a:gd name="connsiteY2" fmla="*/ 1278000 h 6858000"/>
              <a:gd name="connsiteX3" fmla="*/ 6099175 w 6099175"/>
              <a:gd name="connsiteY3" fmla="*/ 1278000 h 6858000"/>
              <a:gd name="connsiteX4" fmla="*/ 6099175 w 6099175"/>
              <a:gd name="connsiteY4" fmla="*/ 6858000 h 6858000"/>
              <a:gd name="connsiteX5" fmla="*/ 0 w 609917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9175" h="6858000">
                <a:moveTo>
                  <a:pt x="0" y="0"/>
                </a:moveTo>
                <a:lnTo>
                  <a:pt x="5782375" y="0"/>
                </a:lnTo>
                <a:lnTo>
                  <a:pt x="5782375" y="1278000"/>
                </a:lnTo>
                <a:lnTo>
                  <a:pt x="6099175" y="1278000"/>
                </a:lnTo>
                <a:lnTo>
                  <a:pt x="6099175" y="6858000"/>
                </a:lnTo>
                <a:lnTo>
                  <a:pt x="0" y="6858000"/>
                </a:lnTo>
                <a:close/>
              </a:path>
            </a:pathLst>
          </a:custGeom>
          <a:noFill/>
        </p:spPr>
        <p:txBody>
          <a:bodyPr wrap="square" lIns="612000" anchor="ctr" anchorCtr="0">
            <a:noAutofit/>
          </a:bodyPr>
          <a:lstStyle/>
          <a:p>
            <a:r>
              <a:rPr lang="nl-NL"/>
              <a:t>Klik op het pictogram als u een afbeelding wilt toevoegen</a:t>
            </a:r>
          </a:p>
        </p:txBody>
      </p:sp>
    </p:spTree>
    <p:extLst>
      <p:ext uri="{BB962C8B-B14F-4D97-AF65-F5344CB8AC3E}">
        <p14:creationId xmlns:p14="http://schemas.microsoft.com/office/powerpoint/2010/main" val="8293109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chemeClr val="tx1"/>
                </a:solidFill>
              </a:defRPr>
            </a:lvl1pPr>
          </a:lstStyle>
          <a:p>
            <a:r>
              <a:rPr lang="nl-NL"/>
              <a:t>Klik om stijl te bewerken</a:t>
            </a:r>
            <a:endParaRPr lang="nl-NL" dirty="0"/>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7" name="Tijdelijke aanduiding voor datum 6"/>
          <p:cNvSpPr>
            <a:spLocks noGrp="1"/>
          </p:cNvSpPr>
          <p:nvPr>
            <p:ph type="dt" sz="half" idx="12"/>
          </p:nvPr>
        </p:nvSpPr>
        <p:spPr/>
        <p:txBody>
          <a:bodyPr/>
          <a:lstStyle>
            <a:lvl1pPr>
              <a:defRPr>
                <a:solidFill>
                  <a:schemeClr val="tx2"/>
                </a:solidFill>
              </a:defRPr>
            </a:lvl1pPr>
          </a:lstStyle>
          <a:p>
            <a:endParaRPr lang="nl-NL" dirty="0"/>
          </a:p>
        </p:txBody>
      </p:sp>
      <p:sp>
        <p:nvSpPr>
          <p:cNvPr id="9" name="Tijdelijke aanduiding voor voettekst 8"/>
          <p:cNvSpPr>
            <a:spLocks noGrp="1"/>
          </p:cNvSpPr>
          <p:nvPr>
            <p:ph type="ftr" sz="quarter" idx="13"/>
          </p:nvPr>
        </p:nvSpPr>
        <p:spPr/>
        <p:txBody>
          <a:bodyPr/>
          <a:lstStyle>
            <a:lvl1pPr>
              <a:defRPr>
                <a:solidFill>
                  <a:schemeClr val="tx2"/>
                </a:solidFill>
              </a:defRPr>
            </a:lvl1pPr>
          </a:lstStyle>
          <a:p>
            <a:endParaRPr lang="nl-NL" dirty="0"/>
          </a:p>
        </p:txBody>
      </p:sp>
      <p:sp>
        <p:nvSpPr>
          <p:cNvPr id="10" name="Tijdelijke aanduiding voor dianummer 9"/>
          <p:cNvSpPr>
            <a:spLocks noGrp="1"/>
          </p:cNvSpPr>
          <p:nvPr>
            <p:ph type="sldNum" sz="quarter" idx="14"/>
          </p:nvPr>
        </p:nvSpPr>
        <p:spPr/>
        <p:txBody>
          <a:bodyPr/>
          <a:lstStyle>
            <a:lvl1pPr>
              <a:defRPr>
                <a:solidFill>
                  <a:schemeClr val="tx2"/>
                </a:solidFill>
              </a:defRPr>
            </a:lvl1pPr>
          </a:lstStyle>
          <a:p>
            <a:fld id="{10A0A6AF-03C5-477E-939A-E28F7E7F05EA}" type="slidenum">
              <a:rPr lang="nl-NL" smtClean="0"/>
              <a:pPr/>
              <a:t>‹nr.›</a:t>
            </a:fld>
            <a:endParaRPr lang="nl-NL" dirty="0"/>
          </a:p>
        </p:txBody>
      </p:sp>
      <p:pic>
        <p:nvPicPr>
          <p:cNvPr id="11" name="Afbeelding 10">
            <a:extLst>
              <a:ext uri="{FF2B5EF4-FFF2-40B4-BE49-F238E27FC236}">
                <a16:creationId xmlns:a16="http://schemas.microsoft.com/office/drawing/2014/main" id="{6511EAEE-859D-C44F-B575-334B22A17A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
        <p:nvSpPr>
          <p:cNvPr id="12" name="Tijdelijke aanduiding voor afbeelding 12">
            <a:extLst>
              <a:ext uri="{FF2B5EF4-FFF2-40B4-BE49-F238E27FC236}">
                <a16:creationId xmlns:a16="http://schemas.microsoft.com/office/drawing/2014/main" id="{9D360720-C202-8C45-9FBF-F7D13BCD9DBD}"/>
              </a:ext>
            </a:extLst>
          </p:cNvPr>
          <p:cNvSpPr>
            <a:spLocks noGrp="1"/>
          </p:cNvSpPr>
          <p:nvPr>
            <p:ph type="pic" sz="quarter" idx="11"/>
          </p:nvPr>
        </p:nvSpPr>
        <p:spPr>
          <a:xfrm>
            <a:off x="0" y="-1"/>
            <a:ext cx="12192000" cy="3427413"/>
          </a:xfrm>
          <a:custGeom>
            <a:avLst/>
            <a:gdLst>
              <a:gd name="connsiteX0" fmla="*/ 5779200 w 12192000"/>
              <a:gd name="connsiteY0" fmla="*/ 1 h 3427413"/>
              <a:gd name="connsiteX1" fmla="*/ 5779200 w 12192000"/>
              <a:gd name="connsiteY1" fmla="*/ 1278001 h 3427413"/>
              <a:gd name="connsiteX2" fmla="*/ 6412800 w 12192000"/>
              <a:gd name="connsiteY2" fmla="*/ 1278001 h 3427413"/>
              <a:gd name="connsiteX3" fmla="*/ 6412800 w 12192000"/>
              <a:gd name="connsiteY3" fmla="*/ 1 h 3427413"/>
              <a:gd name="connsiteX4" fmla="*/ 0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5779200" y="1"/>
                </a:moveTo>
                <a:lnTo>
                  <a:pt x="5779200" y="1278001"/>
                </a:lnTo>
                <a:lnTo>
                  <a:pt x="6412800" y="1278001"/>
                </a:lnTo>
                <a:lnTo>
                  <a:pt x="6412800" y="1"/>
                </a:lnTo>
                <a:close/>
                <a:moveTo>
                  <a:pt x="0" y="0"/>
                </a:moveTo>
                <a:lnTo>
                  <a:pt x="12192000" y="0"/>
                </a:lnTo>
                <a:lnTo>
                  <a:pt x="12192000" y="3427413"/>
                </a:lnTo>
                <a:lnTo>
                  <a:pt x="0" y="3427413"/>
                </a:lnTo>
                <a:close/>
              </a:path>
            </a:pathLst>
          </a:custGeom>
          <a:noFill/>
        </p:spPr>
        <p:txBody>
          <a:bodyPr vert="horz" wrap="square" lIns="612000" tIns="45720" rIns="91440" bIns="45720" rtlCol="0" anchor="ctr" anchorCtr="0">
            <a:noAutofit/>
          </a:bodyPr>
          <a:lstStyle>
            <a:lvl1pPr>
              <a:defRPr lang="nl-NL" dirty="0"/>
            </a:lvl1pPr>
          </a:lstStyle>
          <a:p>
            <a:pPr lvl="0"/>
            <a:r>
              <a:rPr lang="nl-NL"/>
              <a:t>Klik op het pictogram als u een afbeelding wilt toevoegen</a:t>
            </a:r>
            <a:endParaRPr lang="nl-NL" dirty="0"/>
          </a:p>
        </p:txBody>
      </p:sp>
    </p:spTree>
    <p:extLst>
      <p:ext uri="{BB962C8B-B14F-4D97-AF65-F5344CB8AC3E}">
        <p14:creationId xmlns:p14="http://schemas.microsoft.com/office/powerpoint/2010/main" val="38028153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8" name="Tijdelijke aanduiding voor datum 17"/>
          <p:cNvSpPr>
            <a:spLocks noGrp="1"/>
          </p:cNvSpPr>
          <p:nvPr>
            <p:ph type="dt" sz="half" idx="17"/>
          </p:nvPr>
        </p:nvSpPr>
        <p:spPr/>
        <p:txBody>
          <a:bodyPr/>
          <a:lstStyle/>
          <a:p>
            <a:endParaRPr lang="nl-NL" dirty="0"/>
          </a:p>
        </p:txBody>
      </p:sp>
      <p:sp>
        <p:nvSpPr>
          <p:cNvPr id="19" name="Tijdelijke aanduiding voor voettekst 18"/>
          <p:cNvSpPr>
            <a:spLocks noGrp="1"/>
          </p:cNvSpPr>
          <p:nvPr>
            <p:ph type="ftr" sz="quarter" idx="18"/>
          </p:nvPr>
        </p:nvSpPr>
        <p:spPr/>
        <p:txBody>
          <a:bodyPr/>
          <a:lstStyle/>
          <a:p>
            <a:endParaRPr lang="nl-NL" dirty="0"/>
          </a:p>
        </p:txBody>
      </p:sp>
      <p:sp>
        <p:nvSpPr>
          <p:cNvPr id="20" name="Tijdelijke aanduiding voor dianummer 19"/>
          <p:cNvSpPr>
            <a:spLocks noGrp="1"/>
          </p:cNvSpPr>
          <p:nvPr>
            <p:ph type="sldNum" sz="quarter" idx="19"/>
          </p:nvPr>
        </p:nvSpPr>
        <p:spPr/>
        <p:txBody>
          <a:body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bg1"/>
                </a:solidFill>
              </a:defRPr>
            </a:lvl1pPr>
          </a:lstStyle>
          <a:p>
            <a:r>
              <a:rPr lang="nl-NL"/>
              <a:t>Klik om stijl te bewerken</a:t>
            </a:r>
            <a:endParaRPr lang="nl-NL" dirty="0"/>
          </a:p>
        </p:txBody>
      </p:sp>
      <p:pic>
        <p:nvPicPr>
          <p:cNvPr id="11" name="Afbeelding 10">
            <a:extLst>
              <a:ext uri="{FF2B5EF4-FFF2-40B4-BE49-F238E27FC236}">
                <a16:creationId xmlns:a16="http://schemas.microsoft.com/office/drawing/2014/main" id="{CA0AFD14-6D12-784C-A3CF-527AFBDAA5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7534137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bg1"/>
                </a:solidFill>
              </a:defRPr>
            </a:lvl1pPr>
          </a:lstStyle>
          <a:p>
            <a:r>
              <a:rPr lang="nl-NL"/>
              <a:t>Klik om stijl te bewerken</a:t>
            </a:r>
            <a:endParaRPr lang="nl-NL" dirty="0"/>
          </a:p>
        </p:txBody>
      </p:sp>
      <p:pic>
        <p:nvPicPr>
          <p:cNvPr id="7" name="Afbeelding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Tijdelijke aanduiding voor datum 14"/>
          <p:cNvSpPr>
            <a:spLocks noGrp="1"/>
          </p:cNvSpPr>
          <p:nvPr>
            <p:ph type="dt" sz="half" idx="14"/>
          </p:nvPr>
        </p:nvSpPr>
        <p:spPr/>
        <p:txBody>
          <a:bodyPr/>
          <a:lstStyle/>
          <a:p>
            <a:endParaRPr lang="nl-NL" dirty="0"/>
          </a:p>
        </p:txBody>
      </p:sp>
      <p:sp>
        <p:nvSpPr>
          <p:cNvPr id="16" name="Tijdelijke aanduiding voor voettekst 15"/>
          <p:cNvSpPr>
            <a:spLocks noGrp="1"/>
          </p:cNvSpPr>
          <p:nvPr>
            <p:ph type="ftr" sz="quarter" idx="15"/>
          </p:nvPr>
        </p:nvSpPr>
        <p:spPr/>
        <p:txBody>
          <a:bodyPr/>
          <a:lstStyle/>
          <a:p>
            <a:endParaRPr lang="nl-NL" dirty="0"/>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pic>
        <p:nvPicPr>
          <p:cNvPr id="12" name="Afbeelding 11">
            <a:extLst>
              <a:ext uri="{FF2B5EF4-FFF2-40B4-BE49-F238E27FC236}">
                <a16:creationId xmlns:a16="http://schemas.microsoft.com/office/drawing/2014/main" id="{9EB05636-7F8C-1348-B5BB-6852BA80BA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41738888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bg1"/>
                </a:solidFill>
              </a:defRPr>
            </a:lvl1pPr>
          </a:lstStyle>
          <a:p>
            <a:r>
              <a:rPr lang="nl-NL"/>
              <a:t>Klik om stijl te bewerken</a:t>
            </a:r>
            <a:endParaRPr lang="nl-NL" dirty="0"/>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
        <p:nvSpPr>
          <p:cNvPr id="5" name="Tijdelijke aanduiding voor datum 4"/>
          <p:cNvSpPr>
            <a:spLocks noGrp="1"/>
          </p:cNvSpPr>
          <p:nvPr>
            <p:ph type="dt" sz="half" idx="20"/>
          </p:nvPr>
        </p:nvSpPr>
        <p:spPr/>
        <p:txBody>
          <a:bodyPr/>
          <a:lstStyle/>
          <a:p>
            <a:endParaRPr lang="nl-NL" dirty="0"/>
          </a:p>
        </p:txBody>
      </p:sp>
      <p:sp>
        <p:nvSpPr>
          <p:cNvPr id="9" name="Tijdelijke aanduiding voor voettekst 8"/>
          <p:cNvSpPr>
            <a:spLocks noGrp="1"/>
          </p:cNvSpPr>
          <p:nvPr>
            <p:ph type="ftr" sz="quarter" idx="21"/>
          </p:nvPr>
        </p:nvSpPr>
        <p:spPr/>
        <p:txBody>
          <a:bodyPr/>
          <a:lstStyle/>
          <a:p>
            <a:endParaRPr lang="nl-NL" dirty="0"/>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pic>
        <p:nvPicPr>
          <p:cNvPr id="21" name="Afbeelding 20">
            <a:extLst>
              <a:ext uri="{FF2B5EF4-FFF2-40B4-BE49-F238E27FC236}">
                <a16:creationId xmlns:a16="http://schemas.microsoft.com/office/drawing/2014/main" id="{AFC6884B-BC2E-E047-9F81-148C584CAF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654628074"/>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Klikken om de tekststijl van het model te bewerken</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stijl te bewerken</a:t>
            </a:r>
            <a:endParaRPr lang="nl-NL" dirty="0"/>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Tijdelijke aanduiding voor afbeelding 11">
            <a:extLst>
              <a:ext uri="{FF2B5EF4-FFF2-40B4-BE49-F238E27FC236}">
                <a16:creationId xmlns:a16="http://schemas.microsoft.com/office/drawing/2014/main" id="{65CDA938-34ED-EC47-B19D-D582D052909F}"/>
              </a:ext>
            </a:extLst>
          </p:cNvPr>
          <p:cNvSpPr>
            <a:spLocks noGrp="1"/>
          </p:cNvSpPr>
          <p:nvPr>
            <p:ph type="pic" sz="quarter" idx="10"/>
          </p:nvPr>
        </p:nvSpPr>
        <p:spPr>
          <a:xfrm>
            <a:off x="0" y="0"/>
            <a:ext cx="6098242" cy="6858000"/>
          </a:xfrm>
          <a:custGeom>
            <a:avLst/>
            <a:gdLst>
              <a:gd name="connsiteX0" fmla="*/ 0 w 6098242"/>
              <a:gd name="connsiteY0" fmla="*/ 0 h 6858000"/>
              <a:gd name="connsiteX1" fmla="*/ 5860200 w 6098242"/>
              <a:gd name="connsiteY1" fmla="*/ 0 h 6858000"/>
              <a:gd name="connsiteX2" fmla="*/ 5860200 w 6098242"/>
              <a:gd name="connsiteY2" fmla="*/ 712800 h 6858000"/>
              <a:gd name="connsiteX3" fmla="*/ 6098242 w 6098242"/>
              <a:gd name="connsiteY3" fmla="*/ 712800 h 6858000"/>
              <a:gd name="connsiteX4" fmla="*/ 6098242 w 6098242"/>
              <a:gd name="connsiteY4" fmla="*/ 6858000 h 6858000"/>
              <a:gd name="connsiteX5" fmla="*/ 0 w 609824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8242" h="6858000">
                <a:moveTo>
                  <a:pt x="0" y="0"/>
                </a:moveTo>
                <a:lnTo>
                  <a:pt x="5860200" y="0"/>
                </a:lnTo>
                <a:lnTo>
                  <a:pt x="5860200" y="712800"/>
                </a:lnTo>
                <a:lnTo>
                  <a:pt x="6098242" y="712800"/>
                </a:lnTo>
                <a:lnTo>
                  <a:pt x="6098242" y="6858000"/>
                </a:lnTo>
                <a:lnTo>
                  <a:pt x="0" y="6858000"/>
                </a:lnTo>
                <a:close/>
              </a:path>
            </a:pathLst>
          </a:custGeom>
          <a:noFill/>
        </p:spPr>
        <p:txBody>
          <a:bodyPr wrap="square" lIns="612000" anchor="ctr" anchorCtr="0">
            <a:noAutofit/>
          </a:bodyPr>
          <a:lstStyle>
            <a:lvl1pPr algn="l">
              <a:defRPr>
                <a:solidFill>
                  <a:schemeClr val="tx1"/>
                </a:solidFill>
              </a:defRPr>
            </a:lvl1pPr>
          </a:lstStyle>
          <a:p>
            <a:r>
              <a:rPr lang="nl-NL"/>
              <a:t>Klik op het pictogram als u een afbeelding wilt toevoegen</a:t>
            </a:r>
            <a:endParaRPr lang="nl-NL" dirty="0"/>
          </a:p>
        </p:txBody>
      </p:sp>
      <p:pic>
        <p:nvPicPr>
          <p:cNvPr id="10" name="Afbeelding 9">
            <a:extLst>
              <a:ext uri="{FF2B5EF4-FFF2-40B4-BE49-F238E27FC236}">
                <a16:creationId xmlns:a16="http://schemas.microsoft.com/office/drawing/2014/main" id="{595C8C08-B68E-8848-8443-4926C538109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7807789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bg1"/>
                </a:solidFill>
              </a:defRPr>
            </a:lvl1pPr>
          </a:lstStyle>
          <a:p>
            <a:r>
              <a:rPr lang="nl-NL"/>
              <a:t>Klik om stijl te bewerken</a:t>
            </a:r>
            <a:endParaRPr lang="nl-NL" dirty="0"/>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0" name="Tijdelijke aanduiding voor datum 9"/>
          <p:cNvSpPr>
            <a:spLocks noGrp="1"/>
          </p:cNvSpPr>
          <p:nvPr>
            <p:ph type="dt" sz="half" idx="14"/>
          </p:nvPr>
        </p:nvSpPr>
        <p:spPr/>
        <p:txBody>
          <a:bodyPr/>
          <a:lstStyle/>
          <a:p>
            <a:endParaRPr lang="nl-NL" dirty="0"/>
          </a:p>
        </p:txBody>
      </p:sp>
      <p:sp>
        <p:nvSpPr>
          <p:cNvPr id="12" name="Tijdelijke aanduiding voor voettekst 11"/>
          <p:cNvSpPr>
            <a:spLocks noGrp="1"/>
          </p:cNvSpPr>
          <p:nvPr>
            <p:ph type="ftr" sz="quarter" idx="15"/>
          </p:nvPr>
        </p:nvSpPr>
        <p:spPr/>
        <p:txBody>
          <a:bodyPr/>
          <a:lstStyle/>
          <a:p>
            <a:endParaRPr lang="nl-NL" dirty="0"/>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pic>
        <p:nvPicPr>
          <p:cNvPr id="11" name="Afbeelding 10">
            <a:extLst>
              <a:ext uri="{FF2B5EF4-FFF2-40B4-BE49-F238E27FC236}">
                <a16:creationId xmlns:a16="http://schemas.microsoft.com/office/drawing/2014/main" id="{93B540BB-06A3-4B4B-9728-91FA7F1A1F1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313340124"/>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944938"/>
          </a:xfrm>
        </p:spPr>
        <p:txBody>
          <a:bodyPr/>
          <a:lstStyle/>
          <a:p>
            <a:pPr lvl="0"/>
            <a:r>
              <a:rPr lang="nl-NL"/>
              <a:t>Klikken om de tekststijl van het model te bewerken</a:t>
            </a:r>
          </a:p>
        </p:txBody>
      </p:sp>
      <p:sp>
        <p:nvSpPr>
          <p:cNvPr id="4" name="Tijdelijke aanduiding voor inhoud 3"/>
          <p:cNvSpPr>
            <a:spLocks noGrp="1"/>
          </p:cNvSpPr>
          <p:nvPr>
            <p:ph sz="half" idx="2"/>
          </p:nvPr>
        </p:nvSpPr>
        <p:spPr>
          <a:xfrm>
            <a:off x="6553199" y="2276475"/>
            <a:ext cx="5004000" cy="3944938"/>
          </a:xfrm>
        </p:spPr>
        <p:txBody>
          <a:bodyPr/>
          <a:lstStyle/>
          <a:p>
            <a:pPr lvl="0"/>
            <a:r>
              <a:rPr lang="nl-NL"/>
              <a:t>Klikken om de tekststijl van het model te bewerken</a:t>
            </a:r>
          </a:p>
        </p:txBody>
      </p:sp>
      <p:sp>
        <p:nvSpPr>
          <p:cNvPr id="2" name="Titel 1"/>
          <p:cNvSpPr>
            <a:spLocks noGrp="1"/>
          </p:cNvSpPr>
          <p:nvPr>
            <p:ph type="title"/>
          </p:nvPr>
        </p:nvSpPr>
        <p:spPr/>
        <p:txBody>
          <a:bodyPr/>
          <a:lstStyle/>
          <a:p>
            <a:r>
              <a:rPr lang="nl-NL"/>
              <a:t>Klik om stijl te bewerken</a:t>
            </a:r>
          </a:p>
        </p:txBody>
      </p:sp>
      <p:sp>
        <p:nvSpPr>
          <p:cNvPr id="14" name="Tijdelijke aanduiding voor datum 13"/>
          <p:cNvSpPr>
            <a:spLocks noGrp="1"/>
          </p:cNvSpPr>
          <p:nvPr>
            <p:ph type="dt" sz="half" idx="10"/>
          </p:nvPr>
        </p:nvSpPr>
        <p:spPr/>
        <p:txBody>
          <a:bodyPr/>
          <a:lstStyle/>
          <a:p>
            <a:endParaRPr lang="nl-NL" dirty="0"/>
          </a:p>
        </p:txBody>
      </p:sp>
      <p:sp>
        <p:nvSpPr>
          <p:cNvPr id="15" name="Tijdelijke aanduiding voor voettekst 14"/>
          <p:cNvSpPr>
            <a:spLocks noGrp="1"/>
          </p:cNvSpPr>
          <p:nvPr>
            <p:ph type="ftr" sz="quarter" idx="11"/>
          </p:nvPr>
        </p:nvSpPr>
        <p:spPr/>
        <p:txBody>
          <a:bodyPr/>
          <a:lstStyle/>
          <a:p>
            <a:endParaRPr lang="nl-NL" dirty="0"/>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3082727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en grafiek">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89AC4A4-E41F-4926-B662-F9F12BB0F72B}"/>
              </a:ext>
            </a:extLst>
          </p:cNvPr>
          <p:cNvGrpSpPr/>
          <p:nvPr userDrawn="1"/>
        </p:nvGrpSpPr>
        <p:grpSpPr>
          <a:xfrm>
            <a:off x="-3714750" y="-933450"/>
            <a:ext cx="19621500" cy="8724900"/>
            <a:chOff x="-3714750" y="-933450"/>
            <a:chExt cx="19621500" cy="8724900"/>
          </a:xfrm>
        </p:grpSpPr>
        <p:sp>
          <p:nvSpPr>
            <p:cNvPr id="9" name="Rectangle 8">
              <a:extLst>
                <a:ext uri="{FF2B5EF4-FFF2-40B4-BE49-F238E27FC236}">
                  <a16:creationId xmlns:a16="http://schemas.microsoft.com/office/drawing/2014/main" id="{DB789F56-9BCF-4F5F-9072-C3A90A6109F0}"/>
                </a:ext>
              </a:extLst>
            </p:cNvPr>
            <p:cNvSpPr/>
            <p:nvPr userDrawn="1"/>
          </p:nvSpPr>
          <p:spPr bwMode="gray">
            <a:xfrm>
              <a:off x="-3714750" y="-933450"/>
              <a:ext cx="19621500" cy="87249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Content Placeholder 1">
              <a:extLst>
                <a:ext uri="{FF2B5EF4-FFF2-40B4-BE49-F238E27FC236}">
                  <a16:creationId xmlns:a16="http://schemas.microsoft.com/office/drawing/2014/main" id="{629D37CC-47C5-46D4-9994-CDB51A14F175}"/>
                </a:ext>
              </a:extLst>
            </p:cNvPr>
            <p:cNvSpPr txBox="1">
              <a:spLocks/>
            </p:cNvSpPr>
            <p:nvPr userDrawn="1"/>
          </p:nvSpPr>
          <p:spPr bwMode="gray">
            <a:xfrm>
              <a:off x="-3163456" y="422"/>
              <a:ext cx="3163455" cy="2342813"/>
            </a:xfrm>
            <a:prstGeom prst="rect">
              <a:avLst/>
            </a:prstGeom>
            <a:noFill/>
          </p:spPr>
          <p:txBody>
            <a:bodyPr vert="horz" lIns="0" tIns="0" rIns="432000" bIns="0" rtlCol="0">
              <a:noAutofit/>
            </a:bodyPr>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nl-NL" sz="1100" b="1" dirty="0">
                  <a:solidFill>
                    <a:schemeClr val="tx1"/>
                  </a:solidFill>
                </a:rPr>
                <a:t>Gebruik de UWV bullets met de button ‘Lijstniveau’.</a:t>
              </a:r>
            </a:p>
            <a:p>
              <a:pPr>
                <a:spcBef>
                  <a:spcPts val="0"/>
                </a:spcBef>
              </a:pPr>
              <a:endParaRPr lang="nl-NL" sz="1100" b="1" dirty="0">
                <a:solidFill>
                  <a:schemeClr val="tx1"/>
                </a:solidFill>
              </a:endParaRPr>
            </a:p>
            <a:p>
              <a:pPr marL="171450" lvl="0" indent="-171450">
                <a:spcBef>
                  <a:spcPts val="0"/>
                </a:spcBef>
                <a:buFont typeface="Arial" panose="020B0604020202020204" pitchFamily="34" charset="0"/>
                <a:buChar char="•"/>
              </a:pPr>
              <a:r>
                <a:rPr lang="nl-NL" sz="1100" dirty="0">
                  <a:solidFill>
                    <a:schemeClr val="tx1"/>
                  </a:solidFill>
                </a:rPr>
                <a:t>Niveau 1: tekst zonder bullet</a:t>
              </a:r>
            </a:p>
            <a:p>
              <a:pPr marL="171450" lvl="0" indent="-171450">
                <a:spcBef>
                  <a:spcPts val="0"/>
                </a:spcBef>
                <a:buFont typeface="Arial" panose="020B0604020202020204" pitchFamily="34" charset="0"/>
                <a:buChar char="•"/>
              </a:pPr>
              <a:r>
                <a:rPr lang="nl-NL" sz="1100" dirty="0">
                  <a:solidFill>
                    <a:schemeClr val="tx1"/>
                  </a:solidFill>
                </a:rPr>
                <a:t>Niveau 2 t/m 5: tekst met bullets</a:t>
              </a:r>
            </a:p>
            <a:p>
              <a:pPr marL="171450" lvl="0" indent="-171450">
                <a:spcBef>
                  <a:spcPts val="0"/>
                </a:spcBef>
                <a:buFont typeface="Arial" panose="020B0604020202020204" pitchFamily="34" charset="0"/>
                <a:buChar char="•"/>
              </a:pPr>
              <a:endParaRPr lang="nl-NL" sz="1100" dirty="0">
                <a:solidFill>
                  <a:schemeClr val="tx1"/>
                </a:solidFill>
              </a:endParaRPr>
            </a:p>
            <a:p>
              <a:pPr lvl="0">
                <a:spcBef>
                  <a:spcPts val="0"/>
                </a:spcBef>
              </a:pPr>
              <a:r>
                <a:rPr lang="nl-NL" sz="1100" dirty="0">
                  <a:solidFill>
                    <a:schemeClr val="tx1"/>
                  </a:solidFill>
                </a:rPr>
                <a:t>Typ je tekst op de eerste tekstregel. Vergeet nu de standaard button voor bullets (rode kruis). </a:t>
              </a:r>
            </a:p>
            <a:p>
              <a:pPr lvl="0">
                <a:spcBef>
                  <a:spcPts val="0"/>
                </a:spcBef>
              </a:pPr>
              <a:r>
                <a:rPr lang="nl-NL" sz="1100" dirty="0">
                  <a:solidFill>
                    <a:schemeClr val="tx1"/>
                  </a:solidFill>
                </a:rPr>
                <a:t>Klik op het pijltje naar links en je verlaagt het tekstniveau. Klik op het pijltje naar rechts en je verhoogt het tekstniveau. </a:t>
              </a:r>
            </a:p>
            <a:p>
              <a:pPr>
                <a:spcBef>
                  <a:spcPts val="0"/>
                </a:spcBef>
              </a:pPr>
              <a:endParaRPr lang="nl-NL" sz="1200" dirty="0">
                <a:solidFill>
                  <a:schemeClr val="tx1"/>
                </a:solidFill>
              </a:endParaRPr>
            </a:p>
          </p:txBody>
        </p:sp>
        <p:pic>
          <p:nvPicPr>
            <p:cNvPr id="11" name="Afbeelding 25">
              <a:extLst>
                <a:ext uri="{FF2B5EF4-FFF2-40B4-BE49-F238E27FC236}">
                  <a16:creationId xmlns:a16="http://schemas.microsoft.com/office/drawing/2014/main" id="{243E01D5-F676-4B40-B8AF-D3AD5E1EEC67}"/>
                </a:ext>
              </a:extLst>
            </p:cNvPr>
            <p:cNvPicPr>
              <a:picLocks/>
            </p:cNvPicPr>
            <p:nvPr userDrawn="1"/>
          </p:nvPicPr>
          <p:blipFill rotWithShape="1">
            <a:blip r:embed="rId2" cstate="screen">
              <a:extLst>
                <a:ext uri="{28A0092B-C50C-407E-A947-70E740481C1C}">
                  <a14:useLocalDpi xmlns:a14="http://schemas.microsoft.com/office/drawing/2010/main"/>
                </a:ext>
              </a:extLst>
            </a:blip>
            <a:srcRect l="15744" t="27663" r="17943" b="39396"/>
            <a:stretch/>
          </p:blipFill>
          <p:spPr bwMode="gray">
            <a:xfrm>
              <a:off x="-3163455" y="2278596"/>
              <a:ext cx="2686285" cy="750607"/>
            </a:xfrm>
            <a:prstGeom prst="rect">
              <a:avLst/>
            </a:prstGeom>
            <a:noFill/>
            <a:ln>
              <a:noFill/>
            </a:ln>
            <a:extLst>
              <a:ext uri="{53640926-AAD7-44D8-BBD7-CCE9431645EC}">
                <a14:shadowObscured xmlns:a14="http://schemas.microsoft.com/office/drawing/2010/main"/>
              </a:ext>
            </a:extLst>
          </p:spPr>
        </p:pic>
      </p:grpSp>
      <p:sp>
        <p:nvSpPr>
          <p:cNvPr id="4" name="Footer Placeholder 3">
            <a:extLst>
              <a:ext uri="{FF2B5EF4-FFF2-40B4-BE49-F238E27FC236}">
                <a16:creationId xmlns:a16="http://schemas.microsoft.com/office/drawing/2014/main" id="{0A7B07FD-2A47-44DC-941F-7D6E14B47B72}"/>
              </a:ext>
            </a:extLst>
          </p:cNvPr>
          <p:cNvSpPr>
            <a:spLocks noGrp="1"/>
          </p:cNvSpPr>
          <p:nvPr>
            <p:ph type="ftr" sz="quarter" idx="15"/>
          </p:nvPr>
        </p:nvSpPr>
        <p:spPr bwMode="gray">
          <a:xfrm>
            <a:off x="855030" y="6280563"/>
            <a:ext cx="5097600" cy="577438"/>
          </a:xfrm>
        </p:spPr>
        <p:txBody>
          <a:bodyPr/>
          <a:lstStyle/>
          <a:p>
            <a:endParaRPr lang="en-GB" dirty="0"/>
          </a:p>
        </p:txBody>
      </p:sp>
      <p:sp>
        <p:nvSpPr>
          <p:cNvPr id="7" name="Slide Number Placeholder 6">
            <a:extLst>
              <a:ext uri="{FF2B5EF4-FFF2-40B4-BE49-F238E27FC236}">
                <a16:creationId xmlns:a16="http://schemas.microsoft.com/office/drawing/2014/main" id="{D2A312C5-F3AA-4AF5-B3E4-A7A9125FC3DC}"/>
              </a:ext>
            </a:extLst>
          </p:cNvPr>
          <p:cNvSpPr>
            <a:spLocks noGrp="1"/>
          </p:cNvSpPr>
          <p:nvPr>
            <p:ph type="sldNum" sz="quarter" idx="16"/>
          </p:nvPr>
        </p:nvSpPr>
        <p:spPr bwMode="gray"/>
        <p:txBody>
          <a:bodyPr/>
          <a:lstStyle/>
          <a:p>
            <a:fld id="{EEC0F82C-4994-47DA-8D9B-99D78D224F6D}" type="slidenum">
              <a:rPr lang="en-GB" smtClean="0"/>
              <a:pPr/>
              <a:t>‹nr.›</a:t>
            </a:fld>
            <a:endParaRPr lang="en-GB" dirty="0"/>
          </a:p>
        </p:txBody>
      </p:sp>
      <p:sp>
        <p:nvSpPr>
          <p:cNvPr id="14" name="Content Placeholder 8">
            <a:extLst>
              <a:ext uri="{FF2B5EF4-FFF2-40B4-BE49-F238E27FC236}">
                <a16:creationId xmlns:a16="http://schemas.microsoft.com/office/drawing/2014/main" id="{A36F7D77-A527-4765-806C-7E9EA367F802}"/>
              </a:ext>
            </a:extLst>
          </p:cNvPr>
          <p:cNvSpPr>
            <a:spLocks noGrp="1"/>
          </p:cNvSpPr>
          <p:nvPr>
            <p:ph sz="quarter" idx="20" hasCustomPrompt="1"/>
          </p:nvPr>
        </p:nvSpPr>
        <p:spPr bwMode="gray">
          <a:xfrm>
            <a:off x="6238500" y="2082801"/>
            <a:ext cx="5382000" cy="4022724"/>
          </a:xfrm>
        </p:spPr>
        <p:txBody>
          <a:bodyPr/>
          <a:lstStyle>
            <a:lvl1pPr>
              <a:defRPr/>
            </a:lvl1pPr>
          </a:lstStyle>
          <a:p>
            <a:pPr lvl="0"/>
            <a:r>
              <a:rPr lang="en-US" dirty="0" err="1"/>
              <a:t>Plaats</a:t>
            </a:r>
            <a:r>
              <a:rPr lang="en-US" dirty="0"/>
              <a:t> </a:t>
            </a:r>
            <a:r>
              <a:rPr lang="en-US" dirty="0" err="1"/>
              <a:t>een</a:t>
            </a:r>
            <a:r>
              <a:rPr lang="en-US" dirty="0"/>
              <a:t> </a:t>
            </a:r>
            <a:r>
              <a:rPr lang="en-US" dirty="0" err="1"/>
              <a:t>grafiek</a:t>
            </a:r>
            <a:endParaRPr lang="en-GB" dirty="0"/>
          </a:p>
        </p:txBody>
      </p:sp>
      <p:sp>
        <p:nvSpPr>
          <p:cNvPr id="15" name="Text Placeholder 4">
            <a:extLst>
              <a:ext uri="{FF2B5EF4-FFF2-40B4-BE49-F238E27FC236}">
                <a16:creationId xmlns:a16="http://schemas.microsoft.com/office/drawing/2014/main" id="{0DB36431-83D4-48F2-97ED-9F7019816FE7}"/>
              </a:ext>
            </a:extLst>
          </p:cNvPr>
          <p:cNvSpPr>
            <a:spLocks noGrp="1"/>
          </p:cNvSpPr>
          <p:nvPr>
            <p:ph type="body" sz="quarter" idx="21" hasCustomPrompt="1"/>
          </p:nvPr>
        </p:nvSpPr>
        <p:spPr bwMode="gray">
          <a:xfrm>
            <a:off x="6238500" y="1524000"/>
            <a:ext cx="5382000" cy="279401"/>
          </a:xfrm>
          <a:prstGeom prst="rect">
            <a:avLst/>
          </a:prstGeom>
        </p:spPr>
        <p:txBody>
          <a:bodyPr anchor="b"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dirty="0"/>
              <a:t>Grafiek titel</a:t>
            </a:r>
          </a:p>
        </p:txBody>
      </p:sp>
      <p:sp>
        <p:nvSpPr>
          <p:cNvPr id="17" name="Content Placeholder 8">
            <a:extLst>
              <a:ext uri="{FF2B5EF4-FFF2-40B4-BE49-F238E27FC236}">
                <a16:creationId xmlns:a16="http://schemas.microsoft.com/office/drawing/2014/main" id="{C8910369-F871-4084-B502-2BC5FBED7866}"/>
              </a:ext>
            </a:extLst>
          </p:cNvPr>
          <p:cNvSpPr>
            <a:spLocks noGrp="1"/>
          </p:cNvSpPr>
          <p:nvPr>
            <p:ph sz="quarter" idx="14" hasCustomPrompt="1"/>
          </p:nvPr>
        </p:nvSpPr>
        <p:spPr bwMode="gray">
          <a:xfrm>
            <a:off x="571500" y="1531939"/>
            <a:ext cx="5382000" cy="4573586"/>
          </a:xfrm>
        </p:spPr>
        <p:txBody>
          <a:bodyPr/>
          <a:lstStyle>
            <a:lvl1pPr>
              <a:defRPr/>
            </a:lvl1pPr>
            <a:lvl2pPr>
              <a:defRPr/>
            </a:lvl2pPr>
            <a:lvl3pPr>
              <a:defRPr/>
            </a:lvl3pPr>
            <a:lvl4pPr>
              <a:defRPr/>
            </a:lvl4pPr>
            <a:lvl5pPr>
              <a:defRPr/>
            </a:lvl5pPr>
          </a:lstStyle>
          <a:p>
            <a:pPr lvl="0"/>
            <a:r>
              <a:rPr lang="en-US" dirty="0" err="1"/>
              <a:t>Niveau</a:t>
            </a:r>
            <a:r>
              <a:rPr lang="en-US" dirty="0"/>
              <a:t> 1</a:t>
            </a:r>
          </a:p>
          <a:p>
            <a:pPr lvl="1"/>
            <a:r>
              <a:rPr lang="en-US" dirty="0" err="1"/>
              <a:t>Niveau</a:t>
            </a:r>
            <a:r>
              <a:rPr lang="en-US" dirty="0"/>
              <a:t> 2</a:t>
            </a:r>
          </a:p>
          <a:p>
            <a:pPr lvl="2"/>
            <a:r>
              <a:rPr lang="en-US" dirty="0" err="1"/>
              <a:t>Niveau</a:t>
            </a:r>
            <a:r>
              <a:rPr lang="en-US" dirty="0"/>
              <a:t> 3</a:t>
            </a:r>
          </a:p>
          <a:p>
            <a:pPr lvl="3"/>
            <a:r>
              <a:rPr lang="en-US" dirty="0" err="1"/>
              <a:t>Niveau</a:t>
            </a:r>
            <a:r>
              <a:rPr lang="en-US" dirty="0"/>
              <a:t> 4</a:t>
            </a:r>
          </a:p>
          <a:p>
            <a:pPr lvl="4"/>
            <a:r>
              <a:rPr lang="en-US" dirty="0" err="1"/>
              <a:t>Niveau</a:t>
            </a:r>
            <a:r>
              <a:rPr lang="en-US" dirty="0"/>
              <a:t> 5</a:t>
            </a:r>
            <a:endParaRPr lang="en-GB" dirty="0"/>
          </a:p>
        </p:txBody>
      </p:sp>
      <p:sp>
        <p:nvSpPr>
          <p:cNvPr id="2" name="Title 1">
            <a:extLst>
              <a:ext uri="{FF2B5EF4-FFF2-40B4-BE49-F238E27FC236}">
                <a16:creationId xmlns:a16="http://schemas.microsoft.com/office/drawing/2014/main" id="{08289F8E-BD02-4250-A781-11CED51F4F10}"/>
              </a:ext>
            </a:extLst>
          </p:cNvPr>
          <p:cNvSpPr>
            <a:spLocks noGrp="1"/>
          </p:cNvSpPr>
          <p:nvPr>
            <p:ph type="title" hasCustomPrompt="1"/>
          </p:nvPr>
        </p:nvSpPr>
        <p:spPr bwMode="gray">
          <a:xfrm>
            <a:off x="571500" y="285752"/>
            <a:ext cx="11049000" cy="1238248"/>
          </a:xfrm>
        </p:spPr>
        <p:txBody>
          <a:bodyPr/>
          <a:lstStyle>
            <a:lvl1pPr>
              <a:defRPr/>
            </a:lvl1pPr>
          </a:lstStyle>
          <a:p>
            <a:r>
              <a:rPr lang="nl-NL" dirty="0"/>
              <a:t>Klik om de titel aan te passen</a:t>
            </a:r>
          </a:p>
        </p:txBody>
      </p:sp>
    </p:spTree>
    <p:extLst>
      <p:ext uri="{BB962C8B-B14F-4D97-AF65-F5344CB8AC3E}">
        <p14:creationId xmlns:p14="http://schemas.microsoft.com/office/powerpoint/2010/main" val="20545461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Klikken om de tekststijl van het model te bewerken</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Klikken om de tekststijl van het model te bewerken</a:t>
            </a:r>
          </a:p>
        </p:txBody>
      </p:sp>
      <p:sp>
        <p:nvSpPr>
          <p:cNvPr id="10" name="Titel 9"/>
          <p:cNvSpPr>
            <a:spLocks noGrp="1"/>
          </p:cNvSpPr>
          <p:nvPr>
            <p:ph type="title"/>
          </p:nvPr>
        </p:nvSpPr>
        <p:spPr/>
        <p:txBody>
          <a:bodyPr/>
          <a:lstStyle/>
          <a:p>
            <a:r>
              <a:rPr lang="nl-NL"/>
              <a:t>Klik om stijl te bewerken</a:t>
            </a:r>
            <a:endParaRPr lang="nl-NL" dirty="0"/>
          </a:p>
        </p:txBody>
      </p:sp>
      <p:sp>
        <p:nvSpPr>
          <p:cNvPr id="16" name="Tijdelijke aanduiding voor datum 15"/>
          <p:cNvSpPr>
            <a:spLocks noGrp="1"/>
          </p:cNvSpPr>
          <p:nvPr>
            <p:ph type="dt" sz="half" idx="10"/>
          </p:nvPr>
        </p:nvSpPr>
        <p:spPr/>
        <p:txBody>
          <a:bodyPr/>
          <a:lstStyle/>
          <a:p>
            <a:endParaRPr lang="nl-NL" dirty="0"/>
          </a:p>
        </p:txBody>
      </p:sp>
      <p:sp>
        <p:nvSpPr>
          <p:cNvPr id="17" name="Tijdelijke aanduiding voor voettekst 16"/>
          <p:cNvSpPr>
            <a:spLocks noGrp="1"/>
          </p:cNvSpPr>
          <p:nvPr>
            <p:ph type="ftr" sz="quarter" idx="11"/>
          </p:nvPr>
        </p:nvSpPr>
        <p:spPr/>
        <p:txBody>
          <a:bodyPr/>
          <a:lstStyle/>
          <a:p>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625638195"/>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NL" dirty="0"/>
          </a:p>
        </p:txBody>
      </p:sp>
      <p:sp>
        <p:nvSpPr>
          <p:cNvPr id="12" name="Tijdelijke aanduiding voor datum 11"/>
          <p:cNvSpPr>
            <a:spLocks noGrp="1"/>
          </p:cNvSpPr>
          <p:nvPr>
            <p:ph type="dt" sz="half" idx="10"/>
          </p:nvPr>
        </p:nvSpPr>
        <p:spPr/>
        <p:txBody>
          <a:bodyPr/>
          <a:lstStyle/>
          <a:p>
            <a:endParaRPr lang="nl-NL" dirty="0"/>
          </a:p>
        </p:txBody>
      </p:sp>
      <p:sp>
        <p:nvSpPr>
          <p:cNvPr id="13" name="Tijdelijke aanduiding voor voettekst 12"/>
          <p:cNvSpPr>
            <a:spLocks noGrp="1"/>
          </p:cNvSpPr>
          <p:nvPr>
            <p:ph type="ftr" sz="quarter" idx="11"/>
          </p:nvPr>
        </p:nvSpPr>
        <p:spPr/>
        <p:txBody>
          <a:bodyPr/>
          <a:lstStyle/>
          <a:p>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8068077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endParaRPr lang="nl-NL" dirty="0"/>
          </a:p>
        </p:txBody>
      </p:sp>
      <p:sp>
        <p:nvSpPr>
          <p:cNvPr id="12" name="Tijdelijke aanduiding voor voettekst 11"/>
          <p:cNvSpPr>
            <a:spLocks noGrp="1"/>
          </p:cNvSpPr>
          <p:nvPr>
            <p:ph type="ftr" sz="quarter" idx="11"/>
          </p:nvPr>
        </p:nvSpPr>
        <p:spPr/>
        <p:txBody>
          <a:bodyPr/>
          <a:lstStyle/>
          <a:p>
            <a:endParaRPr lang="nl-NL" dirty="0"/>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9915337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Klikken om de tekststijl van het model te bewerken</a:t>
            </a:r>
          </a:p>
        </p:txBody>
      </p:sp>
      <p:sp>
        <p:nvSpPr>
          <p:cNvPr id="3" name="Titel 2"/>
          <p:cNvSpPr>
            <a:spLocks noGrp="1"/>
          </p:cNvSpPr>
          <p:nvPr>
            <p:ph type="title"/>
          </p:nvPr>
        </p:nvSpPr>
        <p:spPr>
          <a:xfrm>
            <a:off x="635000" y="1052513"/>
            <a:ext cx="5003800" cy="948047"/>
          </a:xfrm>
        </p:spPr>
        <p:txBody>
          <a:bodyPr/>
          <a:lstStyle/>
          <a:p>
            <a:r>
              <a:rPr lang="nl-NL"/>
              <a:t>Klik om stijl te bewerken</a:t>
            </a:r>
            <a:endParaRPr lang="nl-NL" dirty="0"/>
          </a:p>
        </p:txBody>
      </p:sp>
      <p:sp>
        <p:nvSpPr>
          <p:cNvPr id="17" name="Tijdelijke aanduiding voor datum 16"/>
          <p:cNvSpPr>
            <a:spLocks noGrp="1"/>
          </p:cNvSpPr>
          <p:nvPr>
            <p:ph type="dt" sz="half" idx="14"/>
          </p:nvPr>
        </p:nvSpPr>
        <p:spPr/>
        <p:txBody>
          <a:bodyPr/>
          <a:lstStyle/>
          <a:p>
            <a:endParaRPr lang="nl-NL" dirty="0"/>
          </a:p>
        </p:txBody>
      </p:sp>
      <p:sp>
        <p:nvSpPr>
          <p:cNvPr id="18" name="Tijdelijke aanduiding voor voettekst 17"/>
          <p:cNvSpPr>
            <a:spLocks noGrp="1"/>
          </p:cNvSpPr>
          <p:nvPr>
            <p:ph type="ftr" sz="quarter" idx="15"/>
          </p:nvPr>
        </p:nvSpPr>
        <p:spPr/>
        <p:txBody>
          <a:bodyPr/>
          <a:lstStyle/>
          <a:p>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2208829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1"/>
                </a:solidFill>
              </a:defRPr>
            </a:lvl1pPr>
          </a:lstStyle>
          <a:p>
            <a:r>
              <a:rPr lang="nl-NL"/>
              <a:t>Klik om stijl te bewerken</a:t>
            </a:r>
            <a:endParaRPr lang="nl-NL" dirty="0"/>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9" name="Tijdelijke aanduiding voor datum 8"/>
          <p:cNvSpPr>
            <a:spLocks noGrp="1"/>
          </p:cNvSpPr>
          <p:nvPr>
            <p:ph type="dt" sz="half" idx="10"/>
          </p:nvPr>
        </p:nvSpPr>
        <p:spPr/>
        <p:txBody>
          <a:bodyPr/>
          <a:lstStyle>
            <a:lvl1pPr>
              <a:defRPr>
                <a:solidFill>
                  <a:schemeClr val="tx2"/>
                </a:solidFill>
              </a:defRPr>
            </a:lvl1pPr>
          </a:lstStyle>
          <a:p>
            <a:endParaRPr lang="nl-NL" dirty="0"/>
          </a:p>
        </p:txBody>
      </p:sp>
      <p:sp>
        <p:nvSpPr>
          <p:cNvPr id="10" name="Tijdelijke aanduiding voor voettekst 9"/>
          <p:cNvSpPr>
            <a:spLocks noGrp="1"/>
          </p:cNvSpPr>
          <p:nvPr>
            <p:ph type="ftr" sz="quarter" idx="11"/>
          </p:nvPr>
        </p:nvSpPr>
        <p:spPr/>
        <p:txBody>
          <a:bodyPr/>
          <a:lstStyle>
            <a:lvl1pPr>
              <a:defRPr>
                <a:solidFill>
                  <a:schemeClr val="tx2"/>
                </a:solidFill>
              </a:defRPr>
            </a:lvl1pPr>
          </a:lstStyle>
          <a:p>
            <a:endParaRPr lang="nl-NL" dirty="0"/>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23005017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2"/>
                </a:solidFill>
              </a:defRPr>
            </a:lvl1pPr>
          </a:lstStyle>
          <a:p>
            <a:r>
              <a:rPr lang="nl-NL"/>
              <a:t>Klik om stijl te bewerken</a:t>
            </a:r>
            <a:endParaRPr lang="nl-NL" dirty="0"/>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6" name="Tijdelijke aanduiding voor datum 5"/>
          <p:cNvSpPr>
            <a:spLocks noGrp="1"/>
          </p:cNvSpPr>
          <p:nvPr>
            <p:ph type="dt" sz="half" idx="10"/>
          </p:nvPr>
        </p:nvSpPr>
        <p:spPr/>
        <p:txBody>
          <a:bodyPr/>
          <a:lstStyle/>
          <a:p>
            <a:endParaRPr lang="nl-NL" dirty="0"/>
          </a:p>
        </p:txBody>
      </p:sp>
      <p:sp>
        <p:nvSpPr>
          <p:cNvPr id="7" name="Tijdelijke aanduiding voor voettekst 6"/>
          <p:cNvSpPr>
            <a:spLocks noGrp="1"/>
          </p:cNvSpPr>
          <p:nvPr>
            <p:ph type="ftr" sz="quarter" idx="11"/>
          </p:nvPr>
        </p:nvSpPr>
        <p:spPr/>
        <p:txBody>
          <a:bodyPr/>
          <a:lstStyle/>
          <a:p>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6439951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ctr" anchorCtr="0"/>
          <a:lstStyle>
            <a:lvl1pPr>
              <a:defRPr sz="4000">
                <a:solidFill>
                  <a:schemeClr val="tx2"/>
                </a:solidFill>
              </a:defRPr>
            </a:lvl1pPr>
          </a:lstStyle>
          <a:p>
            <a:r>
              <a:rPr lang="nl-NL"/>
              <a:t>Klik om stijl te bewerken</a:t>
            </a:r>
            <a:endParaRPr lang="nl-NL" dirty="0"/>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11" name="Tijdelijke aanduiding voor datum 10"/>
          <p:cNvSpPr>
            <a:spLocks noGrp="1"/>
          </p:cNvSpPr>
          <p:nvPr>
            <p:ph type="dt" sz="half" idx="11"/>
          </p:nvPr>
        </p:nvSpPr>
        <p:spPr/>
        <p:txBody>
          <a:bodyPr/>
          <a:lstStyle/>
          <a:p>
            <a:endParaRPr lang="nl-NL" dirty="0"/>
          </a:p>
        </p:txBody>
      </p:sp>
      <p:sp>
        <p:nvSpPr>
          <p:cNvPr id="12" name="Tijdelijke aanduiding voor voettekst 11"/>
          <p:cNvSpPr>
            <a:spLocks noGrp="1"/>
          </p:cNvSpPr>
          <p:nvPr>
            <p:ph type="ftr" sz="quarter" idx="12"/>
          </p:nvPr>
        </p:nvSpPr>
        <p:spPr/>
        <p:txBody>
          <a:bodyPr/>
          <a:lstStyle/>
          <a:p>
            <a:endParaRPr lang="nl-NL" dirty="0"/>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dirty="0"/>
          </a:p>
        </p:txBody>
      </p:sp>
      <p:pic>
        <p:nvPicPr>
          <p:cNvPr id="9" name="Afbeelding 8">
            <a:extLst>
              <a:ext uri="{FF2B5EF4-FFF2-40B4-BE49-F238E27FC236}">
                <a16:creationId xmlns:a16="http://schemas.microsoft.com/office/drawing/2014/main" id="{F1F52F3E-725F-8745-9F31-C52D92D3245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396289948"/>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ctr" anchorCtr="0"/>
          <a:lstStyle>
            <a:lvl1pPr>
              <a:defRPr sz="4000">
                <a:solidFill>
                  <a:schemeClr val="bg1"/>
                </a:solidFill>
              </a:defRPr>
            </a:lvl1pPr>
          </a:lstStyle>
          <a:p>
            <a:r>
              <a:rPr lang="nl-NL"/>
              <a:t>Klik om stijl te bewerken</a:t>
            </a:r>
            <a:endParaRPr lang="nl-NL" dirty="0"/>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Klikken om de tekststijl van het model te bewerken</a:t>
            </a:r>
          </a:p>
        </p:txBody>
      </p:sp>
      <p:sp>
        <p:nvSpPr>
          <p:cNvPr id="13" name="Tijdelijke aanduiding voor datum 12"/>
          <p:cNvSpPr>
            <a:spLocks noGrp="1"/>
          </p:cNvSpPr>
          <p:nvPr>
            <p:ph type="dt" sz="half" idx="11"/>
          </p:nvPr>
        </p:nvSpPr>
        <p:spPr/>
        <p:txBody>
          <a:bodyPr/>
          <a:lstStyle/>
          <a:p>
            <a:endParaRPr lang="nl-NL" dirty="0"/>
          </a:p>
        </p:txBody>
      </p:sp>
      <p:sp>
        <p:nvSpPr>
          <p:cNvPr id="14" name="Tijdelijke aanduiding voor voettekst 13"/>
          <p:cNvSpPr>
            <a:spLocks noGrp="1"/>
          </p:cNvSpPr>
          <p:nvPr>
            <p:ph type="ftr" sz="quarter" idx="12"/>
          </p:nvPr>
        </p:nvSpPr>
        <p:spPr/>
        <p:txBody>
          <a:bodyPr/>
          <a:lstStyle/>
          <a:p>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pic>
        <p:nvPicPr>
          <p:cNvPr id="9" name="Afbeelding 8">
            <a:extLst>
              <a:ext uri="{FF2B5EF4-FFF2-40B4-BE49-F238E27FC236}">
                <a16:creationId xmlns:a16="http://schemas.microsoft.com/office/drawing/2014/main" id="{02D8D946-A344-3147-A971-781F250C055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613643069"/>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10"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Titel 8"/>
          <p:cNvSpPr>
            <a:spLocks noGrp="1"/>
          </p:cNvSpPr>
          <p:nvPr>
            <p:ph type="title"/>
          </p:nvPr>
        </p:nvSpPr>
        <p:spPr>
          <a:xfrm>
            <a:off x="635000" y="1052513"/>
            <a:ext cx="5003800" cy="948047"/>
          </a:xfrm>
        </p:spPr>
        <p:txBody>
          <a:bodyPr/>
          <a:lstStyle/>
          <a:p>
            <a:r>
              <a:rPr lang="nl-NL"/>
              <a:t>Klik om stijl te bewerken</a:t>
            </a:r>
            <a:endParaRPr lang="nl-NL" dirty="0"/>
          </a:p>
        </p:txBody>
      </p:sp>
      <p:sp>
        <p:nvSpPr>
          <p:cNvPr id="11" name="Tijdelijke aanduiding voor datum 10"/>
          <p:cNvSpPr>
            <a:spLocks noGrp="1"/>
          </p:cNvSpPr>
          <p:nvPr>
            <p:ph type="dt" sz="half" idx="25"/>
          </p:nvPr>
        </p:nvSpPr>
        <p:spPr/>
        <p:txBody>
          <a:bodyPr/>
          <a:lstStyle/>
          <a:p>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3931682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13"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stijl te bewerken</a:t>
            </a:r>
            <a:endParaRPr lang="nl-NL" dirty="0"/>
          </a:p>
        </p:txBody>
      </p:sp>
      <p:sp>
        <p:nvSpPr>
          <p:cNvPr id="20" name="Tijdelijke aanduiding voor datum 19"/>
          <p:cNvSpPr>
            <a:spLocks noGrp="1"/>
          </p:cNvSpPr>
          <p:nvPr>
            <p:ph type="dt" sz="half" idx="25"/>
          </p:nvPr>
        </p:nvSpPr>
        <p:spPr/>
        <p:txBody>
          <a:bodyPr/>
          <a:lstStyle/>
          <a:p>
            <a:endParaRPr lang="nl-NL" dirty="0"/>
          </a:p>
        </p:txBody>
      </p:sp>
      <p:sp>
        <p:nvSpPr>
          <p:cNvPr id="21" name="Tijdelijke aanduiding voor voettekst 20"/>
          <p:cNvSpPr>
            <a:spLocks noGrp="1"/>
          </p:cNvSpPr>
          <p:nvPr>
            <p:ph type="ftr" sz="quarter" idx="26"/>
          </p:nvPr>
        </p:nvSpPr>
        <p:spPr/>
        <p:txBody>
          <a:bodyPr/>
          <a:lstStyle/>
          <a:p>
            <a:endParaRPr lang="nl-NL" dirty="0"/>
          </a:p>
        </p:txBody>
      </p:sp>
      <p:sp>
        <p:nvSpPr>
          <p:cNvPr id="22" name="Tijdelijke aanduiding voor dianummer 21"/>
          <p:cNvSpPr>
            <a:spLocks noGrp="1"/>
          </p:cNvSpPr>
          <p:nvPr>
            <p:ph type="sldNum" sz="quarter" idx="27"/>
          </p:nvPr>
        </p:nvSpPr>
        <p:spPr/>
        <p:txBody>
          <a:bodyPr/>
          <a:lstStyle/>
          <a:p>
            <a:fld id="{10A0A6AF-03C5-477E-939A-E28F7E7F05EA}" type="slidenum">
              <a:rPr lang="nl-NL" smtClean="0"/>
              <a:pPr/>
              <a:t>‹nr.›</a:t>
            </a:fld>
            <a:endParaRPr lang="nl-NL" dirty="0"/>
          </a:p>
        </p:txBody>
      </p:sp>
      <p:pic>
        <p:nvPicPr>
          <p:cNvPr id="11" name="Afbeelding 10">
            <a:extLst>
              <a:ext uri="{FF2B5EF4-FFF2-40B4-BE49-F238E27FC236}">
                <a16:creationId xmlns:a16="http://schemas.microsoft.com/office/drawing/2014/main" id="{AD29F35F-0F39-594C-826B-4BDC677D6B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219691911"/>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ee grafieken">
    <p:bg bwMode="gray">
      <p:bgRef idx="1001">
        <a:schemeClr val="bg1"/>
      </p:bgRef>
    </p:bg>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9001A125-B315-4F5D-8645-0FE5ABB158C9}"/>
              </a:ext>
            </a:extLst>
          </p:cNvPr>
          <p:cNvSpPr>
            <a:spLocks noGrp="1"/>
          </p:cNvSpPr>
          <p:nvPr>
            <p:ph type="ftr" sz="quarter" idx="10"/>
          </p:nvPr>
        </p:nvSpPr>
        <p:spPr bwMode="gray"/>
        <p:txBody>
          <a:bodyPr/>
          <a:lstStyle/>
          <a:p>
            <a:endParaRPr lang="en-GB" dirty="0"/>
          </a:p>
        </p:txBody>
      </p:sp>
      <p:sp>
        <p:nvSpPr>
          <p:cNvPr id="11" name="Slide Number Placeholder 10">
            <a:extLst>
              <a:ext uri="{FF2B5EF4-FFF2-40B4-BE49-F238E27FC236}">
                <a16:creationId xmlns:a16="http://schemas.microsoft.com/office/drawing/2014/main" id="{A24DDAEC-6BED-4D08-8CB9-CE7D70F3035B}"/>
              </a:ext>
            </a:extLst>
          </p:cNvPr>
          <p:cNvSpPr>
            <a:spLocks noGrp="1"/>
          </p:cNvSpPr>
          <p:nvPr>
            <p:ph type="sldNum" sz="quarter" idx="11"/>
          </p:nvPr>
        </p:nvSpPr>
        <p:spPr bwMode="gray"/>
        <p:txBody>
          <a:bodyPr/>
          <a:lstStyle/>
          <a:p>
            <a:fld id="{EEC0F82C-4994-47DA-8D9B-99D78D224F6D}" type="slidenum">
              <a:rPr lang="en-GB" smtClean="0"/>
              <a:pPr/>
              <a:t>‹nr.›</a:t>
            </a:fld>
            <a:endParaRPr lang="en-GB" dirty="0"/>
          </a:p>
        </p:txBody>
      </p:sp>
      <p:sp>
        <p:nvSpPr>
          <p:cNvPr id="13" name="Content Placeholder 8">
            <a:extLst>
              <a:ext uri="{FF2B5EF4-FFF2-40B4-BE49-F238E27FC236}">
                <a16:creationId xmlns:a16="http://schemas.microsoft.com/office/drawing/2014/main" id="{AFD0D768-D0D3-419F-A50A-348F13C0B056}"/>
              </a:ext>
            </a:extLst>
          </p:cNvPr>
          <p:cNvSpPr>
            <a:spLocks noGrp="1"/>
          </p:cNvSpPr>
          <p:nvPr>
            <p:ph sz="quarter" idx="18" hasCustomPrompt="1"/>
          </p:nvPr>
        </p:nvSpPr>
        <p:spPr bwMode="gray">
          <a:xfrm>
            <a:off x="571500" y="2082801"/>
            <a:ext cx="5382000" cy="4022724"/>
          </a:xfrm>
        </p:spPr>
        <p:txBody>
          <a:bodyPr/>
          <a:lstStyle>
            <a:lvl1pPr>
              <a:defRPr/>
            </a:lvl1pPr>
          </a:lstStyle>
          <a:p>
            <a:pPr lvl="0"/>
            <a:r>
              <a:rPr lang="en-US" dirty="0" err="1"/>
              <a:t>Plaats</a:t>
            </a:r>
            <a:r>
              <a:rPr lang="en-US" dirty="0"/>
              <a:t> </a:t>
            </a:r>
            <a:r>
              <a:rPr lang="en-US" dirty="0" err="1"/>
              <a:t>een</a:t>
            </a:r>
            <a:r>
              <a:rPr lang="en-US" dirty="0"/>
              <a:t> </a:t>
            </a:r>
            <a:r>
              <a:rPr lang="en-US" dirty="0" err="1"/>
              <a:t>grafiek</a:t>
            </a:r>
            <a:endParaRPr lang="en-GB" dirty="0"/>
          </a:p>
        </p:txBody>
      </p:sp>
      <p:sp>
        <p:nvSpPr>
          <p:cNvPr id="16" name="Text Placeholder 4">
            <a:extLst>
              <a:ext uri="{FF2B5EF4-FFF2-40B4-BE49-F238E27FC236}">
                <a16:creationId xmlns:a16="http://schemas.microsoft.com/office/drawing/2014/main" id="{ABCF25F6-53A3-44DB-9E7D-5B3F3AD76336}"/>
              </a:ext>
            </a:extLst>
          </p:cNvPr>
          <p:cNvSpPr>
            <a:spLocks noGrp="1"/>
          </p:cNvSpPr>
          <p:nvPr>
            <p:ph type="body" sz="quarter" idx="19" hasCustomPrompt="1"/>
          </p:nvPr>
        </p:nvSpPr>
        <p:spPr bwMode="gray">
          <a:xfrm>
            <a:off x="571500" y="1524000"/>
            <a:ext cx="5382000" cy="279401"/>
          </a:xfrm>
          <a:prstGeom prst="rect">
            <a:avLst/>
          </a:prstGeom>
        </p:spPr>
        <p:txBody>
          <a:bodyPr anchor="b"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dirty="0"/>
              <a:t>Grafiek titel</a:t>
            </a:r>
          </a:p>
        </p:txBody>
      </p:sp>
      <p:sp>
        <p:nvSpPr>
          <p:cNvPr id="307" name="Content Placeholder 8">
            <a:extLst>
              <a:ext uri="{FF2B5EF4-FFF2-40B4-BE49-F238E27FC236}">
                <a16:creationId xmlns:a16="http://schemas.microsoft.com/office/drawing/2014/main" id="{7F51DB44-8200-42CE-A1B8-585EFD8DA59E}"/>
              </a:ext>
            </a:extLst>
          </p:cNvPr>
          <p:cNvSpPr>
            <a:spLocks noGrp="1"/>
          </p:cNvSpPr>
          <p:nvPr>
            <p:ph sz="quarter" idx="20" hasCustomPrompt="1"/>
          </p:nvPr>
        </p:nvSpPr>
        <p:spPr bwMode="gray">
          <a:xfrm>
            <a:off x="6238500" y="2082801"/>
            <a:ext cx="5382000" cy="4022724"/>
          </a:xfrm>
        </p:spPr>
        <p:txBody>
          <a:bodyPr/>
          <a:lstStyle>
            <a:lvl1pPr>
              <a:defRPr/>
            </a:lvl1pPr>
          </a:lstStyle>
          <a:p>
            <a:pPr lvl="0"/>
            <a:r>
              <a:rPr lang="en-US" dirty="0" err="1"/>
              <a:t>Plaats</a:t>
            </a:r>
            <a:r>
              <a:rPr lang="en-US" dirty="0"/>
              <a:t> </a:t>
            </a:r>
            <a:r>
              <a:rPr lang="en-US" dirty="0" err="1"/>
              <a:t>een</a:t>
            </a:r>
            <a:r>
              <a:rPr lang="en-US" dirty="0"/>
              <a:t> </a:t>
            </a:r>
            <a:r>
              <a:rPr lang="en-US" dirty="0" err="1"/>
              <a:t>grafiek</a:t>
            </a:r>
            <a:endParaRPr lang="en-GB" dirty="0"/>
          </a:p>
        </p:txBody>
      </p:sp>
      <p:sp>
        <p:nvSpPr>
          <p:cNvPr id="308" name="Text Placeholder 4">
            <a:extLst>
              <a:ext uri="{FF2B5EF4-FFF2-40B4-BE49-F238E27FC236}">
                <a16:creationId xmlns:a16="http://schemas.microsoft.com/office/drawing/2014/main" id="{34E3C1CD-7C2A-481A-A775-75D68AF05AA0}"/>
              </a:ext>
            </a:extLst>
          </p:cNvPr>
          <p:cNvSpPr>
            <a:spLocks noGrp="1"/>
          </p:cNvSpPr>
          <p:nvPr>
            <p:ph type="body" sz="quarter" idx="21" hasCustomPrompt="1"/>
          </p:nvPr>
        </p:nvSpPr>
        <p:spPr bwMode="gray">
          <a:xfrm>
            <a:off x="6238500" y="1524000"/>
            <a:ext cx="5382000" cy="279401"/>
          </a:xfrm>
          <a:prstGeom prst="rect">
            <a:avLst/>
          </a:prstGeom>
        </p:spPr>
        <p:txBody>
          <a:bodyPr anchor="b"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dirty="0"/>
              <a:t>Grafiek titel</a:t>
            </a:r>
          </a:p>
        </p:txBody>
      </p:sp>
      <p:sp>
        <p:nvSpPr>
          <p:cNvPr id="3" name="Title 2">
            <a:extLst>
              <a:ext uri="{FF2B5EF4-FFF2-40B4-BE49-F238E27FC236}">
                <a16:creationId xmlns:a16="http://schemas.microsoft.com/office/drawing/2014/main" id="{4FB83375-8CF2-448C-A278-157A78CC6829}"/>
              </a:ext>
            </a:extLst>
          </p:cNvPr>
          <p:cNvSpPr>
            <a:spLocks noGrp="1"/>
          </p:cNvSpPr>
          <p:nvPr>
            <p:ph type="title" hasCustomPrompt="1"/>
          </p:nvPr>
        </p:nvSpPr>
        <p:spPr bwMode="gray">
          <a:xfrm>
            <a:off x="571500" y="285752"/>
            <a:ext cx="11049000" cy="1238248"/>
          </a:xfrm>
        </p:spPr>
        <p:txBody>
          <a:bodyPr/>
          <a:lstStyle>
            <a:lvl1pPr>
              <a:defRPr/>
            </a:lvl1pPr>
          </a:lstStyle>
          <a:p>
            <a:r>
              <a:rPr lang="nl-NL" dirty="0"/>
              <a:t>Klik om de titel aan te passen</a:t>
            </a:r>
          </a:p>
        </p:txBody>
      </p:sp>
    </p:spTree>
    <p:extLst>
      <p:ext uri="{BB962C8B-B14F-4D97-AF65-F5344CB8AC3E}">
        <p14:creationId xmlns:p14="http://schemas.microsoft.com/office/powerpoint/2010/main" val="37727086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8" name="Tijdelijke aanduiding voor afbeelding 16">
            <a:extLst>
              <a:ext uri="{FF2B5EF4-FFF2-40B4-BE49-F238E27FC236}">
                <a16:creationId xmlns:a16="http://schemas.microsoft.com/office/drawing/2014/main" id="{BBCE35AD-A624-6445-84E4-C0AC03B155AD}"/>
              </a:ext>
            </a:extLst>
          </p:cNvPr>
          <p:cNvSpPr>
            <a:spLocks noGrp="1"/>
          </p:cNvSpPr>
          <p:nvPr>
            <p:ph type="pic" sz="quarter" idx="24"/>
          </p:nvPr>
        </p:nvSpPr>
        <p:spPr>
          <a:xfrm>
            <a:off x="6096000" y="-2381"/>
            <a:ext cx="6096000" cy="6860381"/>
          </a:xfrm>
          <a:custGeom>
            <a:avLst/>
            <a:gdLst>
              <a:gd name="connsiteX0" fmla="*/ 235800 w 6096000"/>
              <a:gd name="connsiteY0" fmla="*/ 0 h 6860381"/>
              <a:gd name="connsiteX1" fmla="*/ 6096000 w 6096000"/>
              <a:gd name="connsiteY1" fmla="*/ 0 h 6860381"/>
              <a:gd name="connsiteX2" fmla="*/ 6096000 w 6096000"/>
              <a:gd name="connsiteY2" fmla="*/ 6860381 h 6860381"/>
              <a:gd name="connsiteX3" fmla="*/ 0 w 6096000"/>
              <a:gd name="connsiteY3" fmla="*/ 6860381 h 6860381"/>
              <a:gd name="connsiteX4" fmla="*/ 0 w 6096000"/>
              <a:gd name="connsiteY4" fmla="*/ 711581 h 6860381"/>
              <a:gd name="connsiteX5" fmla="*/ 235800 w 6096000"/>
              <a:gd name="connsiteY5" fmla="*/ 711581 h 6860381"/>
              <a:gd name="connsiteX6" fmla="*/ 235800 w 6096000"/>
              <a:gd name="connsiteY6" fmla="*/ 2381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0381">
                <a:moveTo>
                  <a:pt x="235800" y="0"/>
                </a:moveTo>
                <a:lnTo>
                  <a:pt x="6096000" y="0"/>
                </a:lnTo>
                <a:lnTo>
                  <a:pt x="6096000" y="6860381"/>
                </a:lnTo>
                <a:lnTo>
                  <a:pt x="0" y="6860381"/>
                </a:lnTo>
                <a:lnTo>
                  <a:pt x="0" y="711581"/>
                </a:lnTo>
                <a:lnTo>
                  <a:pt x="235800" y="711581"/>
                </a:lnTo>
                <a:lnTo>
                  <a:pt x="235800" y="2381"/>
                </a:lnTo>
                <a:close/>
              </a:path>
            </a:pathLst>
          </a:custGeom>
          <a:noFill/>
        </p:spPr>
        <p:txBody>
          <a:bodyPr wrap="square" anchor="ctr" anchorCtr="0">
            <a:noAutofit/>
          </a:bodyPr>
          <a:lstStyle/>
          <a:p>
            <a:r>
              <a:rPr lang="nl-NL"/>
              <a:t>Klik op het pictogram als u een afbeelding wilt toevoegen</a:t>
            </a:r>
            <a:endParaRPr lang="nl-NL" dirty="0"/>
          </a:p>
        </p:txBody>
      </p:sp>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Klikken om de tekststijl van het model te bewerken</a:t>
            </a:r>
          </a:p>
        </p:txBody>
      </p:sp>
      <p:sp>
        <p:nvSpPr>
          <p:cNvPr id="2" name="Titel 1"/>
          <p:cNvSpPr>
            <a:spLocks noGrp="1"/>
          </p:cNvSpPr>
          <p:nvPr>
            <p:ph type="title"/>
          </p:nvPr>
        </p:nvSpPr>
        <p:spPr>
          <a:xfrm>
            <a:off x="635000" y="1051200"/>
            <a:ext cx="5003800" cy="948047"/>
          </a:xfrm>
        </p:spPr>
        <p:txBody>
          <a:bodyPr/>
          <a:lstStyle/>
          <a:p>
            <a:r>
              <a:rPr lang="nl-NL"/>
              <a:t>Klik om stijl te bewerken</a:t>
            </a:r>
            <a:endParaRPr lang="nl-NL" dirty="0"/>
          </a:p>
        </p:txBody>
      </p:sp>
      <p:sp>
        <p:nvSpPr>
          <p:cNvPr id="6" name="Tijdelijke aanduiding voor datum 5"/>
          <p:cNvSpPr>
            <a:spLocks noGrp="1"/>
          </p:cNvSpPr>
          <p:nvPr>
            <p:ph type="dt" sz="half" idx="25"/>
          </p:nvPr>
        </p:nvSpPr>
        <p:spPr/>
        <p:txBody>
          <a:bodyPr/>
          <a:lstStyle/>
          <a:p>
            <a:endParaRPr lang="nl-NL" dirty="0"/>
          </a:p>
        </p:txBody>
      </p:sp>
      <p:sp>
        <p:nvSpPr>
          <p:cNvPr id="12" name="Tijdelijke aanduiding voor voettekst 11"/>
          <p:cNvSpPr>
            <a:spLocks noGrp="1"/>
          </p:cNvSpPr>
          <p:nvPr>
            <p:ph type="ftr" sz="quarter" idx="26"/>
          </p:nvPr>
        </p:nvSpPr>
        <p:spPr/>
        <p:txBody>
          <a:bodyPr/>
          <a:lstStyle/>
          <a:p>
            <a:endParaRPr lang="nl-NL" dirty="0"/>
          </a:p>
        </p:txBody>
      </p:sp>
      <p:sp>
        <p:nvSpPr>
          <p:cNvPr id="13" name="Tijdelijke aanduiding voor dianummer 12"/>
          <p:cNvSpPr>
            <a:spLocks noGrp="1"/>
          </p:cNvSpPr>
          <p:nvPr>
            <p:ph type="sldNum" sz="quarter" idx="2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045178428"/>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bg1"/>
                </a:solidFill>
              </a:defRPr>
            </a:lvl1pPr>
          </a:lstStyle>
          <a:p>
            <a:r>
              <a:rPr lang="nl-NL"/>
              <a:t>Klik om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pic>
        <p:nvPicPr>
          <p:cNvPr id="12" name="Afbeelding 11">
            <a:extLst>
              <a:ext uri="{FF2B5EF4-FFF2-40B4-BE49-F238E27FC236}">
                <a16:creationId xmlns:a16="http://schemas.microsoft.com/office/drawing/2014/main" id="{3C559DCA-5789-E947-96F2-E0A472AD8B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12532320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tx2"/>
                </a:solidFill>
              </a:defRPr>
            </a:lvl1pPr>
          </a:lstStyle>
          <a:p>
            <a:r>
              <a:rPr lang="nl-NL"/>
              <a:t>Klik om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8" name="Tijdelijke aanduiding voor datum 7"/>
          <p:cNvSpPr>
            <a:spLocks noGrp="1"/>
          </p:cNvSpPr>
          <p:nvPr>
            <p:ph type="dt" sz="half" idx="14"/>
          </p:nvPr>
        </p:nvSpPr>
        <p:spPr/>
        <p:txBody>
          <a:bodyPr/>
          <a:lstStyle/>
          <a:p>
            <a:endParaRPr lang="nl-NL" dirty="0"/>
          </a:p>
        </p:txBody>
      </p:sp>
      <p:sp>
        <p:nvSpPr>
          <p:cNvPr id="10" name="Tijdelijke aanduiding voor voettekst 9"/>
          <p:cNvSpPr>
            <a:spLocks noGrp="1"/>
          </p:cNvSpPr>
          <p:nvPr>
            <p:ph type="ftr" sz="quarter" idx="15"/>
          </p:nvPr>
        </p:nvSpPr>
        <p:spPr/>
        <p:txBody>
          <a:bodyPr/>
          <a:lstStyle/>
          <a:p>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4453620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buClr>
                <a:schemeClr val="bg2"/>
              </a:buClr>
              <a:tabLst>
                <a:tab pos="1619250" algn="l"/>
              </a:tabLst>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Klikken om de tekststijl van het model te bewerken</a:t>
            </a:r>
          </a:p>
        </p:txBody>
      </p:sp>
      <p:sp>
        <p:nvSpPr>
          <p:cNvPr id="10" name="Tijdelijke aanduiding voor datum 9"/>
          <p:cNvSpPr>
            <a:spLocks noGrp="1"/>
          </p:cNvSpPr>
          <p:nvPr>
            <p:ph type="dt" sz="half" idx="15"/>
          </p:nvPr>
        </p:nvSpPr>
        <p:spPr/>
        <p:txBody>
          <a:bodyPr/>
          <a:lstStyle>
            <a:lvl1pPr>
              <a:defRPr>
                <a:solidFill>
                  <a:schemeClr val="tx2"/>
                </a:solidFill>
              </a:defRPr>
            </a:lvl1pPr>
          </a:lstStyle>
          <a:p>
            <a:endParaRPr lang="nl-NL" dirty="0"/>
          </a:p>
        </p:txBody>
      </p:sp>
      <p:sp>
        <p:nvSpPr>
          <p:cNvPr id="11" name="Tijdelijke aanduiding voor voettekst 10"/>
          <p:cNvSpPr>
            <a:spLocks noGrp="1"/>
          </p:cNvSpPr>
          <p:nvPr>
            <p:ph type="ftr" sz="quarter" idx="16"/>
          </p:nvPr>
        </p:nvSpPr>
        <p:spPr/>
        <p:txBody>
          <a:bodyPr/>
          <a:lstStyle>
            <a:lvl1pPr>
              <a:defRPr>
                <a:solidFill>
                  <a:schemeClr val="tx2"/>
                </a:solidFill>
              </a:defRPr>
            </a:lvl1pPr>
          </a:lstStyle>
          <a:p>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465891478"/>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Klikken om de tekststijl van het model te bewerken</a:t>
            </a:r>
          </a:p>
        </p:txBody>
      </p:sp>
      <p:sp>
        <p:nvSpPr>
          <p:cNvPr id="2" name="Titel 1"/>
          <p:cNvSpPr>
            <a:spLocks noGrp="1"/>
          </p:cNvSpPr>
          <p:nvPr>
            <p:ph type="title"/>
          </p:nvPr>
        </p:nvSpPr>
        <p:spPr>
          <a:xfrm>
            <a:off x="634206" y="3888000"/>
            <a:ext cx="5004594" cy="2333413"/>
          </a:xfrm>
        </p:spPr>
        <p:txBody>
          <a:bodyPr anchor="t" anchorCtr="0"/>
          <a:lstStyle/>
          <a:p>
            <a:r>
              <a:rPr lang="nl-NL"/>
              <a:t>Klik om stijl te bewerken</a:t>
            </a:r>
            <a:endParaRPr lang="nl-NL" dirty="0"/>
          </a:p>
        </p:txBody>
      </p:sp>
      <p:sp>
        <p:nvSpPr>
          <p:cNvPr id="9" name="Tijdelijke aanduiding voor datum 8"/>
          <p:cNvSpPr>
            <a:spLocks noGrp="1"/>
          </p:cNvSpPr>
          <p:nvPr>
            <p:ph type="dt" sz="half" idx="15"/>
          </p:nvPr>
        </p:nvSpPr>
        <p:spPr/>
        <p:txBody>
          <a:bodyPr/>
          <a:lstStyle/>
          <a:p>
            <a:endParaRPr lang="nl-NL" dirty="0"/>
          </a:p>
        </p:txBody>
      </p:sp>
      <p:sp>
        <p:nvSpPr>
          <p:cNvPr id="10" name="Tijdelijke aanduiding voor voettekst 9"/>
          <p:cNvSpPr>
            <a:spLocks noGrp="1"/>
          </p:cNvSpPr>
          <p:nvPr>
            <p:ph type="ftr" sz="quarter" idx="16"/>
          </p:nvPr>
        </p:nvSpPr>
        <p:spPr/>
        <p:txBody>
          <a:bodyPr/>
          <a:lstStyle/>
          <a:p>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0894164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lvl1pPr>
              <a:defRPr>
                <a:solidFill>
                  <a:schemeClr val="tx2"/>
                </a:solidFill>
              </a:defRPr>
            </a:lvl1pPr>
          </a:lstStyle>
          <a:p>
            <a:endParaRPr lang="nl-NL" dirty="0"/>
          </a:p>
        </p:txBody>
      </p:sp>
      <p:sp>
        <p:nvSpPr>
          <p:cNvPr id="9" name="Tijdelijke aanduiding voor voettekst 8"/>
          <p:cNvSpPr>
            <a:spLocks noGrp="1"/>
          </p:cNvSpPr>
          <p:nvPr>
            <p:ph type="ftr" sz="quarter" idx="16"/>
          </p:nvPr>
        </p:nvSpPr>
        <p:spPr/>
        <p:txBody>
          <a:bodyPr/>
          <a:lstStyle>
            <a:lvl1pPr>
              <a:defRPr>
                <a:solidFill>
                  <a:schemeClr val="tx2"/>
                </a:solidFill>
              </a:defRPr>
            </a:lvl1pPr>
          </a:lstStyle>
          <a:p>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52580428"/>
      </p:ext>
    </p:extLst>
  </p:cSld>
  <p:clrMapOvr>
    <a:overrideClrMapping bg1="dk1" tx1="lt1" bg2="dk2" tx2="lt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noFill/>
        </p:spPr>
        <p:txBody>
          <a:bodyPr wrap="square" lIns="720000" tIns="1152000">
            <a:noAutofit/>
          </a:bodyPr>
          <a:lstStyle/>
          <a:p>
            <a:r>
              <a:rPr lang="nl-NL"/>
              <a:t>Klik op het pictogram als u een afbeelding wilt toevoegen</a:t>
            </a:r>
            <a:endParaRPr lang="nl-NL" dirty="0"/>
          </a:p>
        </p:txBody>
      </p:sp>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Klikken om de tekststijl van het model te bewerken</a:t>
            </a:r>
          </a:p>
        </p:txBody>
      </p:sp>
      <p:sp>
        <p:nvSpPr>
          <p:cNvPr id="8" name="Tijdelijke aanduiding voor datum 7"/>
          <p:cNvSpPr>
            <a:spLocks noGrp="1"/>
          </p:cNvSpPr>
          <p:nvPr>
            <p:ph type="dt" sz="half" idx="15"/>
          </p:nvPr>
        </p:nvSpPr>
        <p:spPr/>
        <p:txBody>
          <a:bodyPr/>
          <a:lstStyle/>
          <a:p>
            <a:endParaRPr lang="nl-NL" dirty="0"/>
          </a:p>
        </p:txBody>
      </p:sp>
      <p:sp>
        <p:nvSpPr>
          <p:cNvPr id="9" name="Tijdelijke aanduiding voor voettekst 8"/>
          <p:cNvSpPr>
            <a:spLocks noGrp="1"/>
          </p:cNvSpPr>
          <p:nvPr>
            <p:ph type="ftr" sz="quarter" idx="16"/>
          </p:nvPr>
        </p:nvSpPr>
        <p:spPr/>
        <p:txBody>
          <a:bodyPr/>
          <a:lstStyle/>
          <a:p>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1955595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stijl te bewerken</a:t>
            </a:r>
            <a:endParaRPr lang="nl-NL" dirty="0"/>
          </a:p>
        </p:txBody>
      </p:sp>
      <p:sp>
        <p:nvSpPr>
          <p:cNvPr id="13" name="Tijdelijke aanduiding voor datum 12"/>
          <p:cNvSpPr>
            <a:spLocks noGrp="1"/>
          </p:cNvSpPr>
          <p:nvPr>
            <p:ph type="dt" sz="half" idx="15"/>
          </p:nvPr>
        </p:nvSpPr>
        <p:spPr/>
        <p:txBody>
          <a:bodyPr/>
          <a:lstStyle/>
          <a:p>
            <a:endParaRPr lang="nl-NL" dirty="0"/>
          </a:p>
        </p:txBody>
      </p:sp>
      <p:sp>
        <p:nvSpPr>
          <p:cNvPr id="14" name="Tijdelijke aanduiding voor voettekst 13"/>
          <p:cNvSpPr>
            <a:spLocks noGrp="1"/>
          </p:cNvSpPr>
          <p:nvPr>
            <p:ph type="ftr" sz="quarter" idx="16"/>
          </p:nvPr>
        </p:nvSpPr>
        <p:spPr/>
        <p:txBody>
          <a:bodyPr/>
          <a:lstStyle/>
          <a:p>
            <a:endParaRPr lang="nl-NL" dirty="0"/>
          </a:p>
        </p:txBody>
      </p:sp>
      <p:sp>
        <p:nvSpPr>
          <p:cNvPr id="15" name="Tijdelijke aanduiding voor dianummer 14"/>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2222485773"/>
      </p:ext>
    </p:extLst>
  </p:cSld>
  <p:clrMapOvr>
    <a:overrideClrMapping bg1="dk1" tx1="lt1" bg2="dk2" tx2="lt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prstGeom prst="rect">
            <a:avLst/>
          </a:prstGeom>
          <a:no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stijl te bewerken</a:t>
            </a:r>
            <a:endParaRPr lang="nl-NL" dirty="0"/>
          </a:p>
        </p:txBody>
      </p:sp>
      <p:sp>
        <p:nvSpPr>
          <p:cNvPr id="5" name="Tijdelijke aanduiding voor datum 4"/>
          <p:cNvSpPr>
            <a:spLocks noGrp="1"/>
          </p:cNvSpPr>
          <p:nvPr>
            <p:ph type="dt" sz="half" idx="15"/>
          </p:nvPr>
        </p:nvSpPr>
        <p:spPr/>
        <p:txBody>
          <a:bodyPr/>
          <a:lstStyle/>
          <a:p>
            <a:endParaRPr lang="nl-NL" dirty="0"/>
          </a:p>
        </p:txBody>
      </p:sp>
      <p:sp>
        <p:nvSpPr>
          <p:cNvPr id="6" name="Tijdelijke aanduiding voor voettekst 5"/>
          <p:cNvSpPr>
            <a:spLocks noGrp="1"/>
          </p:cNvSpPr>
          <p:nvPr>
            <p:ph type="ftr" sz="quarter" idx="16"/>
          </p:nvPr>
        </p:nvSpPr>
        <p:spPr/>
        <p:txBody>
          <a:bodyPr/>
          <a:lstStyle/>
          <a:p>
            <a:endParaRPr lang="nl-NL" dirty="0"/>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837955716"/>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fbeelding">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800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ote grafiek">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E7039D21-6BD7-4B18-8F51-A95A05F74347}"/>
              </a:ext>
            </a:extLst>
          </p:cNvPr>
          <p:cNvSpPr>
            <a:spLocks noGrp="1"/>
          </p:cNvSpPr>
          <p:nvPr>
            <p:ph type="ftr" sz="quarter" idx="14"/>
          </p:nvPr>
        </p:nvSpPr>
        <p:spPr bwMode="gray"/>
        <p:txBody>
          <a:bodyPr/>
          <a:lstStyle/>
          <a:p>
            <a:endParaRPr lang="en-GB" dirty="0"/>
          </a:p>
        </p:txBody>
      </p:sp>
      <p:sp>
        <p:nvSpPr>
          <p:cNvPr id="8" name="Slide Number Placeholder 7">
            <a:extLst>
              <a:ext uri="{FF2B5EF4-FFF2-40B4-BE49-F238E27FC236}">
                <a16:creationId xmlns:a16="http://schemas.microsoft.com/office/drawing/2014/main" id="{DA638C78-F9AE-4C9E-B297-E08CDF139837}"/>
              </a:ext>
            </a:extLst>
          </p:cNvPr>
          <p:cNvSpPr>
            <a:spLocks noGrp="1"/>
          </p:cNvSpPr>
          <p:nvPr>
            <p:ph type="sldNum" sz="quarter" idx="15"/>
          </p:nvPr>
        </p:nvSpPr>
        <p:spPr bwMode="gray"/>
        <p:txBody>
          <a:bodyPr/>
          <a:lstStyle/>
          <a:p>
            <a:fld id="{EEC0F82C-4994-47DA-8D9B-99D78D224F6D}" type="slidenum">
              <a:rPr lang="en-GB" smtClean="0"/>
              <a:pPr/>
              <a:t>‹nr.›</a:t>
            </a:fld>
            <a:endParaRPr lang="en-GB" dirty="0"/>
          </a:p>
        </p:txBody>
      </p:sp>
      <p:sp>
        <p:nvSpPr>
          <p:cNvPr id="10" name="Content Placeholder 8">
            <a:extLst>
              <a:ext uri="{FF2B5EF4-FFF2-40B4-BE49-F238E27FC236}">
                <a16:creationId xmlns:a16="http://schemas.microsoft.com/office/drawing/2014/main" id="{902815B5-B9FC-4D7B-BDA5-ED87B5F909DF}"/>
              </a:ext>
            </a:extLst>
          </p:cNvPr>
          <p:cNvSpPr>
            <a:spLocks noGrp="1"/>
          </p:cNvSpPr>
          <p:nvPr>
            <p:ph sz="quarter" idx="17" hasCustomPrompt="1"/>
          </p:nvPr>
        </p:nvSpPr>
        <p:spPr bwMode="gray">
          <a:xfrm>
            <a:off x="571500" y="2082801"/>
            <a:ext cx="11048400" cy="4022724"/>
          </a:xfrm>
        </p:spPr>
        <p:txBody>
          <a:bodyPr/>
          <a:lstStyle>
            <a:lvl1pPr>
              <a:defRPr/>
            </a:lvl1pPr>
          </a:lstStyle>
          <a:p>
            <a:pPr lvl="0"/>
            <a:r>
              <a:rPr lang="en-US" dirty="0" err="1"/>
              <a:t>Plaats</a:t>
            </a:r>
            <a:r>
              <a:rPr lang="en-US" dirty="0"/>
              <a:t> </a:t>
            </a:r>
            <a:r>
              <a:rPr lang="en-US" dirty="0" err="1"/>
              <a:t>een</a:t>
            </a:r>
            <a:r>
              <a:rPr lang="en-US" dirty="0"/>
              <a:t> </a:t>
            </a:r>
            <a:r>
              <a:rPr lang="en-US" dirty="0" err="1"/>
              <a:t>grafiek</a:t>
            </a:r>
            <a:endParaRPr lang="en-GB" dirty="0"/>
          </a:p>
        </p:txBody>
      </p:sp>
      <p:sp>
        <p:nvSpPr>
          <p:cNvPr id="11" name="Text Placeholder 4">
            <a:extLst>
              <a:ext uri="{FF2B5EF4-FFF2-40B4-BE49-F238E27FC236}">
                <a16:creationId xmlns:a16="http://schemas.microsoft.com/office/drawing/2014/main" id="{65B5C579-587C-424F-9243-9F0D38BD7F36}"/>
              </a:ext>
            </a:extLst>
          </p:cNvPr>
          <p:cNvSpPr>
            <a:spLocks noGrp="1"/>
          </p:cNvSpPr>
          <p:nvPr>
            <p:ph type="body" sz="quarter" idx="3" hasCustomPrompt="1"/>
          </p:nvPr>
        </p:nvSpPr>
        <p:spPr bwMode="gray">
          <a:xfrm>
            <a:off x="571500" y="1524000"/>
            <a:ext cx="11048400" cy="279401"/>
          </a:xfrm>
          <a:prstGeom prst="rect">
            <a:avLst/>
          </a:prstGeom>
        </p:spPr>
        <p:txBody>
          <a:bodyPr anchor="b" anchorCtr="0">
            <a:noAutofit/>
          </a:bodyPr>
          <a:lstStyle>
            <a:lvl1pPr marL="0" indent="0">
              <a:buNone/>
              <a:defRPr sz="1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dirty="0"/>
              <a:t>Grafiek titel</a:t>
            </a:r>
          </a:p>
        </p:txBody>
      </p:sp>
      <p:sp>
        <p:nvSpPr>
          <p:cNvPr id="2" name="Title 1">
            <a:extLst>
              <a:ext uri="{FF2B5EF4-FFF2-40B4-BE49-F238E27FC236}">
                <a16:creationId xmlns:a16="http://schemas.microsoft.com/office/drawing/2014/main" id="{786CFA78-780E-4CF9-9467-DDA4FF5019A0}"/>
              </a:ext>
            </a:extLst>
          </p:cNvPr>
          <p:cNvSpPr>
            <a:spLocks noGrp="1"/>
          </p:cNvSpPr>
          <p:nvPr>
            <p:ph type="title" hasCustomPrompt="1"/>
          </p:nvPr>
        </p:nvSpPr>
        <p:spPr bwMode="gray">
          <a:xfrm>
            <a:off x="571500" y="285752"/>
            <a:ext cx="11049000" cy="1238248"/>
          </a:xfrm>
        </p:spPr>
        <p:txBody>
          <a:bodyPr/>
          <a:lstStyle>
            <a:lvl1pPr>
              <a:defRPr/>
            </a:lvl1pPr>
          </a:lstStyle>
          <a:p>
            <a:r>
              <a:rPr lang="nl-NL" dirty="0"/>
              <a:t>Klik om de titel aan te passen</a:t>
            </a:r>
          </a:p>
        </p:txBody>
      </p:sp>
    </p:spTree>
    <p:extLst>
      <p:ext uri="{BB962C8B-B14F-4D97-AF65-F5344CB8AC3E}">
        <p14:creationId xmlns:p14="http://schemas.microsoft.com/office/powerpoint/2010/main" val="15964202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fbeelding met titel">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15115762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endParaRPr lang="nl-NL" dirty="0"/>
          </a:p>
        </p:txBody>
      </p:sp>
      <p:sp>
        <p:nvSpPr>
          <p:cNvPr id="3" name="Tijdelijke aanduiding voor inhoud 2"/>
          <p:cNvSpPr>
            <a:spLocks noGrp="1"/>
          </p:cNvSpPr>
          <p:nvPr>
            <p:ph sz="quarter" idx="13"/>
          </p:nvPr>
        </p:nvSpPr>
        <p:spPr>
          <a:xfrm>
            <a:off x="635000" y="2276475"/>
            <a:ext cx="10923588" cy="3944938"/>
          </a:xfrm>
        </p:spPr>
        <p:txBody>
          <a:bodyPr/>
          <a:lstStyle/>
          <a:p>
            <a:pPr lvl="0"/>
            <a:r>
              <a:rPr lang="nl-NL"/>
              <a:t>Klikken om de tekststijl van het model te bewerken</a:t>
            </a:r>
          </a:p>
        </p:txBody>
      </p:sp>
      <p:sp>
        <p:nvSpPr>
          <p:cNvPr id="10" name="Tijdelijke aanduiding voor datum 9"/>
          <p:cNvSpPr>
            <a:spLocks noGrp="1"/>
          </p:cNvSpPr>
          <p:nvPr>
            <p:ph type="dt" sz="half" idx="14"/>
          </p:nvPr>
        </p:nvSpPr>
        <p:spPr/>
        <p:txBody>
          <a:bodyPr/>
          <a:lstStyle/>
          <a:p>
            <a:endParaRPr lang="nl-NL" dirty="0"/>
          </a:p>
        </p:txBody>
      </p:sp>
      <p:sp>
        <p:nvSpPr>
          <p:cNvPr id="11" name="Tijdelijke aanduiding voor voettekst 10"/>
          <p:cNvSpPr>
            <a:spLocks noGrp="1"/>
          </p:cNvSpPr>
          <p:nvPr>
            <p:ph type="ftr" sz="quarter" idx="15"/>
          </p:nvPr>
        </p:nvSpPr>
        <p:spPr/>
        <p:txBody>
          <a:bodyPr/>
          <a:lstStyle/>
          <a:p>
            <a:endParaRPr lang="nl-NL" dirty="0"/>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9425661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Klikken om de tekststijl van het model te bewerken</a:t>
            </a:r>
          </a:p>
        </p:txBody>
      </p:sp>
      <p:sp>
        <p:nvSpPr>
          <p:cNvPr id="9" name="Tijdelijke aanduiding voor inhoud 8"/>
          <p:cNvSpPr>
            <a:spLocks noGrp="1"/>
          </p:cNvSpPr>
          <p:nvPr>
            <p:ph sz="quarter" idx="15"/>
          </p:nvPr>
        </p:nvSpPr>
        <p:spPr>
          <a:xfrm>
            <a:off x="635000" y="2276475"/>
            <a:ext cx="7178964" cy="3944938"/>
          </a:xfrm>
        </p:spPr>
        <p:txBody>
          <a:bodyPr/>
          <a:lstStyle/>
          <a:p>
            <a:pPr lvl="0"/>
            <a:r>
              <a:rPr lang="nl-NL"/>
              <a:t>Klikken om de tekststijl van het model te bewerken</a:t>
            </a:r>
          </a:p>
        </p:txBody>
      </p:sp>
      <p:sp>
        <p:nvSpPr>
          <p:cNvPr id="11" name="Tijdelijke aanduiding voor datum 10"/>
          <p:cNvSpPr>
            <a:spLocks noGrp="1"/>
          </p:cNvSpPr>
          <p:nvPr>
            <p:ph type="dt" sz="half" idx="16"/>
          </p:nvPr>
        </p:nvSpPr>
        <p:spPr/>
        <p:txBody>
          <a:bodyPr/>
          <a:lstStyle/>
          <a:p>
            <a:endParaRPr lang="nl-NL" dirty="0"/>
          </a:p>
        </p:txBody>
      </p:sp>
      <p:sp>
        <p:nvSpPr>
          <p:cNvPr id="12" name="Tijdelijke aanduiding voor voettekst 11"/>
          <p:cNvSpPr>
            <a:spLocks noGrp="1"/>
          </p:cNvSpPr>
          <p:nvPr>
            <p:ph type="ftr" sz="quarter" idx="17"/>
          </p:nvPr>
        </p:nvSpPr>
        <p:spPr/>
        <p:txBody>
          <a:bodyPr/>
          <a:lstStyle/>
          <a:p>
            <a:endParaRPr lang="nl-NL" dirty="0"/>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0207781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Klikken om de tekststijl van het model te bewerken</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stijl te bewerken</a:t>
            </a:r>
            <a:endParaRPr lang="nl-NL" dirty="0"/>
          </a:p>
        </p:txBody>
      </p:sp>
      <p:sp>
        <p:nvSpPr>
          <p:cNvPr id="9" name="Tijdelijke aanduiding voor inhoud 8"/>
          <p:cNvSpPr>
            <a:spLocks noGrp="1"/>
          </p:cNvSpPr>
          <p:nvPr>
            <p:ph sz="quarter" idx="19"/>
          </p:nvPr>
        </p:nvSpPr>
        <p:spPr>
          <a:xfrm>
            <a:off x="635000" y="1066799"/>
            <a:ext cx="5003800" cy="5154613"/>
          </a:xfrm>
        </p:spPr>
        <p:txBody>
          <a:bodyPr/>
          <a:lstStyle/>
          <a:p>
            <a:pPr lvl="0"/>
            <a:r>
              <a:rPr lang="nl-NL"/>
              <a:t>Klikken om de tekststijl van het model te bewerken</a:t>
            </a:r>
          </a:p>
        </p:txBody>
      </p:sp>
      <p:sp>
        <p:nvSpPr>
          <p:cNvPr id="14" name="Tijdelijke aanduiding voor datum 13"/>
          <p:cNvSpPr>
            <a:spLocks noGrp="1"/>
          </p:cNvSpPr>
          <p:nvPr>
            <p:ph type="dt" sz="half" idx="20"/>
          </p:nvPr>
        </p:nvSpPr>
        <p:spPr/>
        <p:txBody>
          <a:bodyPr/>
          <a:lstStyle/>
          <a:p>
            <a:endParaRPr lang="nl-NL" dirty="0"/>
          </a:p>
        </p:txBody>
      </p:sp>
      <p:sp>
        <p:nvSpPr>
          <p:cNvPr id="15" name="Tijdelijke aanduiding voor voettekst 14"/>
          <p:cNvSpPr>
            <a:spLocks noGrp="1"/>
          </p:cNvSpPr>
          <p:nvPr>
            <p:ph type="ftr" sz="quarter" idx="21"/>
          </p:nvPr>
        </p:nvSpPr>
        <p:spPr/>
        <p:txBody>
          <a:bodyPr/>
          <a:lstStyle/>
          <a:p>
            <a:endParaRPr lang="nl-NL" dirty="0"/>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dirty="0"/>
          </a:p>
        </p:txBody>
      </p:sp>
      <p:pic>
        <p:nvPicPr>
          <p:cNvPr id="11" name="Afbeelding 10">
            <a:extLst>
              <a:ext uri="{FF2B5EF4-FFF2-40B4-BE49-F238E27FC236}">
                <a16:creationId xmlns:a16="http://schemas.microsoft.com/office/drawing/2014/main" id="{4CC89E80-9261-BB4A-A6CC-EB46D74DDB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3571048820"/>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7" name="Tijdelijke aanduiding voor datum 6"/>
          <p:cNvSpPr>
            <a:spLocks noGrp="1"/>
          </p:cNvSpPr>
          <p:nvPr>
            <p:ph type="dt" sz="half" idx="22"/>
          </p:nvPr>
        </p:nvSpPr>
        <p:spPr/>
        <p:txBody>
          <a:bodyPr/>
          <a:lstStyle/>
          <a:p>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pic>
        <p:nvPicPr>
          <p:cNvPr id="14" name="Afbeelding 13">
            <a:extLst>
              <a:ext uri="{FF2B5EF4-FFF2-40B4-BE49-F238E27FC236}">
                <a16:creationId xmlns:a16="http://schemas.microsoft.com/office/drawing/2014/main" id="{E5BD8074-A8E6-2B46-82E2-9C872A82DB1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23539552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ctr"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7" name="Tijdelijke aanduiding voor datum 6"/>
          <p:cNvSpPr>
            <a:spLocks noGrp="1"/>
          </p:cNvSpPr>
          <p:nvPr>
            <p:ph type="dt" sz="half" idx="22"/>
          </p:nvPr>
        </p:nvSpPr>
        <p:spPr/>
        <p:txBody>
          <a:bodyPr/>
          <a:lstStyle/>
          <a:p>
            <a:endParaRPr lang="nl-NL" dirty="0"/>
          </a:p>
        </p:txBody>
      </p:sp>
      <p:sp>
        <p:nvSpPr>
          <p:cNvPr id="8" name="Tijdelijke aanduiding voor voettekst 7"/>
          <p:cNvSpPr>
            <a:spLocks noGrp="1"/>
          </p:cNvSpPr>
          <p:nvPr>
            <p:ph type="ftr" sz="quarter" idx="23"/>
          </p:nvPr>
        </p:nvSpPr>
        <p:spPr/>
        <p:txBody>
          <a:bodyPr/>
          <a:lstStyle/>
          <a:p>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pic>
        <p:nvPicPr>
          <p:cNvPr id="14" name="Afbeelding 13">
            <a:extLst>
              <a:ext uri="{FF2B5EF4-FFF2-40B4-BE49-F238E27FC236}">
                <a16:creationId xmlns:a16="http://schemas.microsoft.com/office/drawing/2014/main" id="{C8AEFCCC-40B4-294C-B7C6-9EF1FBDEFAC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26713013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6" name="Tijdelijke aanduiding voor datum 5"/>
          <p:cNvSpPr>
            <a:spLocks noGrp="1"/>
          </p:cNvSpPr>
          <p:nvPr>
            <p:ph type="dt" sz="half" idx="22"/>
          </p:nvPr>
        </p:nvSpPr>
        <p:spPr/>
        <p:txBody>
          <a:bodyPr/>
          <a:lstStyle>
            <a:lvl1pPr>
              <a:defRPr>
                <a:solidFill>
                  <a:schemeClr val="tx2"/>
                </a:solidFill>
              </a:defRPr>
            </a:lvl1pPr>
          </a:lstStyle>
          <a:p>
            <a:endParaRPr lang="nl-NL" dirty="0"/>
          </a:p>
        </p:txBody>
      </p:sp>
      <p:sp>
        <p:nvSpPr>
          <p:cNvPr id="7" name="Tijdelijke aanduiding voor voettekst 6"/>
          <p:cNvSpPr>
            <a:spLocks noGrp="1"/>
          </p:cNvSpPr>
          <p:nvPr>
            <p:ph type="ftr" sz="quarter" idx="23"/>
          </p:nvPr>
        </p:nvSpPr>
        <p:spPr/>
        <p:txBody>
          <a:bodyPr/>
          <a:lstStyle>
            <a:lvl1pPr>
              <a:defRPr>
                <a:solidFill>
                  <a:schemeClr val="tx2"/>
                </a:solidFill>
              </a:defRPr>
            </a:lvl1pPr>
          </a:lstStyle>
          <a:p>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pic>
        <p:nvPicPr>
          <p:cNvPr id="13" name="Afbeelding 12">
            <a:extLst>
              <a:ext uri="{FF2B5EF4-FFF2-40B4-BE49-F238E27FC236}">
                <a16:creationId xmlns:a16="http://schemas.microsoft.com/office/drawing/2014/main" id="{E45EE5BE-E669-9D46-B874-885CEBBDD2D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822179233"/>
      </p:ext>
    </p:extLst>
  </p:cSld>
  <p:clrMapOvr>
    <a:overrideClrMapping bg1="dk1" tx1="lt1" bg2="dk2" tx2="lt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ekstdia">
    <p:bg bwMode="gray">
      <p:bgRef idx="1001">
        <a:schemeClr val="bg1"/>
      </p:bgRef>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8FEA9182-444B-47BE-8176-55B363FE1507}"/>
              </a:ext>
            </a:extLst>
          </p:cNvPr>
          <p:cNvSpPr>
            <a:spLocks noGrp="1"/>
          </p:cNvSpPr>
          <p:nvPr>
            <p:ph sz="quarter" idx="14" hasCustomPrompt="1"/>
          </p:nvPr>
        </p:nvSpPr>
        <p:spPr bwMode="gray">
          <a:xfrm>
            <a:off x="571500" y="1531939"/>
            <a:ext cx="11048400" cy="4573586"/>
          </a:xfrm>
        </p:spPr>
        <p:txBody>
          <a:bodyPr/>
          <a:lstStyle>
            <a:lvl1pPr>
              <a:defRPr/>
            </a:lvl1pPr>
            <a:lvl2pPr>
              <a:defRPr/>
            </a:lvl2pPr>
            <a:lvl3pPr>
              <a:defRPr/>
            </a:lvl3pPr>
            <a:lvl4pPr>
              <a:defRPr/>
            </a:lvl4pPr>
            <a:lvl5pPr>
              <a:defRPr/>
            </a:lvl5pPr>
          </a:lstStyle>
          <a:p>
            <a:pPr lvl="0"/>
            <a:r>
              <a:rPr lang="en-US" dirty="0" err="1"/>
              <a:t>Niveau</a:t>
            </a:r>
            <a:r>
              <a:rPr lang="en-US" dirty="0"/>
              <a:t> 1</a:t>
            </a:r>
          </a:p>
          <a:p>
            <a:pPr lvl="1"/>
            <a:r>
              <a:rPr lang="en-US" dirty="0" err="1"/>
              <a:t>Niveau</a:t>
            </a:r>
            <a:r>
              <a:rPr lang="en-US" dirty="0"/>
              <a:t> 2</a:t>
            </a:r>
          </a:p>
          <a:p>
            <a:pPr lvl="2"/>
            <a:r>
              <a:rPr lang="en-US" dirty="0" err="1"/>
              <a:t>Niveau</a:t>
            </a:r>
            <a:r>
              <a:rPr lang="en-US" dirty="0"/>
              <a:t> 3</a:t>
            </a:r>
          </a:p>
          <a:p>
            <a:pPr lvl="3"/>
            <a:r>
              <a:rPr lang="en-US" dirty="0" err="1"/>
              <a:t>Niveau</a:t>
            </a:r>
            <a:r>
              <a:rPr lang="en-US" dirty="0"/>
              <a:t> 4</a:t>
            </a:r>
          </a:p>
          <a:p>
            <a:pPr lvl="4"/>
            <a:r>
              <a:rPr lang="en-US" dirty="0" err="1"/>
              <a:t>Niveau</a:t>
            </a:r>
            <a:r>
              <a:rPr lang="en-US" dirty="0"/>
              <a:t> 5</a:t>
            </a:r>
            <a:endParaRPr lang="en-GB" dirty="0"/>
          </a:p>
        </p:txBody>
      </p:sp>
      <p:sp>
        <p:nvSpPr>
          <p:cNvPr id="3" name="Footer Placeholder 2">
            <a:extLst>
              <a:ext uri="{FF2B5EF4-FFF2-40B4-BE49-F238E27FC236}">
                <a16:creationId xmlns:a16="http://schemas.microsoft.com/office/drawing/2014/main" id="{EC3FA214-7D25-4F33-80AA-CD7E73BCBBD2}"/>
              </a:ext>
            </a:extLst>
          </p:cNvPr>
          <p:cNvSpPr>
            <a:spLocks noGrp="1"/>
          </p:cNvSpPr>
          <p:nvPr>
            <p:ph type="ftr" sz="quarter" idx="15"/>
          </p:nvPr>
        </p:nvSpPr>
        <p:spPr bwMode="gray"/>
        <p:txBody>
          <a:bodyPr/>
          <a:lstStyle/>
          <a:p>
            <a:endParaRPr lang="en-GB" dirty="0"/>
          </a:p>
        </p:txBody>
      </p:sp>
      <p:sp>
        <p:nvSpPr>
          <p:cNvPr id="7" name="Slide Number Placeholder 6">
            <a:extLst>
              <a:ext uri="{FF2B5EF4-FFF2-40B4-BE49-F238E27FC236}">
                <a16:creationId xmlns:a16="http://schemas.microsoft.com/office/drawing/2014/main" id="{7B36A311-11CE-4481-9A89-10E6CFA78B7F}"/>
              </a:ext>
            </a:extLst>
          </p:cNvPr>
          <p:cNvSpPr>
            <a:spLocks noGrp="1"/>
          </p:cNvSpPr>
          <p:nvPr>
            <p:ph type="sldNum" sz="quarter" idx="16"/>
          </p:nvPr>
        </p:nvSpPr>
        <p:spPr bwMode="gray"/>
        <p:txBody>
          <a:bodyPr/>
          <a:lstStyle/>
          <a:p>
            <a:fld id="{EEC0F82C-4994-47DA-8D9B-99D78D224F6D}" type="slidenum">
              <a:rPr lang="en-GB" smtClean="0"/>
              <a:pPr/>
              <a:t>‹nr.›</a:t>
            </a:fld>
            <a:endParaRPr lang="en-GB" dirty="0"/>
          </a:p>
        </p:txBody>
      </p:sp>
      <p:sp>
        <p:nvSpPr>
          <p:cNvPr id="2" name="Title 1">
            <a:extLst>
              <a:ext uri="{FF2B5EF4-FFF2-40B4-BE49-F238E27FC236}">
                <a16:creationId xmlns:a16="http://schemas.microsoft.com/office/drawing/2014/main" id="{4AA25600-7D57-4AB4-A7AD-82F3A45B726D}"/>
              </a:ext>
            </a:extLst>
          </p:cNvPr>
          <p:cNvSpPr>
            <a:spLocks noGrp="1"/>
          </p:cNvSpPr>
          <p:nvPr>
            <p:ph type="title" hasCustomPrompt="1"/>
          </p:nvPr>
        </p:nvSpPr>
        <p:spPr bwMode="gray">
          <a:xfrm>
            <a:off x="571500" y="285752"/>
            <a:ext cx="11049000" cy="1238248"/>
          </a:xfrm>
        </p:spPr>
        <p:txBody>
          <a:bodyPr/>
          <a:lstStyle>
            <a:lvl1pPr>
              <a:defRPr/>
            </a:lvl1pPr>
          </a:lstStyle>
          <a:p>
            <a:r>
              <a:rPr lang="nl-NL" dirty="0"/>
              <a:t>Klik om de titel aan te passen</a:t>
            </a:r>
          </a:p>
        </p:txBody>
      </p:sp>
    </p:spTree>
    <p:extLst>
      <p:ext uri="{BB962C8B-B14F-4D97-AF65-F5344CB8AC3E}">
        <p14:creationId xmlns:p14="http://schemas.microsoft.com/office/powerpoint/2010/main" val="2501322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Inhoud van twee">
    <p:spTree>
      <p:nvGrpSpPr>
        <p:cNvPr id="1" name=""/>
        <p:cNvGrpSpPr/>
        <p:nvPr/>
      </p:nvGrpSpPr>
      <p:grpSpPr>
        <a:xfrm>
          <a:off x="0" y="0"/>
          <a:ext cx="0" cy="0"/>
          <a:chOff x="0" y="0"/>
          <a:chExt cx="0" cy="0"/>
        </a:xfrm>
      </p:grpSpPr>
      <p:sp>
        <p:nvSpPr>
          <p:cNvPr id="4" name="Tekstvak 1">
            <a:extLst>
              <a:ext uri="{FF2B5EF4-FFF2-40B4-BE49-F238E27FC236}">
                <a16:creationId xmlns:a16="http://schemas.microsoft.com/office/drawing/2014/main" id="{F0063389-5AE6-043D-20E3-78F56F605B41}"/>
              </a:ext>
            </a:extLst>
          </p:cNvPr>
          <p:cNvSpPr txBox="1"/>
          <p:nvPr userDrawn="1"/>
        </p:nvSpPr>
        <p:spPr>
          <a:xfrm>
            <a:off x="601785" y="406400"/>
            <a:ext cx="8514862" cy="260350"/>
          </a:xfrm>
          <a:prstGeom prst="rect">
            <a:avLst/>
          </a:prstGeom>
          <a:noFill/>
        </p:spPr>
        <p:txBody>
          <a:bodyPr>
            <a:spAutoFit/>
          </a:bodyPr>
          <a:lstStyle/>
          <a:p>
            <a:pPr eaLnBrk="1" hangingPunct="1">
              <a:defRPr/>
            </a:pPr>
            <a:r>
              <a:rPr lang="nl-NL" altLang="nl-NL" sz="1100" b="1" cap="all" dirty="0">
                <a:solidFill>
                  <a:schemeClr val="bg1"/>
                </a:solidFill>
                <a:latin typeface="DTLNobelT" panose="02000503040000020003" pitchFamily="50" charset="0"/>
                <a:ea typeface="+mn-ea"/>
                <a:cs typeface="Arial" pitchFamily="34" charset="0"/>
              </a:rPr>
              <a:t>Weten is nog geen doen</a:t>
            </a:r>
          </a:p>
        </p:txBody>
      </p:sp>
      <p:sp>
        <p:nvSpPr>
          <p:cNvPr id="5" name="Titel 1"/>
          <p:cNvSpPr>
            <a:spLocks noGrp="1"/>
          </p:cNvSpPr>
          <p:nvPr>
            <p:ph type="title"/>
          </p:nvPr>
        </p:nvSpPr>
        <p:spPr>
          <a:xfrm>
            <a:off x="601785" y="981075"/>
            <a:ext cx="11353801" cy="1143000"/>
          </a:xfrm>
        </p:spPr>
        <p:txBody>
          <a:bodyPr/>
          <a:lstStyle/>
          <a:p>
            <a:endParaRPr lang="nl-NL" altLang="nl-NL"/>
          </a:p>
        </p:txBody>
      </p:sp>
      <p:sp>
        <p:nvSpPr>
          <p:cNvPr id="6" name="Tijdelijke aanduiding voor inhoud 2"/>
          <p:cNvSpPr>
            <a:spLocks noGrp="1"/>
          </p:cNvSpPr>
          <p:nvPr>
            <p:ph idx="1"/>
          </p:nvPr>
        </p:nvSpPr>
        <p:spPr>
          <a:xfrm>
            <a:off x="601785" y="2420939"/>
            <a:ext cx="9814170" cy="3527425"/>
          </a:xfrm>
        </p:spPr>
        <p:txBody>
          <a:bodyPr/>
          <a:lstStyle/>
          <a:p>
            <a:endParaRPr lang="nl-NL" altLang="nl-NL"/>
          </a:p>
        </p:txBody>
      </p:sp>
    </p:spTree>
    <p:extLst>
      <p:ext uri="{BB962C8B-B14F-4D97-AF65-F5344CB8AC3E}">
        <p14:creationId xmlns:p14="http://schemas.microsoft.com/office/powerpoint/2010/main" val="25838893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St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8000" y="1288211"/>
            <a:ext cx="7104000" cy="1253705"/>
          </a:xfrm>
        </p:spPr>
        <p:txBody>
          <a:bodyPr anchor="b" anchorCtr="0"/>
          <a:lstStyle>
            <a:lvl1pPr algn="l">
              <a:defRPr sz="4267" b="1">
                <a:solidFill>
                  <a:schemeClr val="bg1"/>
                </a:solidFill>
              </a:defRPr>
            </a:lvl1pPr>
          </a:lstStyle>
          <a:p>
            <a:r>
              <a:rPr lang="nl-NL"/>
              <a:t>Klik om stijl te bewerken</a:t>
            </a:r>
            <a:endParaRPr lang="en-US" dirty="0"/>
          </a:p>
        </p:txBody>
      </p:sp>
      <p:sp>
        <p:nvSpPr>
          <p:cNvPr id="3" name="Subtitle 2"/>
          <p:cNvSpPr>
            <a:spLocks noGrp="1"/>
          </p:cNvSpPr>
          <p:nvPr>
            <p:ph type="subTitle" idx="1" hasCustomPrompt="1"/>
          </p:nvPr>
        </p:nvSpPr>
        <p:spPr>
          <a:xfrm>
            <a:off x="769800" y="2633931"/>
            <a:ext cx="7104000" cy="384000"/>
          </a:xfrm>
        </p:spPr>
        <p:txBody>
          <a:bodyPr anchor="t" anchorCtr="0"/>
          <a:lstStyle>
            <a:lvl1pPr marL="383990" indent="-383990" algn="l">
              <a:buClr>
                <a:schemeClr val="accent2"/>
              </a:buClr>
              <a:buSzPct val="115000"/>
              <a:buFont typeface="Arial Vet"/>
              <a:buChar char="→"/>
              <a:defRPr sz="2133">
                <a:solidFill>
                  <a:schemeClr val="accent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Klikken om de ondertitel te bewerken</a:t>
            </a:r>
            <a:endParaRPr lang="en-US" dirty="0"/>
          </a:p>
        </p:txBody>
      </p:sp>
      <p:sp>
        <p:nvSpPr>
          <p:cNvPr id="4" name="Date Placeholder 3"/>
          <p:cNvSpPr>
            <a:spLocks noGrp="1"/>
          </p:cNvSpPr>
          <p:nvPr>
            <p:ph type="dt" sz="half" idx="10"/>
          </p:nvPr>
        </p:nvSpPr>
        <p:spPr>
          <a:xfrm>
            <a:off x="765895" y="4623737"/>
            <a:ext cx="1920000" cy="240000"/>
          </a:xfrm>
        </p:spPr>
        <p:txBody>
          <a:bodyPr/>
          <a:lstStyle>
            <a:lvl1pPr algn="l">
              <a:defRPr sz="1333">
                <a:solidFill>
                  <a:schemeClr val="bg1"/>
                </a:solidFill>
              </a:defRPr>
            </a:lvl1pPr>
          </a:lstStyle>
          <a:p>
            <a:endParaRPr lang="nl-NL" dirty="0"/>
          </a:p>
        </p:txBody>
      </p:sp>
      <p:sp>
        <p:nvSpPr>
          <p:cNvPr id="5" name="Footer Placeholder 4"/>
          <p:cNvSpPr>
            <a:spLocks noGrp="1"/>
          </p:cNvSpPr>
          <p:nvPr>
            <p:ph type="ftr" sz="quarter" idx="11"/>
          </p:nvPr>
        </p:nvSpPr>
        <p:spPr>
          <a:xfrm>
            <a:off x="1056000" y="7200000"/>
            <a:ext cx="5280000" cy="240000"/>
          </a:xfrm>
        </p:spPr>
        <p:txBody>
          <a:bodyPr/>
          <a:lstStyle>
            <a:lvl1pPr>
              <a:defRPr>
                <a:solidFill>
                  <a:srgbClr val="ECECEC"/>
                </a:solidFill>
              </a:defRPr>
            </a:lvl1pPr>
          </a:lstStyle>
          <a:p>
            <a:endParaRPr lang="nl-NL"/>
          </a:p>
        </p:txBody>
      </p:sp>
      <p:sp>
        <p:nvSpPr>
          <p:cNvPr id="6" name="Slide Number Placeholder 5"/>
          <p:cNvSpPr>
            <a:spLocks noGrp="1"/>
          </p:cNvSpPr>
          <p:nvPr>
            <p:ph type="sldNum" sz="quarter" idx="12"/>
          </p:nvPr>
        </p:nvSpPr>
        <p:spPr>
          <a:xfrm>
            <a:off x="11376000" y="7200000"/>
            <a:ext cx="480000" cy="240000"/>
          </a:xfrm>
        </p:spPr>
        <p:txBody>
          <a:bodyPr/>
          <a:lstStyle>
            <a:lvl1pPr>
              <a:defRPr>
                <a:solidFill>
                  <a:srgbClr val="ECECEC"/>
                </a:solidFill>
              </a:defRPr>
            </a:lvl1pPr>
          </a:lstStyle>
          <a:p>
            <a:fld id="{14F1411D-0280-154F-AEAC-4C20B7AA46B2}" type="slidenum">
              <a:rPr lang="nl-NL" smtClean="0"/>
              <a:pPr/>
              <a:t>‹nr.›</a:t>
            </a:fld>
            <a:endParaRPr lang="nl-NL"/>
          </a:p>
        </p:txBody>
      </p:sp>
      <p:sp>
        <p:nvSpPr>
          <p:cNvPr id="7" name="Text Placeholder 3">
            <a:extLst>
              <a:ext uri="{FF2B5EF4-FFF2-40B4-BE49-F238E27FC236}">
                <a16:creationId xmlns:a16="http://schemas.microsoft.com/office/drawing/2014/main" id="{AEE76DDD-F4F2-2908-C167-9856F1D55361}"/>
              </a:ext>
            </a:extLst>
          </p:cNvPr>
          <p:cNvSpPr>
            <a:spLocks noGrp="1"/>
          </p:cNvSpPr>
          <p:nvPr>
            <p:ph type="body" sz="half" idx="2" hasCustomPrompt="1"/>
          </p:nvPr>
        </p:nvSpPr>
        <p:spPr>
          <a:xfrm>
            <a:off x="768001" y="3395931"/>
            <a:ext cx="3935999" cy="960000"/>
          </a:xfrm>
        </p:spPr>
        <p:txBody>
          <a:bodyPr/>
          <a:lstStyle>
            <a:lvl1pPr marL="0" indent="0">
              <a:buNone/>
              <a:defRPr sz="16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dirty="0"/>
              <a:t>Klikken om de sprekers en bijeenkomst toe te voegen</a:t>
            </a:r>
          </a:p>
        </p:txBody>
      </p:sp>
    </p:spTree>
    <p:extLst>
      <p:ext uri="{BB962C8B-B14F-4D97-AF65-F5344CB8AC3E}">
        <p14:creationId xmlns:p14="http://schemas.microsoft.com/office/powerpoint/2010/main" val="1691746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2.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image" Target="../media/image1.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image" Target="../media/image3.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image" Target="../media/image1.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image" Target="../media/image3.png"/><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9" Type="http://schemas.openxmlformats.org/officeDocument/2006/relationships/slideLayout" Target="../slideLayouts/slideLayout98.xml"/><Relationship Id="rId21" Type="http://schemas.openxmlformats.org/officeDocument/2006/relationships/slideLayout" Target="../slideLayouts/slideLayout80.xml"/><Relationship Id="rId34" Type="http://schemas.openxmlformats.org/officeDocument/2006/relationships/slideLayout" Target="../slideLayouts/slideLayout93.xml"/><Relationship Id="rId42" Type="http://schemas.openxmlformats.org/officeDocument/2006/relationships/image" Target="../media/image4.png"/><Relationship Id="rId7" Type="http://schemas.openxmlformats.org/officeDocument/2006/relationships/slideLayout" Target="../slideLayouts/slideLayout6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41" Type="http://schemas.openxmlformats.org/officeDocument/2006/relationships/theme" Target="../theme/theme4.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slideLayout" Target="../slideLayouts/slideLayout91.xml"/><Relationship Id="rId37" Type="http://schemas.openxmlformats.org/officeDocument/2006/relationships/slideLayout" Target="../slideLayouts/slideLayout96.xml"/><Relationship Id="rId40" Type="http://schemas.openxmlformats.org/officeDocument/2006/relationships/slideLayout" Target="../slideLayouts/slideLayout99.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36" Type="http://schemas.openxmlformats.org/officeDocument/2006/relationships/slideLayout" Target="../slideLayouts/slideLayout95.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slideLayout" Target="../slideLayouts/slideLayout90.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35" Type="http://schemas.openxmlformats.org/officeDocument/2006/relationships/slideLayout" Target="../slideLayouts/slideLayout94.xml"/><Relationship Id="rId8" Type="http://schemas.openxmlformats.org/officeDocument/2006/relationships/slideLayout" Target="../slideLayouts/slideLayout67.xml"/><Relationship Id="rId3" Type="http://schemas.openxmlformats.org/officeDocument/2006/relationships/slideLayout" Target="../slideLayouts/slideLayout62.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slideLayout" Target="../slideLayouts/slideLayout92.xml"/><Relationship Id="rId38"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grpSp>
        <p:nvGrpSpPr>
          <p:cNvPr id="276" name="Group 275">
            <a:extLst>
              <a:ext uri="{FF2B5EF4-FFF2-40B4-BE49-F238E27FC236}">
                <a16:creationId xmlns:a16="http://schemas.microsoft.com/office/drawing/2014/main" id="{1CF2A403-B3E5-46BE-8DA0-EB3525392273}"/>
              </a:ext>
            </a:extLst>
          </p:cNvPr>
          <p:cNvGrpSpPr/>
          <p:nvPr userDrawn="1"/>
        </p:nvGrpSpPr>
        <p:grpSpPr bwMode="gray">
          <a:xfrm>
            <a:off x="-329239" y="-319423"/>
            <a:ext cx="12846009" cy="7500113"/>
            <a:chOff x="-329239" y="-319423"/>
            <a:chExt cx="12846009" cy="7500113"/>
          </a:xfrm>
        </p:grpSpPr>
        <p:grpSp>
          <p:nvGrpSpPr>
            <p:cNvPr id="8" name="Group 7">
              <a:extLst>
                <a:ext uri="{FF2B5EF4-FFF2-40B4-BE49-F238E27FC236}">
                  <a16:creationId xmlns:a16="http://schemas.microsoft.com/office/drawing/2014/main" id="{EC2989A0-591E-4BE4-A52F-66C89D8E9297}"/>
                </a:ext>
              </a:extLst>
            </p:cNvPr>
            <p:cNvGrpSpPr/>
            <p:nvPr userDrawn="1"/>
          </p:nvGrpSpPr>
          <p:grpSpPr bwMode="gray">
            <a:xfrm>
              <a:off x="-329239" y="0"/>
              <a:ext cx="240289" cy="6858000"/>
              <a:chOff x="-319714" y="0"/>
              <a:chExt cx="240289" cy="6858000"/>
            </a:xfrm>
          </p:grpSpPr>
          <p:sp>
            <p:nvSpPr>
              <p:cNvPr id="51" name="Line 230">
                <a:extLst>
                  <a:ext uri="{FF2B5EF4-FFF2-40B4-BE49-F238E27FC236}">
                    <a16:creationId xmlns:a16="http://schemas.microsoft.com/office/drawing/2014/main" id="{4A799371-6775-4EF3-9AC6-0E242AD7C87E}"/>
                  </a:ext>
                </a:extLst>
              </p:cNvPr>
              <p:cNvSpPr>
                <a:spLocks noChangeShapeType="1"/>
              </p:cNvSpPr>
              <p:nvPr userDrawn="1"/>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2" name="Line 232">
                <a:extLst>
                  <a:ext uri="{FF2B5EF4-FFF2-40B4-BE49-F238E27FC236}">
                    <a16:creationId xmlns:a16="http://schemas.microsoft.com/office/drawing/2014/main" id="{7FF94247-9141-4137-BAE1-6F8B525F8039}"/>
                  </a:ext>
                </a:extLst>
              </p:cNvPr>
              <p:cNvSpPr>
                <a:spLocks noChangeShapeType="1"/>
              </p:cNvSpPr>
              <p:nvPr userDrawn="1"/>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3" name="Line 234">
                <a:extLst>
                  <a:ext uri="{FF2B5EF4-FFF2-40B4-BE49-F238E27FC236}">
                    <a16:creationId xmlns:a16="http://schemas.microsoft.com/office/drawing/2014/main" id="{48A0AFF0-27F0-4AC6-A020-4D2217FB8250}"/>
                  </a:ext>
                </a:extLst>
              </p:cNvPr>
              <p:cNvSpPr>
                <a:spLocks noChangeShapeType="1"/>
              </p:cNvSpPr>
              <p:nvPr userDrawn="1"/>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54" name="Line 236">
                <a:extLst>
                  <a:ext uri="{FF2B5EF4-FFF2-40B4-BE49-F238E27FC236}">
                    <a16:creationId xmlns:a16="http://schemas.microsoft.com/office/drawing/2014/main" id="{880D8312-338E-411C-9FAC-9BF1C4592BA2}"/>
                  </a:ext>
                </a:extLst>
              </p:cNvPr>
              <p:cNvSpPr>
                <a:spLocks noChangeShapeType="1"/>
              </p:cNvSpPr>
              <p:nvPr userDrawn="1"/>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5" name="Line 238">
                <a:extLst>
                  <a:ext uri="{FF2B5EF4-FFF2-40B4-BE49-F238E27FC236}">
                    <a16:creationId xmlns:a16="http://schemas.microsoft.com/office/drawing/2014/main" id="{7C00655C-9280-49AE-AC43-F521F6367C5E}"/>
                  </a:ext>
                </a:extLst>
              </p:cNvPr>
              <p:cNvSpPr>
                <a:spLocks noChangeShapeType="1"/>
              </p:cNvSpPr>
              <p:nvPr userDrawn="1"/>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6" name="Line 240">
                <a:extLst>
                  <a:ext uri="{FF2B5EF4-FFF2-40B4-BE49-F238E27FC236}">
                    <a16:creationId xmlns:a16="http://schemas.microsoft.com/office/drawing/2014/main" id="{9D9ACC10-38B9-49B2-A9BA-9BC18B1A9B42}"/>
                  </a:ext>
                </a:extLst>
              </p:cNvPr>
              <p:cNvSpPr>
                <a:spLocks noChangeShapeType="1"/>
              </p:cNvSpPr>
              <p:nvPr userDrawn="1"/>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7" name="Line 244">
                <a:extLst>
                  <a:ext uri="{FF2B5EF4-FFF2-40B4-BE49-F238E27FC236}">
                    <a16:creationId xmlns:a16="http://schemas.microsoft.com/office/drawing/2014/main" id="{99C4EEED-F5F6-49BE-8EF4-C9D881A27774}"/>
                  </a:ext>
                </a:extLst>
              </p:cNvPr>
              <p:cNvSpPr>
                <a:spLocks noChangeShapeType="1"/>
              </p:cNvSpPr>
              <p:nvPr userDrawn="1"/>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8" name="Line 246">
                <a:extLst>
                  <a:ext uri="{FF2B5EF4-FFF2-40B4-BE49-F238E27FC236}">
                    <a16:creationId xmlns:a16="http://schemas.microsoft.com/office/drawing/2014/main" id="{D80B4E89-6046-4BEE-90E9-0A5D8084B01A}"/>
                  </a:ext>
                </a:extLst>
              </p:cNvPr>
              <p:cNvSpPr>
                <a:spLocks noChangeShapeType="1"/>
              </p:cNvSpPr>
              <p:nvPr userDrawn="1"/>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9" name="Line 250">
                <a:extLst>
                  <a:ext uri="{FF2B5EF4-FFF2-40B4-BE49-F238E27FC236}">
                    <a16:creationId xmlns:a16="http://schemas.microsoft.com/office/drawing/2014/main" id="{583B8F3E-68E1-44B0-B92C-413F5F0696FE}"/>
                  </a:ext>
                </a:extLst>
              </p:cNvPr>
              <p:cNvSpPr>
                <a:spLocks noChangeShapeType="1"/>
              </p:cNvSpPr>
              <p:nvPr userDrawn="1"/>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0" name="Line 252">
                <a:extLst>
                  <a:ext uri="{FF2B5EF4-FFF2-40B4-BE49-F238E27FC236}">
                    <a16:creationId xmlns:a16="http://schemas.microsoft.com/office/drawing/2014/main" id="{D6DB7C0D-C98D-4FC6-A0AC-BCDC7946188F}"/>
                  </a:ext>
                </a:extLst>
              </p:cNvPr>
              <p:cNvSpPr>
                <a:spLocks noChangeShapeType="1"/>
              </p:cNvSpPr>
              <p:nvPr userDrawn="1"/>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1" name="Line 254">
                <a:extLst>
                  <a:ext uri="{FF2B5EF4-FFF2-40B4-BE49-F238E27FC236}">
                    <a16:creationId xmlns:a16="http://schemas.microsoft.com/office/drawing/2014/main" id="{C3792932-00FD-477F-90CB-24F0F2C6D047}"/>
                  </a:ext>
                </a:extLst>
              </p:cNvPr>
              <p:cNvSpPr>
                <a:spLocks noChangeShapeType="1"/>
              </p:cNvSpPr>
              <p:nvPr userDrawn="1"/>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2" name="Line 256">
                <a:extLst>
                  <a:ext uri="{FF2B5EF4-FFF2-40B4-BE49-F238E27FC236}">
                    <a16:creationId xmlns:a16="http://schemas.microsoft.com/office/drawing/2014/main" id="{243D556E-0C15-45EB-AE1A-A5E293A7DD86}"/>
                  </a:ext>
                </a:extLst>
              </p:cNvPr>
              <p:cNvSpPr>
                <a:spLocks noChangeShapeType="1"/>
              </p:cNvSpPr>
              <p:nvPr userDrawn="1"/>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3" name="Line 258">
                <a:extLst>
                  <a:ext uri="{FF2B5EF4-FFF2-40B4-BE49-F238E27FC236}">
                    <a16:creationId xmlns:a16="http://schemas.microsoft.com/office/drawing/2014/main" id="{25F4CF68-5A7B-4718-A28A-F4490C358006}"/>
                  </a:ext>
                </a:extLst>
              </p:cNvPr>
              <p:cNvSpPr>
                <a:spLocks noChangeShapeType="1"/>
              </p:cNvSpPr>
              <p:nvPr userDrawn="1"/>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4" name="Line 260">
                <a:extLst>
                  <a:ext uri="{FF2B5EF4-FFF2-40B4-BE49-F238E27FC236}">
                    <a16:creationId xmlns:a16="http://schemas.microsoft.com/office/drawing/2014/main" id="{4AD7450B-1C97-476A-B84E-111C29DF9C13}"/>
                  </a:ext>
                </a:extLst>
              </p:cNvPr>
              <p:cNvSpPr>
                <a:spLocks noChangeShapeType="1"/>
              </p:cNvSpPr>
              <p:nvPr userDrawn="1"/>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5" name="Line 262">
                <a:extLst>
                  <a:ext uri="{FF2B5EF4-FFF2-40B4-BE49-F238E27FC236}">
                    <a16:creationId xmlns:a16="http://schemas.microsoft.com/office/drawing/2014/main" id="{B3F1A7F8-C4BE-4FFD-92D9-61DD6B7E9DCF}"/>
                  </a:ext>
                </a:extLst>
              </p:cNvPr>
              <p:cNvSpPr>
                <a:spLocks noChangeShapeType="1"/>
              </p:cNvSpPr>
              <p:nvPr userDrawn="1"/>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6" name="Line 264">
                <a:extLst>
                  <a:ext uri="{FF2B5EF4-FFF2-40B4-BE49-F238E27FC236}">
                    <a16:creationId xmlns:a16="http://schemas.microsoft.com/office/drawing/2014/main" id="{7BD9808D-4E51-4BD2-8AA7-6A7D7A7859CA}"/>
                  </a:ext>
                </a:extLst>
              </p:cNvPr>
              <p:cNvSpPr>
                <a:spLocks noChangeShapeType="1"/>
              </p:cNvSpPr>
              <p:nvPr userDrawn="1"/>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7" name="Line 266">
                <a:extLst>
                  <a:ext uri="{FF2B5EF4-FFF2-40B4-BE49-F238E27FC236}">
                    <a16:creationId xmlns:a16="http://schemas.microsoft.com/office/drawing/2014/main" id="{1B66D40C-4087-435B-A991-1F96241BE070}"/>
                  </a:ext>
                </a:extLst>
              </p:cNvPr>
              <p:cNvSpPr>
                <a:spLocks noChangeShapeType="1"/>
              </p:cNvSpPr>
              <p:nvPr userDrawn="1"/>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8" name="Line 268">
                <a:extLst>
                  <a:ext uri="{FF2B5EF4-FFF2-40B4-BE49-F238E27FC236}">
                    <a16:creationId xmlns:a16="http://schemas.microsoft.com/office/drawing/2014/main" id="{2D8BA85B-7D51-45C2-8A0E-18BDE832C6CA}"/>
                  </a:ext>
                </a:extLst>
              </p:cNvPr>
              <p:cNvSpPr>
                <a:spLocks noChangeShapeType="1"/>
              </p:cNvSpPr>
              <p:nvPr userDrawn="1"/>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9" name="Line 270">
                <a:extLst>
                  <a:ext uri="{FF2B5EF4-FFF2-40B4-BE49-F238E27FC236}">
                    <a16:creationId xmlns:a16="http://schemas.microsoft.com/office/drawing/2014/main" id="{10CF31EB-2CB4-4D8F-A4A9-48B18E659A8E}"/>
                  </a:ext>
                </a:extLst>
              </p:cNvPr>
              <p:cNvSpPr>
                <a:spLocks noChangeShapeType="1"/>
              </p:cNvSpPr>
              <p:nvPr userDrawn="1"/>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0" name="Line 272">
                <a:extLst>
                  <a:ext uri="{FF2B5EF4-FFF2-40B4-BE49-F238E27FC236}">
                    <a16:creationId xmlns:a16="http://schemas.microsoft.com/office/drawing/2014/main" id="{F40B4D5C-2DB0-4211-B6A1-C15F87BC8249}"/>
                  </a:ext>
                </a:extLst>
              </p:cNvPr>
              <p:cNvSpPr>
                <a:spLocks noChangeShapeType="1"/>
              </p:cNvSpPr>
              <p:nvPr userDrawn="1"/>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1" name="Line 274">
                <a:extLst>
                  <a:ext uri="{FF2B5EF4-FFF2-40B4-BE49-F238E27FC236}">
                    <a16:creationId xmlns:a16="http://schemas.microsoft.com/office/drawing/2014/main" id="{BAAB5D79-E022-4471-8585-11C02C758F57}"/>
                  </a:ext>
                </a:extLst>
              </p:cNvPr>
              <p:cNvSpPr>
                <a:spLocks noChangeShapeType="1"/>
              </p:cNvSpPr>
              <p:nvPr userDrawn="1"/>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2" name="Line 276">
                <a:extLst>
                  <a:ext uri="{FF2B5EF4-FFF2-40B4-BE49-F238E27FC236}">
                    <a16:creationId xmlns:a16="http://schemas.microsoft.com/office/drawing/2014/main" id="{264FBB83-2D29-4020-8788-22E881FD520C}"/>
                  </a:ext>
                </a:extLst>
              </p:cNvPr>
              <p:cNvSpPr>
                <a:spLocks noChangeShapeType="1"/>
              </p:cNvSpPr>
              <p:nvPr userDrawn="1"/>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3" name="Line 278">
                <a:extLst>
                  <a:ext uri="{FF2B5EF4-FFF2-40B4-BE49-F238E27FC236}">
                    <a16:creationId xmlns:a16="http://schemas.microsoft.com/office/drawing/2014/main" id="{0C01E9E8-DD2E-4CCA-B15D-805F20D3213D}"/>
                  </a:ext>
                </a:extLst>
              </p:cNvPr>
              <p:cNvSpPr>
                <a:spLocks noChangeShapeType="1"/>
              </p:cNvSpPr>
              <p:nvPr userDrawn="1"/>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 name="Line 256">
                <a:extLst>
                  <a:ext uri="{FF2B5EF4-FFF2-40B4-BE49-F238E27FC236}">
                    <a16:creationId xmlns:a16="http://schemas.microsoft.com/office/drawing/2014/main" id="{069F73C4-38A3-4104-8412-F112FE21D95F}"/>
                  </a:ext>
                </a:extLst>
              </p:cNvPr>
              <p:cNvSpPr>
                <a:spLocks noChangeShapeType="1"/>
              </p:cNvSpPr>
              <p:nvPr userDrawn="1"/>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 name="Line 234">
                <a:extLst>
                  <a:ext uri="{FF2B5EF4-FFF2-40B4-BE49-F238E27FC236}">
                    <a16:creationId xmlns:a16="http://schemas.microsoft.com/office/drawing/2014/main" id="{C99160B0-A228-4AF0-835B-195B0F2F5066}"/>
                  </a:ext>
                </a:extLst>
              </p:cNvPr>
              <p:cNvSpPr>
                <a:spLocks noChangeShapeType="1"/>
              </p:cNvSpPr>
              <p:nvPr userDrawn="1"/>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grpSp>
        <p:grpSp>
          <p:nvGrpSpPr>
            <p:cNvPr id="4" name="Group 3">
              <a:extLst>
                <a:ext uri="{FF2B5EF4-FFF2-40B4-BE49-F238E27FC236}">
                  <a16:creationId xmlns:a16="http://schemas.microsoft.com/office/drawing/2014/main" id="{D1E4EE04-F8F2-4BB4-9279-7E564905F432}"/>
                </a:ext>
              </a:extLst>
            </p:cNvPr>
            <p:cNvGrpSpPr/>
            <p:nvPr userDrawn="1"/>
          </p:nvGrpSpPr>
          <p:grpSpPr bwMode="gray">
            <a:xfrm>
              <a:off x="0" y="-319423"/>
              <a:ext cx="12192000" cy="232538"/>
              <a:chOff x="0" y="-319423"/>
              <a:chExt cx="12192000" cy="232538"/>
            </a:xfrm>
          </p:grpSpPr>
          <p:sp>
            <p:nvSpPr>
              <p:cNvPr id="74" name="Line 146">
                <a:extLst>
                  <a:ext uri="{FF2B5EF4-FFF2-40B4-BE49-F238E27FC236}">
                    <a16:creationId xmlns:a16="http://schemas.microsoft.com/office/drawing/2014/main" id="{E9055BE5-2D90-426C-9788-56C9BD9DCE12}"/>
                  </a:ext>
                </a:extLst>
              </p:cNvPr>
              <p:cNvSpPr>
                <a:spLocks noChangeShapeType="1"/>
              </p:cNvSpPr>
              <p:nvPr userDrawn="1"/>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5" name="Line 148">
                <a:extLst>
                  <a:ext uri="{FF2B5EF4-FFF2-40B4-BE49-F238E27FC236}">
                    <a16:creationId xmlns:a16="http://schemas.microsoft.com/office/drawing/2014/main" id="{C9DAB43D-CC73-4859-B141-4AD98C2E82B1}"/>
                  </a:ext>
                </a:extLst>
              </p:cNvPr>
              <p:cNvSpPr>
                <a:spLocks noChangeShapeType="1"/>
              </p:cNvSpPr>
              <p:nvPr userDrawn="1"/>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6" name="Line 150">
                <a:extLst>
                  <a:ext uri="{FF2B5EF4-FFF2-40B4-BE49-F238E27FC236}">
                    <a16:creationId xmlns:a16="http://schemas.microsoft.com/office/drawing/2014/main" id="{783CCD94-2E85-48EB-BCC8-A74F2D10AF85}"/>
                  </a:ext>
                </a:extLst>
              </p:cNvPr>
              <p:cNvSpPr>
                <a:spLocks noChangeShapeType="1"/>
              </p:cNvSpPr>
              <p:nvPr userDrawn="1"/>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7" name="Line 152">
                <a:extLst>
                  <a:ext uri="{FF2B5EF4-FFF2-40B4-BE49-F238E27FC236}">
                    <a16:creationId xmlns:a16="http://schemas.microsoft.com/office/drawing/2014/main" id="{0F7BBE4D-BB21-42A9-8A7F-51311F57971B}"/>
                  </a:ext>
                </a:extLst>
              </p:cNvPr>
              <p:cNvSpPr>
                <a:spLocks noChangeShapeType="1"/>
              </p:cNvSpPr>
              <p:nvPr userDrawn="1"/>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8" name="Line 154">
                <a:extLst>
                  <a:ext uri="{FF2B5EF4-FFF2-40B4-BE49-F238E27FC236}">
                    <a16:creationId xmlns:a16="http://schemas.microsoft.com/office/drawing/2014/main" id="{B22D8C54-40B9-45B3-8AAD-C175EF1C03A5}"/>
                  </a:ext>
                </a:extLst>
              </p:cNvPr>
              <p:cNvSpPr>
                <a:spLocks noChangeShapeType="1"/>
              </p:cNvSpPr>
              <p:nvPr userDrawn="1"/>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9" name="Line 156">
                <a:extLst>
                  <a:ext uri="{FF2B5EF4-FFF2-40B4-BE49-F238E27FC236}">
                    <a16:creationId xmlns:a16="http://schemas.microsoft.com/office/drawing/2014/main" id="{4F2F6FA5-551A-4D31-8B60-0ED7E6A5FB25}"/>
                  </a:ext>
                </a:extLst>
              </p:cNvPr>
              <p:cNvSpPr>
                <a:spLocks noChangeShapeType="1"/>
              </p:cNvSpPr>
              <p:nvPr userDrawn="1"/>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0" name="Line 158">
                <a:extLst>
                  <a:ext uri="{FF2B5EF4-FFF2-40B4-BE49-F238E27FC236}">
                    <a16:creationId xmlns:a16="http://schemas.microsoft.com/office/drawing/2014/main" id="{4E81690B-CF1F-4979-ACDC-5676C4E26557}"/>
                  </a:ext>
                </a:extLst>
              </p:cNvPr>
              <p:cNvSpPr>
                <a:spLocks noChangeShapeType="1"/>
              </p:cNvSpPr>
              <p:nvPr userDrawn="1"/>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1" name="Line 160">
                <a:extLst>
                  <a:ext uri="{FF2B5EF4-FFF2-40B4-BE49-F238E27FC236}">
                    <a16:creationId xmlns:a16="http://schemas.microsoft.com/office/drawing/2014/main" id="{633CAFBD-66D7-4751-BFFA-5CED1363874D}"/>
                  </a:ext>
                </a:extLst>
              </p:cNvPr>
              <p:cNvSpPr>
                <a:spLocks noChangeShapeType="1"/>
              </p:cNvSpPr>
              <p:nvPr userDrawn="1"/>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2" name="Line 162">
                <a:extLst>
                  <a:ext uri="{FF2B5EF4-FFF2-40B4-BE49-F238E27FC236}">
                    <a16:creationId xmlns:a16="http://schemas.microsoft.com/office/drawing/2014/main" id="{E7DD789A-A91C-4297-89D3-3D88F7FEA0DF}"/>
                  </a:ext>
                </a:extLst>
              </p:cNvPr>
              <p:cNvSpPr>
                <a:spLocks noChangeShapeType="1"/>
              </p:cNvSpPr>
              <p:nvPr userDrawn="1"/>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3" name="Line 164">
                <a:extLst>
                  <a:ext uri="{FF2B5EF4-FFF2-40B4-BE49-F238E27FC236}">
                    <a16:creationId xmlns:a16="http://schemas.microsoft.com/office/drawing/2014/main" id="{76F57F59-BF0B-41A3-A7B8-600C34C6993A}"/>
                  </a:ext>
                </a:extLst>
              </p:cNvPr>
              <p:cNvSpPr>
                <a:spLocks noChangeShapeType="1"/>
              </p:cNvSpPr>
              <p:nvPr userDrawn="1"/>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4" name="Line 166">
                <a:extLst>
                  <a:ext uri="{FF2B5EF4-FFF2-40B4-BE49-F238E27FC236}">
                    <a16:creationId xmlns:a16="http://schemas.microsoft.com/office/drawing/2014/main" id="{AF8B9695-955E-427E-BAF0-0AD330712B69}"/>
                  </a:ext>
                </a:extLst>
              </p:cNvPr>
              <p:cNvSpPr>
                <a:spLocks noChangeShapeType="1"/>
              </p:cNvSpPr>
              <p:nvPr userDrawn="1"/>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5" name="Line 168">
                <a:extLst>
                  <a:ext uri="{FF2B5EF4-FFF2-40B4-BE49-F238E27FC236}">
                    <a16:creationId xmlns:a16="http://schemas.microsoft.com/office/drawing/2014/main" id="{B40382F7-32B1-4D0F-AE85-711838DDE070}"/>
                  </a:ext>
                </a:extLst>
              </p:cNvPr>
              <p:cNvSpPr>
                <a:spLocks noChangeShapeType="1"/>
              </p:cNvSpPr>
              <p:nvPr userDrawn="1"/>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6" name="Line 170">
                <a:extLst>
                  <a:ext uri="{FF2B5EF4-FFF2-40B4-BE49-F238E27FC236}">
                    <a16:creationId xmlns:a16="http://schemas.microsoft.com/office/drawing/2014/main" id="{5A705FED-B06F-451A-98D5-A1B80BB4B1CD}"/>
                  </a:ext>
                </a:extLst>
              </p:cNvPr>
              <p:cNvSpPr>
                <a:spLocks noChangeShapeType="1"/>
              </p:cNvSpPr>
              <p:nvPr userDrawn="1"/>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7" name="Line 172">
                <a:extLst>
                  <a:ext uri="{FF2B5EF4-FFF2-40B4-BE49-F238E27FC236}">
                    <a16:creationId xmlns:a16="http://schemas.microsoft.com/office/drawing/2014/main" id="{487C6CE1-2972-4940-B54B-C3BCB3D20AE9}"/>
                  </a:ext>
                </a:extLst>
              </p:cNvPr>
              <p:cNvSpPr>
                <a:spLocks noChangeShapeType="1"/>
              </p:cNvSpPr>
              <p:nvPr userDrawn="1"/>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8" name="Line 174">
                <a:extLst>
                  <a:ext uri="{FF2B5EF4-FFF2-40B4-BE49-F238E27FC236}">
                    <a16:creationId xmlns:a16="http://schemas.microsoft.com/office/drawing/2014/main" id="{656E3E82-31B7-4132-A694-B3BA52205906}"/>
                  </a:ext>
                </a:extLst>
              </p:cNvPr>
              <p:cNvSpPr>
                <a:spLocks noChangeShapeType="1"/>
              </p:cNvSpPr>
              <p:nvPr userDrawn="1"/>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9" name="Line 176">
                <a:extLst>
                  <a:ext uri="{FF2B5EF4-FFF2-40B4-BE49-F238E27FC236}">
                    <a16:creationId xmlns:a16="http://schemas.microsoft.com/office/drawing/2014/main" id="{DAA86CA9-C84E-41E4-89BE-93359944FA45}"/>
                  </a:ext>
                </a:extLst>
              </p:cNvPr>
              <p:cNvSpPr>
                <a:spLocks noChangeShapeType="1"/>
              </p:cNvSpPr>
              <p:nvPr userDrawn="1"/>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0" name="Line 178">
                <a:extLst>
                  <a:ext uri="{FF2B5EF4-FFF2-40B4-BE49-F238E27FC236}">
                    <a16:creationId xmlns:a16="http://schemas.microsoft.com/office/drawing/2014/main" id="{29766851-2B5B-4AB2-A299-AE8A9D1448C1}"/>
                  </a:ext>
                </a:extLst>
              </p:cNvPr>
              <p:cNvSpPr>
                <a:spLocks noChangeShapeType="1"/>
              </p:cNvSpPr>
              <p:nvPr userDrawn="1"/>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1" name="Line 180">
                <a:extLst>
                  <a:ext uri="{FF2B5EF4-FFF2-40B4-BE49-F238E27FC236}">
                    <a16:creationId xmlns:a16="http://schemas.microsoft.com/office/drawing/2014/main" id="{62C4EEAD-74C6-4071-89B2-D1C6943C2646}"/>
                  </a:ext>
                </a:extLst>
              </p:cNvPr>
              <p:cNvSpPr>
                <a:spLocks noChangeShapeType="1"/>
              </p:cNvSpPr>
              <p:nvPr userDrawn="1"/>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2" name="Line 182">
                <a:extLst>
                  <a:ext uri="{FF2B5EF4-FFF2-40B4-BE49-F238E27FC236}">
                    <a16:creationId xmlns:a16="http://schemas.microsoft.com/office/drawing/2014/main" id="{DC902D87-DF78-4305-BDFF-4DAB6AC0CAE5}"/>
                  </a:ext>
                </a:extLst>
              </p:cNvPr>
              <p:cNvSpPr>
                <a:spLocks noChangeShapeType="1"/>
              </p:cNvSpPr>
              <p:nvPr userDrawn="1"/>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3" name="Line 184">
                <a:extLst>
                  <a:ext uri="{FF2B5EF4-FFF2-40B4-BE49-F238E27FC236}">
                    <a16:creationId xmlns:a16="http://schemas.microsoft.com/office/drawing/2014/main" id="{7175C76A-A1F4-4705-8A56-D52F0D11CEEF}"/>
                  </a:ext>
                </a:extLst>
              </p:cNvPr>
              <p:cNvSpPr>
                <a:spLocks noChangeShapeType="1"/>
              </p:cNvSpPr>
              <p:nvPr userDrawn="1"/>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4" name="Line 186">
                <a:extLst>
                  <a:ext uri="{FF2B5EF4-FFF2-40B4-BE49-F238E27FC236}">
                    <a16:creationId xmlns:a16="http://schemas.microsoft.com/office/drawing/2014/main" id="{7A788EDF-7320-4E27-8200-B39B8B11FCFE}"/>
                  </a:ext>
                </a:extLst>
              </p:cNvPr>
              <p:cNvSpPr>
                <a:spLocks noChangeShapeType="1"/>
              </p:cNvSpPr>
              <p:nvPr userDrawn="1"/>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5" name="Line 188">
                <a:extLst>
                  <a:ext uri="{FF2B5EF4-FFF2-40B4-BE49-F238E27FC236}">
                    <a16:creationId xmlns:a16="http://schemas.microsoft.com/office/drawing/2014/main" id="{D0B43F8E-AEAC-409E-BEDE-92A7446BD03B}"/>
                  </a:ext>
                </a:extLst>
              </p:cNvPr>
              <p:cNvSpPr>
                <a:spLocks noChangeShapeType="1"/>
              </p:cNvSpPr>
              <p:nvPr userDrawn="1"/>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6" name="Line 190">
                <a:extLst>
                  <a:ext uri="{FF2B5EF4-FFF2-40B4-BE49-F238E27FC236}">
                    <a16:creationId xmlns:a16="http://schemas.microsoft.com/office/drawing/2014/main" id="{BA0574E9-4D1E-431A-85EB-147564BB3DEF}"/>
                  </a:ext>
                </a:extLst>
              </p:cNvPr>
              <p:cNvSpPr>
                <a:spLocks noChangeShapeType="1"/>
              </p:cNvSpPr>
              <p:nvPr userDrawn="1"/>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7" name="Line 192">
                <a:extLst>
                  <a:ext uri="{FF2B5EF4-FFF2-40B4-BE49-F238E27FC236}">
                    <a16:creationId xmlns:a16="http://schemas.microsoft.com/office/drawing/2014/main" id="{34682F73-8F81-40AF-8F08-FAD4948E1D1E}"/>
                  </a:ext>
                </a:extLst>
              </p:cNvPr>
              <p:cNvSpPr>
                <a:spLocks noChangeShapeType="1"/>
              </p:cNvSpPr>
              <p:nvPr userDrawn="1"/>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8" name="Line 194">
                <a:extLst>
                  <a:ext uri="{FF2B5EF4-FFF2-40B4-BE49-F238E27FC236}">
                    <a16:creationId xmlns:a16="http://schemas.microsoft.com/office/drawing/2014/main" id="{78089B54-998B-4545-96AF-D93CE3D8B3E6}"/>
                  </a:ext>
                </a:extLst>
              </p:cNvPr>
              <p:cNvSpPr>
                <a:spLocks noChangeShapeType="1"/>
              </p:cNvSpPr>
              <p:nvPr userDrawn="1"/>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9" name="Line 196">
                <a:extLst>
                  <a:ext uri="{FF2B5EF4-FFF2-40B4-BE49-F238E27FC236}">
                    <a16:creationId xmlns:a16="http://schemas.microsoft.com/office/drawing/2014/main" id="{863243C7-7234-49FD-A09D-DB3A608F866B}"/>
                  </a:ext>
                </a:extLst>
              </p:cNvPr>
              <p:cNvSpPr>
                <a:spLocks noChangeShapeType="1"/>
              </p:cNvSpPr>
              <p:nvPr userDrawn="1"/>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0" name="Line 198">
                <a:extLst>
                  <a:ext uri="{FF2B5EF4-FFF2-40B4-BE49-F238E27FC236}">
                    <a16:creationId xmlns:a16="http://schemas.microsoft.com/office/drawing/2014/main" id="{610AD6E6-BE8C-4979-A81B-C07AA7B21F50}"/>
                  </a:ext>
                </a:extLst>
              </p:cNvPr>
              <p:cNvSpPr>
                <a:spLocks noChangeShapeType="1"/>
              </p:cNvSpPr>
              <p:nvPr userDrawn="1"/>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1" name="Line 200">
                <a:extLst>
                  <a:ext uri="{FF2B5EF4-FFF2-40B4-BE49-F238E27FC236}">
                    <a16:creationId xmlns:a16="http://schemas.microsoft.com/office/drawing/2014/main" id="{45178C0C-CD75-4422-92EB-EA69A0292FAB}"/>
                  </a:ext>
                </a:extLst>
              </p:cNvPr>
              <p:cNvSpPr>
                <a:spLocks noChangeShapeType="1"/>
              </p:cNvSpPr>
              <p:nvPr userDrawn="1"/>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2" name="Line 202">
                <a:extLst>
                  <a:ext uri="{FF2B5EF4-FFF2-40B4-BE49-F238E27FC236}">
                    <a16:creationId xmlns:a16="http://schemas.microsoft.com/office/drawing/2014/main" id="{E8C04A60-9038-4BC1-9BF6-EB52D623DA0A}"/>
                  </a:ext>
                </a:extLst>
              </p:cNvPr>
              <p:cNvSpPr>
                <a:spLocks noChangeShapeType="1"/>
              </p:cNvSpPr>
              <p:nvPr userDrawn="1"/>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3" name="Line 204">
                <a:extLst>
                  <a:ext uri="{FF2B5EF4-FFF2-40B4-BE49-F238E27FC236}">
                    <a16:creationId xmlns:a16="http://schemas.microsoft.com/office/drawing/2014/main" id="{F317CA47-DBE7-4A30-8484-4F3C1A3CC9B1}"/>
                  </a:ext>
                </a:extLst>
              </p:cNvPr>
              <p:cNvSpPr>
                <a:spLocks noChangeShapeType="1"/>
              </p:cNvSpPr>
              <p:nvPr userDrawn="1"/>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4" name="Line 206">
                <a:extLst>
                  <a:ext uri="{FF2B5EF4-FFF2-40B4-BE49-F238E27FC236}">
                    <a16:creationId xmlns:a16="http://schemas.microsoft.com/office/drawing/2014/main" id="{51CA300F-44E9-403B-8A70-DF5ABEFF571F}"/>
                  </a:ext>
                </a:extLst>
              </p:cNvPr>
              <p:cNvSpPr>
                <a:spLocks noChangeShapeType="1"/>
              </p:cNvSpPr>
              <p:nvPr userDrawn="1"/>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5" name="Line 208">
                <a:extLst>
                  <a:ext uri="{FF2B5EF4-FFF2-40B4-BE49-F238E27FC236}">
                    <a16:creationId xmlns:a16="http://schemas.microsoft.com/office/drawing/2014/main" id="{9C28B45E-77E9-4916-B3E3-A1212720CA58}"/>
                  </a:ext>
                </a:extLst>
              </p:cNvPr>
              <p:cNvSpPr>
                <a:spLocks noChangeShapeType="1"/>
              </p:cNvSpPr>
              <p:nvPr userDrawn="1"/>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6" name="Line 210">
                <a:extLst>
                  <a:ext uri="{FF2B5EF4-FFF2-40B4-BE49-F238E27FC236}">
                    <a16:creationId xmlns:a16="http://schemas.microsoft.com/office/drawing/2014/main" id="{F7A40021-1BFF-4A9D-A6AE-54B1DFC57433}"/>
                  </a:ext>
                </a:extLst>
              </p:cNvPr>
              <p:cNvSpPr>
                <a:spLocks noChangeShapeType="1"/>
              </p:cNvSpPr>
              <p:nvPr userDrawn="1"/>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7" name="Line 212">
                <a:extLst>
                  <a:ext uri="{FF2B5EF4-FFF2-40B4-BE49-F238E27FC236}">
                    <a16:creationId xmlns:a16="http://schemas.microsoft.com/office/drawing/2014/main" id="{1C31ED5B-C152-4A41-8615-C15854B5D537}"/>
                  </a:ext>
                </a:extLst>
              </p:cNvPr>
              <p:cNvSpPr>
                <a:spLocks noChangeShapeType="1"/>
              </p:cNvSpPr>
              <p:nvPr userDrawn="1"/>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8" name="Line 214">
                <a:extLst>
                  <a:ext uri="{FF2B5EF4-FFF2-40B4-BE49-F238E27FC236}">
                    <a16:creationId xmlns:a16="http://schemas.microsoft.com/office/drawing/2014/main" id="{9AAFA5CB-0C0F-48AB-A84F-BAC8E78AAABD}"/>
                  </a:ext>
                </a:extLst>
              </p:cNvPr>
              <p:cNvSpPr>
                <a:spLocks noChangeShapeType="1"/>
              </p:cNvSpPr>
              <p:nvPr userDrawn="1"/>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9" name="Line 216">
                <a:extLst>
                  <a:ext uri="{FF2B5EF4-FFF2-40B4-BE49-F238E27FC236}">
                    <a16:creationId xmlns:a16="http://schemas.microsoft.com/office/drawing/2014/main" id="{975067D0-02E6-483A-B473-55D60C60E80D}"/>
                  </a:ext>
                </a:extLst>
              </p:cNvPr>
              <p:cNvSpPr>
                <a:spLocks noChangeShapeType="1"/>
              </p:cNvSpPr>
              <p:nvPr userDrawn="1"/>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0" name="Line 218">
                <a:extLst>
                  <a:ext uri="{FF2B5EF4-FFF2-40B4-BE49-F238E27FC236}">
                    <a16:creationId xmlns:a16="http://schemas.microsoft.com/office/drawing/2014/main" id="{D35D1D57-9861-4580-8EB1-9EFA1657E1D9}"/>
                  </a:ext>
                </a:extLst>
              </p:cNvPr>
              <p:cNvSpPr>
                <a:spLocks noChangeShapeType="1"/>
              </p:cNvSpPr>
              <p:nvPr userDrawn="1"/>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1" name="Line 220">
                <a:extLst>
                  <a:ext uri="{FF2B5EF4-FFF2-40B4-BE49-F238E27FC236}">
                    <a16:creationId xmlns:a16="http://schemas.microsoft.com/office/drawing/2014/main" id="{29CAB4B8-1267-4A6F-B76C-624EBF2CFCF7}"/>
                  </a:ext>
                </a:extLst>
              </p:cNvPr>
              <p:cNvSpPr>
                <a:spLocks noChangeShapeType="1"/>
              </p:cNvSpPr>
              <p:nvPr userDrawn="1"/>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2" name="Line 222">
                <a:extLst>
                  <a:ext uri="{FF2B5EF4-FFF2-40B4-BE49-F238E27FC236}">
                    <a16:creationId xmlns:a16="http://schemas.microsoft.com/office/drawing/2014/main" id="{75FE8E74-853D-4F5C-8F49-B4E3F82DD7CC}"/>
                  </a:ext>
                </a:extLst>
              </p:cNvPr>
              <p:cNvSpPr>
                <a:spLocks noChangeShapeType="1"/>
              </p:cNvSpPr>
              <p:nvPr userDrawn="1"/>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3" name="Line 224">
                <a:extLst>
                  <a:ext uri="{FF2B5EF4-FFF2-40B4-BE49-F238E27FC236}">
                    <a16:creationId xmlns:a16="http://schemas.microsoft.com/office/drawing/2014/main" id="{AC086E93-FBE8-477A-AA5B-BE3ADFA2DF0A}"/>
                  </a:ext>
                </a:extLst>
              </p:cNvPr>
              <p:cNvSpPr>
                <a:spLocks noChangeShapeType="1"/>
              </p:cNvSpPr>
              <p:nvPr userDrawn="1"/>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4" name="Line 226">
                <a:extLst>
                  <a:ext uri="{FF2B5EF4-FFF2-40B4-BE49-F238E27FC236}">
                    <a16:creationId xmlns:a16="http://schemas.microsoft.com/office/drawing/2014/main" id="{9C4415A8-7AF8-4C4E-89F4-08F1AEAA0ECB}"/>
                  </a:ext>
                </a:extLst>
              </p:cNvPr>
              <p:cNvSpPr>
                <a:spLocks noChangeShapeType="1"/>
              </p:cNvSpPr>
              <p:nvPr userDrawn="1"/>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5" name="Line 228">
                <a:extLst>
                  <a:ext uri="{FF2B5EF4-FFF2-40B4-BE49-F238E27FC236}">
                    <a16:creationId xmlns:a16="http://schemas.microsoft.com/office/drawing/2014/main" id="{DF15FA93-32C4-4F67-8DCC-6211727CFA8C}"/>
                  </a:ext>
                </a:extLst>
              </p:cNvPr>
              <p:cNvSpPr>
                <a:spLocks noChangeShapeType="1"/>
              </p:cNvSpPr>
              <p:nvPr userDrawn="1"/>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 name="Line 146">
                <a:extLst>
                  <a:ext uri="{FF2B5EF4-FFF2-40B4-BE49-F238E27FC236}">
                    <a16:creationId xmlns:a16="http://schemas.microsoft.com/office/drawing/2014/main" id="{7D390C6A-5B10-4DAE-8DD4-C3F34474859E}"/>
                  </a:ext>
                </a:extLst>
              </p:cNvPr>
              <p:cNvSpPr>
                <a:spLocks noChangeShapeType="1"/>
              </p:cNvSpPr>
              <p:nvPr userDrawn="1"/>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 name="Line 204">
                <a:extLst>
                  <a:ext uri="{FF2B5EF4-FFF2-40B4-BE49-F238E27FC236}">
                    <a16:creationId xmlns:a16="http://schemas.microsoft.com/office/drawing/2014/main" id="{5271E9CB-D203-4F88-940B-CE0E7F4C09E7}"/>
                  </a:ext>
                </a:extLst>
              </p:cNvPr>
              <p:cNvSpPr>
                <a:spLocks noChangeShapeType="1"/>
              </p:cNvSpPr>
              <p:nvPr userDrawn="1"/>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grpSp>
          <p:nvGrpSpPr>
            <p:cNvPr id="203" name="Group 202">
              <a:extLst>
                <a:ext uri="{FF2B5EF4-FFF2-40B4-BE49-F238E27FC236}">
                  <a16:creationId xmlns:a16="http://schemas.microsoft.com/office/drawing/2014/main" id="{9A55F9D7-F44C-424B-9951-671096D74919}"/>
                </a:ext>
              </a:extLst>
            </p:cNvPr>
            <p:cNvGrpSpPr/>
            <p:nvPr userDrawn="1"/>
          </p:nvGrpSpPr>
          <p:grpSpPr bwMode="gray">
            <a:xfrm>
              <a:off x="0" y="6948152"/>
              <a:ext cx="12192000" cy="232538"/>
              <a:chOff x="0" y="-319423"/>
              <a:chExt cx="12192000" cy="232538"/>
            </a:xfrm>
          </p:grpSpPr>
          <p:sp>
            <p:nvSpPr>
              <p:cNvPr id="204" name="Line 146">
                <a:extLst>
                  <a:ext uri="{FF2B5EF4-FFF2-40B4-BE49-F238E27FC236}">
                    <a16:creationId xmlns:a16="http://schemas.microsoft.com/office/drawing/2014/main" id="{E7BD9EED-FCAB-401A-A074-FF1ADD8AB933}"/>
                  </a:ext>
                </a:extLst>
              </p:cNvPr>
              <p:cNvSpPr>
                <a:spLocks noChangeShapeType="1"/>
              </p:cNvSpPr>
              <p:nvPr userDrawn="1"/>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5" name="Line 148">
                <a:extLst>
                  <a:ext uri="{FF2B5EF4-FFF2-40B4-BE49-F238E27FC236}">
                    <a16:creationId xmlns:a16="http://schemas.microsoft.com/office/drawing/2014/main" id="{322B27C5-ACD5-4A53-80DA-48142FEEF762}"/>
                  </a:ext>
                </a:extLst>
              </p:cNvPr>
              <p:cNvSpPr>
                <a:spLocks noChangeShapeType="1"/>
              </p:cNvSpPr>
              <p:nvPr userDrawn="1"/>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6" name="Line 150">
                <a:extLst>
                  <a:ext uri="{FF2B5EF4-FFF2-40B4-BE49-F238E27FC236}">
                    <a16:creationId xmlns:a16="http://schemas.microsoft.com/office/drawing/2014/main" id="{7D1FD05B-CCD1-4CB9-9E34-FADFDCBE8672}"/>
                  </a:ext>
                </a:extLst>
              </p:cNvPr>
              <p:cNvSpPr>
                <a:spLocks noChangeShapeType="1"/>
              </p:cNvSpPr>
              <p:nvPr userDrawn="1"/>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7" name="Line 152">
                <a:extLst>
                  <a:ext uri="{FF2B5EF4-FFF2-40B4-BE49-F238E27FC236}">
                    <a16:creationId xmlns:a16="http://schemas.microsoft.com/office/drawing/2014/main" id="{F98029B3-7D80-404E-9BAF-E8984449ED8E}"/>
                  </a:ext>
                </a:extLst>
              </p:cNvPr>
              <p:cNvSpPr>
                <a:spLocks noChangeShapeType="1"/>
              </p:cNvSpPr>
              <p:nvPr userDrawn="1"/>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8" name="Line 154">
                <a:extLst>
                  <a:ext uri="{FF2B5EF4-FFF2-40B4-BE49-F238E27FC236}">
                    <a16:creationId xmlns:a16="http://schemas.microsoft.com/office/drawing/2014/main" id="{6B1736EE-8925-47AE-AF7D-EC3491A69D69}"/>
                  </a:ext>
                </a:extLst>
              </p:cNvPr>
              <p:cNvSpPr>
                <a:spLocks noChangeShapeType="1"/>
              </p:cNvSpPr>
              <p:nvPr userDrawn="1"/>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9" name="Line 156">
                <a:extLst>
                  <a:ext uri="{FF2B5EF4-FFF2-40B4-BE49-F238E27FC236}">
                    <a16:creationId xmlns:a16="http://schemas.microsoft.com/office/drawing/2014/main" id="{AB881379-0CB5-488C-83C5-AD5ABE6B4AC4}"/>
                  </a:ext>
                </a:extLst>
              </p:cNvPr>
              <p:cNvSpPr>
                <a:spLocks noChangeShapeType="1"/>
              </p:cNvSpPr>
              <p:nvPr userDrawn="1"/>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0" name="Line 158">
                <a:extLst>
                  <a:ext uri="{FF2B5EF4-FFF2-40B4-BE49-F238E27FC236}">
                    <a16:creationId xmlns:a16="http://schemas.microsoft.com/office/drawing/2014/main" id="{EA704E05-E987-48D7-9744-1E7C7F603983}"/>
                  </a:ext>
                </a:extLst>
              </p:cNvPr>
              <p:cNvSpPr>
                <a:spLocks noChangeShapeType="1"/>
              </p:cNvSpPr>
              <p:nvPr userDrawn="1"/>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1" name="Line 160">
                <a:extLst>
                  <a:ext uri="{FF2B5EF4-FFF2-40B4-BE49-F238E27FC236}">
                    <a16:creationId xmlns:a16="http://schemas.microsoft.com/office/drawing/2014/main" id="{DD8A1146-C797-470B-86FF-26558384DE44}"/>
                  </a:ext>
                </a:extLst>
              </p:cNvPr>
              <p:cNvSpPr>
                <a:spLocks noChangeShapeType="1"/>
              </p:cNvSpPr>
              <p:nvPr userDrawn="1"/>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2" name="Line 162">
                <a:extLst>
                  <a:ext uri="{FF2B5EF4-FFF2-40B4-BE49-F238E27FC236}">
                    <a16:creationId xmlns:a16="http://schemas.microsoft.com/office/drawing/2014/main" id="{956D2995-FD90-4960-B6C6-37F74F1CD49F}"/>
                  </a:ext>
                </a:extLst>
              </p:cNvPr>
              <p:cNvSpPr>
                <a:spLocks noChangeShapeType="1"/>
              </p:cNvSpPr>
              <p:nvPr userDrawn="1"/>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3" name="Line 164">
                <a:extLst>
                  <a:ext uri="{FF2B5EF4-FFF2-40B4-BE49-F238E27FC236}">
                    <a16:creationId xmlns:a16="http://schemas.microsoft.com/office/drawing/2014/main" id="{4452549F-2205-4DE5-9231-C0119A43D645}"/>
                  </a:ext>
                </a:extLst>
              </p:cNvPr>
              <p:cNvSpPr>
                <a:spLocks noChangeShapeType="1"/>
              </p:cNvSpPr>
              <p:nvPr userDrawn="1"/>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4" name="Line 166">
                <a:extLst>
                  <a:ext uri="{FF2B5EF4-FFF2-40B4-BE49-F238E27FC236}">
                    <a16:creationId xmlns:a16="http://schemas.microsoft.com/office/drawing/2014/main" id="{06A73587-41DB-458D-BA0E-A41FC0F53469}"/>
                  </a:ext>
                </a:extLst>
              </p:cNvPr>
              <p:cNvSpPr>
                <a:spLocks noChangeShapeType="1"/>
              </p:cNvSpPr>
              <p:nvPr userDrawn="1"/>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5" name="Line 168">
                <a:extLst>
                  <a:ext uri="{FF2B5EF4-FFF2-40B4-BE49-F238E27FC236}">
                    <a16:creationId xmlns:a16="http://schemas.microsoft.com/office/drawing/2014/main" id="{AB8A168F-D710-4ACD-BB10-6FF16130E6C1}"/>
                  </a:ext>
                </a:extLst>
              </p:cNvPr>
              <p:cNvSpPr>
                <a:spLocks noChangeShapeType="1"/>
              </p:cNvSpPr>
              <p:nvPr userDrawn="1"/>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6" name="Line 170">
                <a:extLst>
                  <a:ext uri="{FF2B5EF4-FFF2-40B4-BE49-F238E27FC236}">
                    <a16:creationId xmlns:a16="http://schemas.microsoft.com/office/drawing/2014/main" id="{DC778B31-8B47-4517-833A-1E2BE98921F0}"/>
                  </a:ext>
                </a:extLst>
              </p:cNvPr>
              <p:cNvSpPr>
                <a:spLocks noChangeShapeType="1"/>
              </p:cNvSpPr>
              <p:nvPr userDrawn="1"/>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7" name="Line 172">
                <a:extLst>
                  <a:ext uri="{FF2B5EF4-FFF2-40B4-BE49-F238E27FC236}">
                    <a16:creationId xmlns:a16="http://schemas.microsoft.com/office/drawing/2014/main" id="{9A714920-CA9A-4307-97FD-4A1DBCF7A0BE}"/>
                  </a:ext>
                </a:extLst>
              </p:cNvPr>
              <p:cNvSpPr>
                <a:spLocks noChangeShapeType="1"/>
              </p:cNvSpPr>
              <p:nvPr userDrawn="1"/>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8" name="Line 174">
                <a:extLst>
                  <a:ext uri="{FF2B5EF4-FFF2-40B4-BE49-F238E27FC236}">
                    <a16:creationId xmlns:a16="http://schemas.microsoft.com/office/drawing/2014/main" id="{BD6860BD-4556-43E9-96FE-4296E15471A4}"/>
                  </a:ext>
                </a:extLst>
              </p:cNvPr>
              <p:cNvSpPr>
                <a:spLocks noChangeShapeType="1"/>
              </p:cNvSpPr>
              <p:nvPr userDrawn="1"/>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9" name="Line 176">
                <a:extLst>
                  <a:ext uri="{FF2B5EF4-FFF2-40B4-BE49-F238E27FC236}">
                    <a16:creationId xmlns:a16="http://schemas.microsoft.com/office/drawing/2014/main" id="{BBA72420-D47D-4D60-AC4E-15739634ABBF}"/>
                  </a:ext>
                </a:extLst>
              </p:cNvPr>
              <p:cNvSpPr>
                <a:spLocks noChangeShapeType="1"/>
              </p:cNvSpPr>
              <p:nvPr userDrawn="1"/>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0" name="Line 178">
                <a:extLst>
                  <a:ext uri="{FF2B5EF4-FFF2-40B4-BE49-F238E27FC236}">
                    <a16:creationId xmlns:a16="http://schemas.microsoft.com/office/drawing/2014/main" id="{3DB697E7-A9F1-4D40-83DC-0BFC0A071E1B}"/>
                  </a:ext>
                </a:extLst>
              </p:cNvPr>
              <p:cNvSpPr>
                <a:spLocks noChangeShapeType="1"/>
              </p:cNvSpPr>
              <p:nvPr userDrawn="1"/>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1" name="Line 180">
                <a:extLst>
                  <a:ext uri="{FF2B5EF4-FFF2-40B4-BE49-F238E27FC236}">
                    <a16:creationId xmlns:a16="http://schemas.microsoft.com/office/drawing/2014/main" id="{32D26787-F117-476A-9956-AB8F9349806C}"/>
                  </a:ext>
                </a:extLst>
              </p:cNvPr>
              <p:cNvSpPr>
                <a:spLocks noChangeShapeType="1"/>
              </p:cNvSpPr>
              <p:nvPr userDrawn="1"/>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2" name="Line 182">
                <a:extLst>
                  <a:ext uri="{FF2B5EF4-FFF2-40B4-BE49-F238E27FC236}">
                    <a16:creationId xmlns:a16="http://schemas.microsoft.com/office/drawing/2014/main" id="{025ECA36-F446-4473-ABCA-8D95AFD027AF}"/>
                  </a:ext>
                </a:extLst>
              </p:cNvPr>
              <p:cNvSpPr>
                <a:spLocks noChangeShapeType="1"/>
              </p:cNvSpPr>
              <p:nvPr userDrawn="1"/>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3" name="Line 184">
                <a:extLst>
                  <a:ext uri="{FF2B5EF4-FFF2-40B4-BE49-F238E27FC236}">
                    <a16:creationId xmlns:a16="http://schemas.microsoft.com/office/drawing/2014/main" id="{81FF942F-FB43-4FC6-929A-86C7B0EBC18B}"/>
                  </a:ext>
                </a:extLst>
              </p:cNvPr>
              <p:cNvSpPr>
                <a:spLocks noChangeShapeType="1"/>
              </p:cNvSpPr>
              <p:nvPr userDrawn="1"/>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4" name="Line 186">
                <a:extLst>
                  <a:ext uri="{FF2B5EF4-FFF2-40B4-BE49-F238E27FC236}">
                    <a16:creationId xmlns:a16="http://schemas.microsoft.com/office/drawing/2014/main" id="{B709D19E-E39F-494A-A6E6-CBCEC49C1198}"/>
                  </a:ext>
                </a:extLst>
              </p:cNvPr>
              <p:cNvSpPr>
                <a:spLocks noChangeShapeType="1"/>
              </p:cNvSpPr>
              <p:nvPr userDrawn="1"/>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5" name="Line 188">
                <a:extLst>
                  <a:ext uri="{FF2B5EF4-FFF2-40B4-BE49-F238E27FC236}">
                    <a16:creationId xmlns:a16="http://schemas.microsoft.com/office/drawing/2014/main" id="{B8B8B54D-524F-4264-916C-2FC6FF6A80F6}"/>
                  </a:ext>
                </a:extLst>
              </p:cNvPr>
              <p:cNvSpPr>
                <a:spLocks noChangeShapeType="1"/>
              </p:cNvSpPr>
              <p:nvPr userDrawn="1"/>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6" name="Line 190">
                <a:extLst>
                  <a:ext uri="{FF2B5EF4-FFF2-40B4-BE49-F238E27FC236}">
                    <a16:creationId xmlns:a16="http://schemas.microsoft.com/office/drawing/2014/main" id="{918ADF54-EFD9-4399-928B-4465449F81D8}"/>
                  </a:ext>
                </a:extLst>
              </p:cNvPr>
              <p:cNvSpPr>
                <a:spLocks noChangeShapeType="1"/>
              </p:cNvSpPr>
              <p:nvPr userDrawn="1"/>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7" name="Line 192">
                <a:extLst>
                  <a:ext uri="{FF2B5EF4-FFF2-40B4-BE49-F238E27FC236}">
                    <a16:creationId xmlns:a16="http://schemas.microsoft.com/office/drawing/2014/main" id="{3E79A654-23C0-4C6A-BE83-E4DB38986AD2}"/>
                  </a:ext>
                </a:extLst>
              </p:cNvPr>
              <p:cNvSpPr>
                <a:spLocks noChangeShapeType="1"/>
              </p:cNvSpPr>
              <p:nvPr userDrawn="1"/>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8" name="Line 194">
                <a:extLst>
                  <a:ext uri="{FF2B5EF4-FFF2-40B4-BE49-F238E27FC236}">
                    <a16:creationId xmlns:a16="http://schemas.microsoft.com/office/drawing/2014/main" id="{2B54C710-E92E-42EC-A5BC-D19B34FCE203}"/>
                  </a:ext>
                </a:extLst>
              </p:cNvPr>
              <p:cNvSpPr>
                <a:spLocks noChangeShapeType="1"/>
              </p:cNvSpPr>
              <p:nvPr userDrawn="1"/>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9" name="Line 196">
                <a:extLst>
                  <a:ext uri="{FF2B5EF4-FFF2-40B4-BE49-F238E27FC236}">
                    <a16:creationId xmlns:a16="http://schemas.microsoft.com/office/drawing/2014/main" id="{FF691EAE-292C-449F-8D1E-2D5CC874386C}"/>
                  </a:ext>
                </a:extLst>
              </p:cNvPr>
              <p:cNvSpPr>
                <a:spLocks noChangeShapeType="1"/>
              </p:cNvSpPr>
              <p:nvPr userDrawn="1"/>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0" name="Line 198">
                <a:extLst>
                  <a:ext uri="{FF2B5EF4-FFF2-40B4-BE49-F238E27FC236}">
                    <a16:creationId xmlns:a16="http://schemas.microsoft.com/office/drawing/2014/main" id="{AF199973-2704-48FF-A912-EA8761F1B1F8}"/>
                  </a:ext>
                </a:extLst>
              </p:cNvPr>
              <p:cNvSpPr>
                <a:spLocks noChangeShapeType="1"/>
              </p:cNvSpPr>
              <p:nvPr userDrawn="1"/>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1" name="Line 200">
                <a:extLst>
                  <a:ext uri="{FF2B5EF4-FFF2-40B4-BE49-F238E27FC236}">
                    <a16:creationId xmlns:a16="http://schemas.microsoft.com/office/drawing/2014/main" id="{2179696C-55AB-4E4F-ADBB-4948CC78B640}"/>
                  </a:ext>
                </a:extLst>
              </p:cNvPr>
              <p:cNvSpPr>
                <a:spLocks noChangeShapeType="1"/>
              </p:cNvSpPr>
              <p:nvPr userDrawn="1"/>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2" name="Line 202">
                <a:extLst>
                  <a:ext uri="{FF2B5EF4-FFF2-40B4-BE49-F238E27FC236}">
                    <a16:creationId xmlns:a16="http://schemas.microsoft.com/office/drawing/2014/main" id="{E40B09A8-7B50-444C-83B4-D554757805EE}"/>
                  </a:ext>
                </a:extLst>
              </p:cNvPr>
              <p:cNvSpPr>
                <a:spLocks noChangeShapeType="1"/>
              </p:cNvSpPr>
              <p:nvPr userDrawn="1"/>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3" name="Line 204">
                <a:extLst>
                  <a:ext uri="{FF2B5EF4-FFF2-40B4-BE49-F238E27FC236}">
                    <a16:creationId xmlns:a16="http://schemas.microsoft.com/office/drawing/2014/main" id="{D732FBAA-714B-4123-B3AD-128CD9E0DD84}"/>
                  </a:ext>
                </a:extLst>
              </p:cNvPr>
              <p:cNvSpPr>
                <a:spLocks noChangeShapeType="1"/>
              </p:cNvSpPr>
              <p:nvPr userDrawn="1"/>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4" name="Line 206">
                <a:extLst>
                  <a:ext uri="{FF2B5EF4-FFF2-40B4-BE49-F238E27FC236}">
                    <a16:creationId xmlns:a16="http://schemas.microsoft.com/office/drawing/2014/main" id="{F7F7F37E-EAA9-4AF9-A648-260135E2C4FC}"/>
                  </a:ext>
                </a:extLst>
              </p:cNvPr>
              <p:cNvSpPr>
                <a:spLocks noChangeShapeType="1"/>
              </p:cNvSpPr>
              <p:nvPr userDrawn="1"/>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5" name="Line 208">
                <a:extLst>
                  <a:ext uri="{FF2B5EF4-FFF2-40B4-BE49-F238E27FC236}">
                    <a16:creationId xmlns:a16="http://schemas.microsoft.com/office/drawing/2014/main" id="{6CEEFF4B-7BC7-4184-9070-E76E4FA33DD1}"/>
                  </a:ext>
                </a:extLst>
              </p:cNvPr>
              <p:cNvSpPr>
                <a:spLocks noChangeShapeType="1"/>
              </p:cNvSpPr>
              <p:nvPr userDrawn="1"/>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6" name="Line 210">
                <a:extLst>
                  <a:ext uri="{FF2B5EF4-FFF2-40B4-BE49-F238E27FC236}">
                    <a16:creationId xmlns:a16="http://schemas.microsoft.com/office/drawing/2014/main" id="{D89DBE56-4878-4D21-A3BA-D3EFD5A593F7}"/>
                  </a:ext>
                </a:extLst>
              </p:cNvPr>
              <p:cNvSpPr>
                <a:spLocks noChangeShapeType="1"/>
              </p:cNvSpPr>
              <p:nvPr userDrawn="1"/>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7" name="Line 212">
                <a:extLst>
                  <a:ext uri="{FF2B5EF4-FFF2-40B4-BE49-F238E27FC236}">
                    <a16:creationId xmlns:a16="http://schemas.microsoft.com/office/drawing/2014/main" id="{C78D6867-6999-46D0-9A27-ECD582B3900D}"/>
                  </a:ext>
                </a:extLst>
              </p:cNvPr>
              <p:cNvSpPr>
                <a:spLocks noChangeShapeType="1"/>
              </p:cNvSpPr>
              <p:nvPr userDrawn="1"/>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8" name="Line 214">
                <a:extLst>
                  <a:ext uri="{FF2B5EF4-FFF2-40B4-BE49-F238E27FC236}">
                    <a16:creationId xmlns:a16="http://schemas.microsoft.com/office/drawing/2014/main" id="{3802F2B0-7BEB-406D-8AF9-41D6B9145D6B}"/>
                  </a:ext>
                </a:extLst>
              </p:cNvPr>
              <p:cNvSpPr>
                <a:spLocks noChangeShapeType="1"/>
              </p:cNvSpPr>
              <p:nvPr userDrawn="1"/>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9" name="Line 216">
                <a:extLst>
                  <a:ext uri="{FF2B5EF4-FFF2-40B4-BE49-F238E27FC236}">
                    <a16:creationId xmlns:a16="http://schemas.microsoft.com/office/drawing/2014/main" id="{C51B818D-B4B1-4654-8686-D9E17B3DA80A}"/>
                  </a:ext>
                </a:extLst>
              </p:cNvPr>
              <p:cNvSpPr>
                <a:spLocks noChangeShapeType="1"/>
              </p:cNvSpPr>
              <p:nvPr userDrawn="1"/>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0" name="Line 218">
                <a:extLst>
                  <a:ext uri="{FF2B5EF4-FFF2-40B4-BE49-F238E27FC236}">
                    <a16:creationId xmlns:a16="http://schemas.microsoft.com/office/drawing/2014/main" id="{DD1F1B93-C51D-4317-91EC-76B00D43A6E8}"/>
                  </a:ext>
                </a:extLst>
              </p:cNvPr>
              <p:cNvSpPr>
                <a:spLocks noChangeShapeType="1"/>
              </p:cNvSpPr>
              <p:nvPr userDrawn="1"/>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1" name="Line 220">
                <a:extLst>
                  <a:ext uri="{FF2B5EF4-FFF2-40B4-BE49-F238E27FC236}">
                    <a16:creationId xmlns:a16="http://schemas.microsoft.com/office/drawing/2014/main" id="{A83844EF-A052-420D-9690-6EFBA06FE49C}"/>
                  </a:ext>
                </a:extLst>
              </p:cNvPr>
              <p:cNvSpPr>
                <a:spLocks noChangeShapeType="1"/>
              </p:cNvSpPr>
              <p:nvPr userDrawn="1"/>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2" name="Line 222">
                <a:extLst>
                  <a:ext uri="{FF2B5EF4-FFF2-40B4-BE49-F238E27FC236}">
                    <a16:creationId xmlns:a16="http://schemas.microsoft.com/office/drawing/2014/main" id="{49368BDD-60B1-4FA4-853B-F287C51FF571}"/>
                  </a:ext>
                </a:extLst>
              </p:cNvPr>
              <p:cNvSpPr>
                <a:spLocks noChangeShapeType="1"/>
              </p:cNvSpPr>
              <p:nvPr userDrawn="1"/>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3" name="Line 224">
                <a:extLst>
                  <a:ext uri="{FF2B5EF4-FFF2-40B4-BE49-F238E27FC236}">
                    <a16:creationId xmlns:a16="http://schemas.microsoft.com/office/drawing/2014/main" id="{6418E1AB-5E13-4A8C-993A-58A72895D963}"/>
                  </a:ext>
                </a:extLst>
              </p:cNvPr>
              <p:cNvSpPr>
                <a:spLocks noChangeShapeType="1"/>
              </p:cNvSpPr>
              <p:nvPr userDrawn="1"/>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4" name="Line 226">
                <a:extLst>
                  <a:ext uri="{FF2B5EF4-FFF2-40B4-BE49-F238E27FC236}">
                    <a16:creationId xmlns:a16="http://schemas.microsoft.com/office/drawing/2014/main" id="{0A2FA256-C65F-49A2-996B-574C0526F7C5}"/>
                  </a:ext>
                </a:extLst>
              </p:cNvPr>
              <p:cNvSpPr>
                <a:spLocks noChangeShapeType="1"/>
              </p:cNvSpPr>
              <p:nvPr userDrawn="1"/>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5" name="Line 228">
                <a:extLst>
                  <a:ext uri="{FF2B5EF4-FFF2-40B4-BE49-F238E27FC236}">
                    <a16:creationId xmlns:a16="http://schemas.microsoft.com/office/drawing/2014/main" id="{C2D490BA-E43F-4117-BEF2-0F52E0F71611}"/>
                  </a:ext>
                </a:extLst>
              </p:cNvPr>
              <p:cNvSpPr>
                <a:spLocks noChangeShapeType="1"/>
              </p:cNvSpPr>
              <p:nvPr userDrawn="1"/>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6" name="Line 146">
                <a:extLst>
                  <a:ext uri="{FF2B5EF4-FFF2-40B4-BE49-F238E27FC236}">
                    <a16:creationId xmlns:a16="http://schemas.microsoft.com/office/drawing/2014/main" id="{99EC5A6B-FC11-4D30-AC5E-3A9F8C6568EC}"/>
                  </a:ext>
                </a:extLst>
              </p:cNvPr>
              <p:cNvSpPr>
                <a:spLocks noChangeShapeType="1"/>
              </p:cNvSpPr>
              <p:nvPr userDrawn="1"/>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7" name="Line 204">
                <a:extLst>
                  <a:ext uri="{FF2B5EF4-FFF2-40B4-BE49-F238E27FC236}">
                    <a16:creationId xmlns:a16="http://schemas.microsoft.com/office/drawing/2014/main" id="{4E6B41D9-9BC9-478C-B1BF-4C79BDAFEBCF}"/>
                  </a:ext>
                </a:extLst>
              </p:cNvPr>
              <p:cNvSpPr>
                <a:spLocks noChangeShapeType="1"/>
              </p:cNvSpPr>
              <p:nvPr userDrawn="1"/>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grpSp>
          <p:nvGrpSpPr>
            <p:cNvPr id="248" name="Group 247">
              <a:extLst>
                <a:ext uri="{FF2B5EF4-FFF2-40B4-BE49-F238E27FC236}">
                  <a16:creationId xmlns:a16="http://schemas.microsoft.com/office/drawing/2014/main" id="{87136350-F161-4AE6-AB2A-BCD267B142B5}"/>
                </a:ext>
              </a:extLst>
            </p:cNvPr>
            <p:cNvGrpSpPr/>
            <p:nvPr userDrawn="1"/>
          </p:nvGrpSpPr>
          <p:grpSpPr bwMode="gray">
            <a:xfrm>
              <a:off x="12276481" y="0"/>
              <a:ext cx="240289" cy="6858000"/>
              <a:chOff x="-319714" y="0"/>
              <a:chExt cx="240289" cy="6858000"/>
            </a:xfrm>
          </p:grpSpPr>
          <p:sp>
            <p:nvSpPr>
              <p:cNvPr id="249" name="Line 230">
                <a:extLst>
                  <a:ext uri="{FF2B5EF4-FFF2-40B4-BE49-F238E27FC236}">
                    <a16:creationId xmlns:a16="http://schemas.microsoft.com/office/drawing/2014/main" id="{CD1D345E-2CAF-4CE3-8334-ED01F74C67BD}"/>
                  </a:ext>
                </a:extLst>
              </p:cNvPr>
              <p:cNvSpPr>
                <a:spLocks noChangeShapeType="1"/>
              </p:cNvSpPr>
              <p:nvPr userDrawn="1"/>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0" name="Line 232">
                <a:extLst>
                  <a:ext uri="{FF2B5EF4-FFF2-40B4-BE49-F238E27FC236}">
                    <a16:creationId xmlns:a16="http://schemas.microsoft.com/office/drawing/2014/main" id="{3B6E4022-59CC-4B7A-A1A9-81F611EFE102}"/>
                  </a:ext>
                </a:extLst>
              </p:cNvPr>
              <p:cNvSpPr>
                <a:spLocks noChangeShapeType="1"/>
              </p:cNvSpPr>
              <p:nvPr userDrawn="1"/>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1" name="Line 234">
                <a:extLst>
                  <a:ext uri="{FF2B5EF4-FFF2-40B4-BE49-F238E27FC236}">
                    <a16:creationId xmlns:a16="http://schemas.microsoft.com/office/drawing/2014/main" id="{628037D5-C480-47F0-9013-2ECD634820C1}"/>
                  </a:ext>
                </a:extLst>
              </p:cNvPr>
              <p:cNvSpPr>
                <a:spLocks noChangeShapeType="1"/>
              </p:cNvSpPr>
              <p:nvPr userDrawn="1"/>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252" name="Line 236">
                <a:extLst>
                  <a:ext uri="{FF2B5EF4-FFF2-40B4-BE49-F238E27FC236}">
                    <a16:creationId xmlns:a16="http://schemas.microsoft.com/office/drawing/2014/main" id="{DBA468E2-B981-4F27-A826-0C4A5FF9D71A}"/>
                  </a:ext>
                </a:extLst>
              </p:cNvPr>
              <p:cNvSpPr>
                <a:spLocks noChangeShapeType="1"/>
              </p:cNvSpPr>
              <p:nvPr userDrawn="1"/>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3" name="Line 238">
                <a:extLst>
                  <a:ext uri="{FF2B5EF4-FFF2-40B4-BE49-F238E27FC236}">
                    <a16:creationId xmlns:a16="http://schemas.microsoft.com/office/drawing/2014/main" id="{E9D9F40E-8453-4242-8D65-FF9A1D18CEDF}"/>
                  </a:ext>
                </a:extLst>
              </p:cNvPr>
              <p:cNvSpPr>
                <a:spLocks noChangeShapeType="1"/>
              </p:cNvSpPr>
              <p:nvPr userDrawn="1"/>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4" name="Line 240">
                <a:extLst>
                  <a:ext uri="{FF2B5EF4-FFF2-40B4-BE49-F238E27FC236}">
                    <a16:creationId xmlns:a16="http://schemas.microsoft.com/office/drawing/2014/main" id="{227489E9-60E1-466A-B71F-1ACED01C1A4A}"/>
                  </a:ext>
                </a:extLst>
              </p:cNvPr>
              <p:cNvSpPr>
                <a:spLocks noChangeShapeType="1"/>
              </p:cNvSpPr>
              <p:nvPr userDrawn="1"/>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5" name="Line 244">
                <a:extLst>
                  <a:ext uri="{FF2B5EF4-FFF2-40B4-BE49-F238E27FC236}">
                    <a16:creationId xmlns:a16="http://schemas.microsoft.com/office/drawing/2014/main" id="{B5CCAAC7-8174-4200-A397-45C8D7D80EA0}"/>
                  </a:ext>
                </a:extLst>
              </p:cNvPr>
              <p:cNvSpPr>
                <a:spLocks noChangeShapeType="1"/>
              </p:cNvSpPr>
              <p:nvPr userDrawn="1"/>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6" name="Line 246">
                <a:extLst>
                  <a:ext uri="{FF2B5EF4-FFF2-40B4-BE49-F238E27FC236}">
                    <a16:creationId xmlns:a16="http://schemas.microsoft.com/office/drawing/2014/main" id="{D86C1CFE-8BFB-46A2-8127-E7DEFC21A110}"/>
                  </a:ext>
                </a:extLst>
              </p:cNvPr>
              <p:cNvSpPr>
                <a:spLocks noChangeShapeType="1"/>
              </p:cNvSpPr>
              <p:nvPr userDrawn="1"/>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7" name="Line 250">
                <a:extLst>
                  <a:ext uri="{FF2B5EF4-FFF2-40B4-BE49-F238E27FC236}">
                    <a16:creationId xmlns:a16="http://schemas.microsoft.com/office/drawing/2014/main" id="{56D39B38-C9FC-4A34-9954-1E1A7C259AAF}"/>
                  </a:ext>
                </a:extLst>
              </p:cNvPr>
              <p:cNvSpPr>
                <a:spLocks noChangeShapeType="1"/>
              </p:cNvSpPr>
              <p:nvPr userDrawn="1"/>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8" name="Line 252">
                <a:extLst>
                  <a:ext uri="{FF2B5EF4-FFF2-40B4-BE49-F238E27FC236}">
                    <a16:creationId xmlns:a16="http://schemas.microsoft.com/office/drawing/2014/main" id="{F0410102-824B-49B6-8DE2-58AEDF2D79C3}"/>
                  </a:ext>
                </a:extLst>
              </p:cNvPr>
              <p:cNvSpPr>
                <a:spLocks noChangeShapeType="1"/>
              </p:cNvSpPr>
              <p:nvPr userDrawn="1"/>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9" name="Line 254">
                <a:extLst>
                  <a:ext uri="{FF2B5EF4-FFF2-40B4-BE49-F238E27FC236}">
                    <a16:creationId xmlns:a16="http://schemas.microsoft.com/office/drawing/2014/main" id="{4A4A2A15-2B21-4765-BE1E-0F9D7ED5CC31}"/>
                  </a:ext>
                </a:extLst>
              </p:cNvPr>
              <p:cNvSpPr>
                <a:spLocks noChangeShapeType="1"/>
              </p:cNvSpPr>
              <p:nvPr userDrawn="1"/>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0" name="Line 256">
                <a:extLst>
                  <a:ext uri="{FF2B5EF4-FFF2-40B4-BE49-F238E27FC236}">
                    <a16:creationId xmlns:a16="http://schemas.microsoft.com/office/drawing/2014/main" id="{4882F819-9CC4-4170-B7D9-66F2614199FB}"/>
                  </a:ext>
                </a:extLst>
              </p:cNvPr>
              <p:cNvSpPr>
                <a:spLocks noChangeShapeType="1"/>
              </p:cNvSpPr>
              <p:nvPr userDrawn="1"/>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1" name="Line 258">
                <a:extLst>
                  <a:ext uri="{FF2B5EF4-FFF2-40B4-BE49-F238E27FC236}">
                    <a16:creationId xmlns:a16="http://schemas.microsoft.com/office/drawing/2014/main" id="{EA40A8CD-5143-4A7B-A0B3-50F8C9503F1C}"/>
                  </a:ext>
                </a:extLst>
              </p:cNvPr>
              <p:cNvSpPr>
                <a:spLocks noChangeShapeType="1"/>
              </p:cNvSpPr>
              <p:nvPr userDrawn="1"/>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2" name="Line 260">
                <a:extLst>
                  <a:ext uri="{FF2B5EF4-FFF2-40B4-BE49-F238E27FC236}">
                    <a16:creationId xmlns:a16="http://schemas.microsoft.com/office/drawing/2014/main" id="{F71CB355-B0EB-438D-A119-00A4993ACDE7}"/>
                  </a:ext>
                </a:extLst>
              </p:cNvPr>
              <p:cNvSpPr>
                <a:spLocks noChangeShapeType="1"/>
              </p:cNvSpPr>
              <p:nvPr userDrawn="1"/>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3" name="Line 262">
                <a:extLst>
                  <a:ext uri="{FF2B5EF4-FFF2-40B4-BE49-F238E27FC236}">
                    <a16:creationId xmlns:a16="http://schemas.microsoft.com/office/drawing/2014/main" id="{14A4B447-DF58-486C-BB91-1C3FDA53E87F}"/>
                  </a:ext>
                </a:extLst>
              </p:cNvPr>
              <p:cNvSpPr>
                <a:spLocks noChangeShapeType="1"/>
              </p:cNvSpPr>
              <p:nvPr userDrawn="1"/>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4" name="Line 264">
                <a:extLst>
                  <a:ext uri="{FF2B5EF4-FFF2-40B4-BE49-F238E27FC236}">
                    <a16:creationId xmlns:a16="http://schemas.microsoft.com/office/drawing/2014/main" id="{219BB3D5-F6C3-42C1-BDD9-2B748C625FA3}"/>
                  </a:ext>
                </a:extLst>
              </p:cNvPr>
              <p:cNvSpPr>
                <a:spLocks noChangeShapeType="1"/>
              </p:cNvSpPr>
              <p:nvPr userDrawn="1"/>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5" name="Line 266">
                <a:extLst>
                  <a:ext uri="{FF2B5EF4-FFF2-40B4-BE49-F238E27FC236}">
                    <a16:creationId xmlns:a16="http://schemas.microsoft.com/office/drawing/2014/main" id="{569D7BF8-D9EE-4412-9D8B-28637A15537E}"/>
                  </a:ext>
                </a:extLst>
              </p:cNvPr>
              <p:cNvSpPr>
                <a:spLocks noChangeShapeType="1"/>
              </p:cNvSpPr>
              <p:nvPr userDrawn="1"/>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6" name="Line 268">
                <a:extLst>
                  <a:ext uri="{FF2B5EF4-FFF2-40B4-BE49-F238E27FC236}">
                    <a16:creationId xmlns:a16="http://schemas.microsoft.com/office/drawing/2014/main" id="{124E4B8B-C23C-4C6B-88F4-E4D6148A983F}"/>
                  </a:ext>
                </a:extLst>
              </p:cNvPr>
              <p:cNvSpPr>
                <a:spLocks noChangeShapeType="1"/>
              </p:cNvSpPr>
              <p:nvPr userDrawn="1"/>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7" name="Line 270">
                <a:extLst>
                  <a:ext uri="{FF2B5EF4-FFF2-40B4-BE49-F238E27FC236}">
                    <a16:creationId xmlns:a16="http://schemas.microsoft.com/office/drawing/2014/main" id="{50A552D0-5BE4-4C00-AE63-0E0E90178254}"/>
                  </a:ext>
                </a:extLst>
              </p:cNvPr>
              <p:cNvSpPr>
                <a:spLocks noChangeShapeType="1"/>
              </p:cNvSpPr>
              <p:nvPr userDrawn="1"/>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8" name="Line 272">
                <a:extLst>
                  <a:ext uri="{FF2B5EF4-FFF2-40B4-BE49-F238E27FC236}">
                    <a16:creationId xmlns:a16="http://schemas.microsoft.com/office/drawing/2014/main" id="{0D255ED6-6E73-4021-AC13-29328BB9E2A4}"/>
                  </a:ext>
                </a:extLst>
              </p:cNvPr>
              <p:cNvSpPr>
                <a:spLocks noChangeShapeType="1"/>
              </p:cNvSpPr>
              <p:nvPr userDrawn="1"/>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9" name="Line 274">
                <a:extLst>
                  <a:ext uri="{FF2B5EF4-FFF2-40B4-BE49-F238E27FC236}">
                    <a16:creationId xmlns:a16="http://schemas.microsoft.com/office/drawing/2014/main" id="{6F9BF373-D964-49B2-8258-E4513DCCC028}"/>
                  </a:ext>
                </a:extLst>
              </p:cNvPr>
              <p:cNvSpPr>
                <a:spLocks noChangeShapeType="1"/>
              </p:cNvSpPr>
              <p:nvPr userDrawn="1"/>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0" name="Line 276">
                <a:extLst>
                  <a:ext uri="{FF2B5EF4-FFF2-40B4-BE49-F238E27FC236}">
                    <a16:creationId xmlns:a16="http://schemas.microsoft.com/office/drawing/2014/main" id="{86477187-E02F-4E66-A775-DC19DCD6EBD3}"/>
                  </a:ext>
                </a:extLst>
              </p:cNvPr>
              <p:cNvSpPr>
                <a:spLocks noChangeShapeType="1"/>
              </p:cNvSpPr>
              <p:nvPr userDrawn="1"/>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1" name="Line 278">
                <a:extLst>
                  <a:ext uri="{FF2B5EF4-FFF2-40B4-BE49-F238E27FC236}">
                    <a16:creationId xmlns:a16="http://schemas.microsoft.com/office/drawing/2014/main" id="{472827F0-1091-44E6-AFC4-62B20C419FD3}"/>
                  </a:ext>
                </a:extLst>
              </p:cNvPr>
              <p:cNvSpPr>
                <a:spLocks noChangeShapeType="1"/>
              </p:cNvSpPr>
              <p:nvPr userDrawn="1"/>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2" name="Line 256">
                <a:extLst>
                  <a:ext uri="{FF2B5EF4-FFF2-40B4-BE49-F238E27FC236}">
                    <a16:creationId xmlns:a16="http://schemas.microsoft.com/office/drawing/2014/main" id="{BCA05744-1201-4482-8476-28924479A734}"/>
                  </a:ext>
                </a:extLst>
              </p:cNvPr>
              <p:cNvSpPr>
                <a:spLocks noChangeShapeType="1"/>
              </p:cNvSpPr>
              <p:nvPr userDrawn="1"/>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3" name="Line 234">
                <a:extLst>
                  <a:ext uri="{FF2B5EF4-FFF2-40B4-BE49-F238E27FC236}">
                    <a16:creationId xmlns:a16="http://schemas.microsoft.com/office/drawing/2014/main" id="{F85459DB-D9E5-46DA-AEA9-18B327DC319B}"/>
                  </a:ext>
                </a:extLst>
              </p:cNvPr>
              <p:cNvSpPr>
                <a:spLocks noChangeShapeType="1"/>
              </p:cNvSpPr>
              <p:nvPr userDrawn="1"/>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grpSp>
      </p:grpSp>
      <p:sp>
        <p:nvSpPr>
          <p:cNvPr id="5" name="Footer Placeholder 4">
            <a:extLst>
              <a:ext uri="{FF2B5EF4-FFF2-40B4-BE49-F238E27FC236}">
                <a16:creationId xmlns:a16="http://schemas.microsoft.com/office/drawing/2014/main" id="{64562BC9-7258-4DEA-9BDE-C079C2C39A42}"/>
              </a:ext>
            </a:extLst>
          </p:cNvPr>
          <p:cNvSpPr>
            <a:spLocks noGrp="1"/>
          </p:cNvSpPr>
          <p:nvPr>
            <p:ph type="ftr" sz="quarter" idx="3"/>
          </p:nvPr>
        </p:nvSpPr>
        <p:spPr bwMode="gray">
          <a:xfrm>
            <a:off x="855030" y="6280563"/>
            <a:ext cx="4255200" cy="577438"/>
          </a:xfrm>
          <a:prstGeom prst="rect">
            <a:avLst/>
          </a:prstGeom>
        </p:spPr>
        <p:txBody>
          <a:bodyPr vert="horz" lIns="0" tIns="0" rIns="0" bIns="0" rtlCol="0" anchor="ctr" anchorCtr="0">
            <a:noAutofit/>
          </a:bodyPr>
          <a:lstStyle>
            <a:lvl1pPr algn="l">
              <a:lnSpc>
                <a:spcPct val="100000"/>
              </a:lnSpc>
              <a:defRPr sz="1000">
                <a:solidFill>
                  <a:schemeClr val="tx2"/>
                </a:solidFill>
              </a:defRPr>
            </a:lvl1pPr>
          </a:lstStyle>
          <a:p>
            <a:endParaRPr lang="en-GB" dirty="0"/>
          </a:p>
        </p:txBody>
      </p:sp>
      <p:sp>
        <p:nvSpPr>
          <p:cNvPr id="6" name="Slide Number Placeholder 5">
            <a:extLst>
              <a:ext uri="{FF2B5EF4-FFF2-40B4-BE49-F238E27FC236}">
                <a16:creationId xmlns:a16="http://schemas.microsoft.com/office/drawing/2014/main" id="{60260FDB-B4A5-47A6-9893-5DF35572C43A}"/>
              </a:ext>
            </a:extLst>
          </p:cNvPr>
          <p:cNvSpPr>
            <a:spLocks noGrp="1"/>
          </p:cNvSpPr>
          <p:nvPr>
            <p:ph type="sldNum" sz="quarter" idx="4"/>
          </p:nvPr>
        </p:nvSpPr>
        <p:spPr bwMode="gray">
          <a:xfrm>
            <a:off x="571500" y="6280563"/>
            <a:ext cx="283529" cy="577438"/>
          </a:xfrm>
          <a:prstGeom prst="rect">
            <a:avLst/>
          </a:prstGeom>
        </p:spPr>
        <p:txBody>
          <a:bodyPr vert="horz" lIns="0" tIns="0" rIns="0" bIns="0" rtlCol="0" anchor="ctr" anchorCtr="0">
            <a:noAutofit/>
          </a:bodyPr>
          <a:lstStyle>
            <a:lvl1pPr algn="l">
              <a:lnSpc>
                <a:spcPct val="100000"/>
              </a:lnSpc>
              <a:defRPr sz="1000">
                <a:solidFill>
                  <a:schemeClr val="tx2"/>
                </a:solidFill>
              </a:defRPr>
            </a:lvl1pPr>
          </a:lstStyle>
          <a:p>
            <a:fld id="{EEC0F82C-4994-47DA-8D9B-99D78D224F6D}" type="slidenum">
              <a:rPr lang="en-GB" smtClean="0"/>
              <a:pPr/>
              <a:t>‹nr.›</a:t>
            </a:fld>
            <a:endParaRPr lang="en-GB" dirty="0"/>
          </a:p>
        </p:txBody>
      </p:sp>
      <p:sp>
        <p:nvSpPr>
          <p:cNvPr id="7" name="Text Placeholder 6">
            <a:extLst>
              <a:ext uri="{FF2B5EF4-FFF2-40B4-BE49-F238E27FC236}">
                <a16:creationId xmlns:a16="http://schemas.microsoft.com/office/drawing/2014/main" id="{4633B522-924E-4097-8F7C-82F110CF9209}"/>
              </a:ext>
            </a:extLst>
          </p:cNvPr>
          <p:cNvSpPr>
            <a:spLocks noGrp="1"/>
          </p:cNvSpPr>
          <p:nvPr userDrawn="1">
            <p:ph type="body" idx="1"/>
          </p:nvPr>
        </p:nvSpPr>
        <p:spPr bwMode="gray">
          <a:xfrm>
            <a:off x="571500" y="1531538"/>
            <a:ext cx="11049000" cy="4566064"/>
          </a:xfrm>
          <a:prstGeom prst="rect">
            <a:avLst/>
          </a:prstGeom>
        </p:spPr>
        <p:txBody>
          <a:bodyPr vert="horz" lIns="0" tIns="0" rIns="0" bIns="0" rtlCol="0">
            <a:noAutofit/>
          </a:bodyPr>
          <a:lstStyle/>
          <a:p>
            <a:pPr lvl="0"/>
            <a:r>
              <a:rPr lang="nl-NL" noProof="0" dirty="0"/>
              <a:t>Niveau 1</a:t>
            </a:r>
          </a:p>
          <a:p>
            <a:pPr lvl="1"/>
            <a:r>
              <a:rPr lang="nl-NL" noProof="0" dirty="0"/>
              <a:t>Niveau 2</a:t>
            </a:r>
          </a:p>
          <a:p>
            <a:pPr lvl="2"/>
            <a:r>
              <a:rPr lang="nl-NL" noProof="0" dirty="0"/>
              <a:t>Niveau 3</a:t>
            </a:r>
          </a:p>
          <a:p>
            <a:pPr lvl="3"/>
            <a:r>
              <a:rPr lang="nl-NL" noProof="0" dirty="0"/>
              <a:t>Niveau 4</a:t>
            </a:r>
          </a:p>
          <a:p>
            <a:pPr lvl="4"/>
            <a:r>
              <a:rPr lang="nl-NL" noProof="0" dirty="0"/>
              <a:t>Niveau 5</a:t>
            </a:r>
          </a:p>
          <a:p>
            <a:pPr lvl="5"/>
            <a:r>
              <a:rPr lang="nl-NL" noProof="0" dirty="0"/>
              <a:t>Niveau 6</a:t>
            </a:r>
          </a:p>
          <a:p>
            <a:pPr lvl="6"/>
            <a:r>
              <a:rPr lang="nl-NL" noProof="0" dirty="0"/>
              <a:t>Niveau 7</a:t>
            </a:r>
          </a:p>
          <a:p>
            <a:pPr lvl="7"/>
            <a:r>
              <a:rPr lang="nl-NL" noProof="0" dirty="0"/>
              <a:t>Niveau 8</a:t>
            </a:r>
          </a:p>
          <a:p>
            <a:pPr lvl="8"/>
            <a:r>
              <a:rPr lang="nl-NL" noProof="0" dirty="0"/>
              <a:t>Niveau 9</a:t>
            </a:r>
          </a:p>
        </p:txBody>
      </p:sp>
      <p:sp>
        <p:nvSpPr>
          <p:cNvPr id="12" name="Title Placeholder 11">
            <a:extLst>
              <a:ext uri="{FF2B5EF4-FFF2-40B4-BE49-F238E27FC236}">
                <a16:creationId xmlns:a16="http://schemas.microsoft.com/office/drawing/2014/main" id="{150BF419-8B74-4D04-B0E8-49FE4CC683C8}"/>
              </a:ext>
            </a:extLst>
          </p:cNvPr>
          <p:cNvSpPr>
            <a:spLocks noGrp="1"/>
          </p:cNvSpPr>
          <p:nvPr userDrawn="1">
            <p:ph type="title"/>
          </p:nvPr>
        </p:nvSpPr>
        <p:spPr bwMode="gray">
          <a:xfrm>
            <a:off x="571500" y="285752"/>
            <a:ext cx="11049000" cy="1238248"/>
          </a:xfrm>
          <a:prstGeom prst="rect">
            <a:avLst/>
          </a:prstGeom>
        </p:spPr>
        <p:txBody>
          <a:bodyPr vert="horz" lIns="0" tIns="0" rIns="0" bIns="0" rtlCol="0" anchor="t" anchorCtr="0">
            <a:noAutofit/>
          </a:bodyPr>
          <a:lstStyle/>
          <a:p>
            <a:r>
              <a:rPr lang="nl-NL" dirty="0"/>
              <a:t>Klik om de titel aan te passen</a:t>
            </a:r>
            <a:endParaRPr lang="nl-NL" noProof="0" dirty="0"/>
          </a:p>
        </p:txBody>
      </p:sp>
      <p:sp>
        <p:nvSpPr>
          <p:cNvPr id="157" name="Text Placeholder 3">
            <a:extLst>
              <a:ext uri="{FF2B5EF4-FFF2-40B4-BE49-F238E27FC236}">
                <a16:creationId xmlns:a16="http://schemas.microsoft.com/office/drawing/2014/main" id="{1654D9CB-7204-4471-AF30-3FA9695FC877}"/>
              </a:ext>
            </a:extLst>
          </p:cNvPr>
          <p:cNvSpPr txBox="1">
            <a:spLocks/>
          </p:cNvSpPr>
          <p:nvPr userDrawn="1"/>
        </p:nvSpPr>
        <p:spPr bwMode="gray">
          <a:xfrm>
            <a:off x="11047668" y="6285600"/>
            <a:ext cx="572400" cy="572400"/>
          </a:xfrm>
          <a:prstGeom prst="rect">
            <a:avLst/>
          </a:prstGeom>
          <a:blipFill>
            <a:blip r:embed="rId27" cstate="screen">
              <a:extLst>
                <a:ext uri="{28A0092B-C50C-407E-A947-70E740481C1C}">
                  <a14:useLocalDpi xmlns:a14="http://schemas.microsoft.com/office/drawing/2010/main"/>
                </a:ext>
              </a:extLst>
            </a:blip>
            <a:stretch>
              <a:fillRect/>
            </a:stretch>
          </a:blipFill>
        </p:spPr>
        <p:txBody>
          <a:bodyPr/>
          <a:lstStyle>
            <a:lvl1pPr marL="0" indent="0" algn="l" defTabSz="914400" rtl="0" eaLnBrk="1" latinLnBrk="0" hangingPunct="1">
              <a:lnSpc>
                <a:spcPct val="110000"/>
              </a:lnSpc>
              <a:spcBef>
                <a:spcPts val="0"/>
              </a:spcBef>
              <a:spcAft>
                <a:spcPts val="300"/>
              </a:spcAft>
              <a:buClr>
                <a:schemeClr val="tx2"/>
              </a:buClr>
              <a:buFont typeface="Arial" panose="020B0604020202020204" pitchFamily="34" charset="0"/>
              <a:buNone/>
              <a:defRPr lang="nl-NL" sz="1200" kern="1200" dirty="0">
                <a:solidFill>
                  <a:schemeClr val="tx1"/>
                </a:solidFill>
                <a:latin typeface="+mn-lt"/>
                <a:ea typeface="+mn-ea"/>
                <a:cs typeface="+mn-cs"/>
              </a:defRPr>
            </a:lvl1pPr>
            <a:lvl2pPr marL="36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2pPr>
            <a:lvl3pPr marL="5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3pPr>
            <a:lvl4pPr marL="72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200" kern="1200">
                <a:solidFill>
                  <a:schemeClr val="tx1"/>
                </a:solidFill>
                <a:latin typeface="+mn-lt"/>
                <a:ea typeface="+mn-ea"/>
                <a:cs typeface="+mn-cs"/>
              </a:defRPr>
            </a:lvl4pPr>
            <a:lvl5pPr marL="90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5pPr>
            <a:lvl6pPr marL="108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600" kern="1200" dirty="0">
                <a:solidFill>
                  <a:schemeClr val="tx1"/>
                </a:solidFill>
                <a:latin typeface="+mn-lt"/>
                <a:ea typeface="+mn-ea"/>
                <a:cs typeface="+mn-cs"/>
              </a:defRPr>
            </a:lvl6pPr>
            <a:lvl7pPr marL="1257300" marR="0" indent="-179388" algn="l" defTabSz="914400" rtl="0" eaLnBrk="1" fontAlgn="auto" latinLnBrk="0" hangingPunct="1">
              <a:lnSpc>
                <a:spcPct val="110000"/>
              </a:lnSpc>
              <a:spcBef>
                <a:spcPts val="0"/>
              </a:spcBef>
              <a:spcAft>
                <a:spcPts val="300"/>
              </a:spcAft>
              <a:buClr>
                <a:schemeClr val="tx2"/>
              </a:buClr>
              <a:buSzTx/>
              <a:buFont typeface="Arial" panose="020B0604020202020204" pitchFamily="34" charset="0"/>
              <a:buChar char="–"/>
              <a:tabLst/>
              <a:defRPr sz="1400" kern="1200">
                <a:solidFill>
                  <a:schemeClr val="tx1"/>
                </a:solidFill>
                <a:latin typeface="+mn-lt"/>
                <a:ea typeface="+mn-ea"/>
                <a:cs typeface="+mn-cs"/>
              </a:defRPr>
            </a:lvl7pPr>
            <a:lvl8pPr marL="14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8pPr>
            <a:lvl9pPr marL="1619250" indent="-179388"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9pPr>
          </a:lstStyle>
          <a:p>
            <a:r>
              <a:rPr lang="en-US"/>
              <a:t>    </a:t>
            </a:r>
          </a:p>
        </p:txBody>
      </p:sp>
    </p:spTree>
    <p:extLst>
      <p:ext uri="{BB962C8B-B14F-4D97-AF65-F5344CB8AC3E}">
        <p14:creationId xmlns:p14="http://schemas.microsoft.com/office/powerpoint/2010/main" val="166180058"/>
      </p:ext>
    </p:extLst>
  </p:cSld>
  <p:clrMap bg1="lt1" tx1="dk1" bg2="lt2" tx2="dk2" accent1="accent1" accent2="accent2" accent3="accent3" accent4="accent4" accent5="accent5" accent6="accent6" hlink="hlink" folHlink="folHlink"/>
  <p:sldLayoutIdLst>
    <p:sldLayoutId id="2147483666" r:id="rId1"/>
    <p:sldLayoutId id="2147483649" r:id="rId2"/>
    <p:sldLayoutId id="2147483655" r:id="rId3"/>
    <p:sldLayoutId id="2147483657" r:id="rId4"/>
    <p:sldLayoutId id="2147483650" r:id="rId5"/>
    <p:sldLayoutId id="2147483652" r:id="rId6"/>
    <p:sldLayoutId id="2147483663" r:id="rId7"/>
    <p:sldLayoutId id="2147483653" r:id="rId8"/>
    <p:sldLayoutId id="2147483658" r:id="rId9"/>
    <p:sldLayoutId id="2147483662" r:id="rId10"/>
    <p:sldLayoutId id="2147483668" r:id="rId11"/>
    <p:sldLayoutId id="2147483670" r:id="rId12"/>
    <p:sldLayoutId id="2147483669" r:id="rId13"/>
    <p:sldLayoutId id="2147483672" r:id="rId14"/>
    <p:sldLayoutId id="2147483671" r:id="rId15"/>
    <p:sldLayoutId id="2147483673" r:id="rId16"/>
    <p:sldLayoutId id="2147483674" r:id="rId17"/>
    <p:sldLayoutId id="2147483654" r:id="rId18"/>
    <p:sldLayoutId id="2147483667" r:id="rId19"/>
    <p:sldLayoutId id="2147483661" r:id="rId20"/>
    <p:sldLayoutId id="2147483665" r:id="rId21"/>
    <p:sldLayoutId id="2147483664" r:id="rId22"/>
    <p:sldLayoutId id="2147483710" r:id="rId23"/>
    <p:sldLayoutId id="2147483711" r:id="rId24"/>
    <p:sldLayoutId id="2147483712" r:id="rId25"/>
  </p:sldLayoutIdLst>
  <p:hf hdr="0" ftr="0"/>
  <p:txStyles>
    <p:titleStyle>
      <a:lvl1pPr algn="l" defTabSz="914400" rtl="0" eaLnBrk="1" latinLnBrk="0" hangingPunct="1">
        <a:lnSpc>
          <a:spcPct val="100000"/>
        </a:lnSpc>
        <a:spcBef>
          <a:spcPct val="0"/>
        </a:spcBef>
        <a:buNone/>
        <a:defRPr sz="2400" b="1" kern="1200">
          <a:solidFill>
            <a:schemeClr val="tx2"/>
          </a:solidFill>
          <a:latin typeface="+mj-lt"/>
          <a:ea typeface="+mj-ea"/>
          <a:cs typeface="+mj-cs"/>
        </a:defRPr>
      </a:lvl1pPr>
    </p:titleStyle>
    <p:bodyStyle>
      <a:lvl1pPr marL="0" indent="0" algn="l" defTabSz="914400" rtl="0" eaLnBrk="1" latinLnBrk="0" hangingPunct="1">
        <a:lnSpc>
          <a:spcPct val="110000"/>
        </a:lnSpc>
        <a:spcBef>
          <a:spcPts val="0"/>
        </a:spcBef>
        <a:spcAft>
          <a:spcPts val="300"/>
        </a:spcAft>
        <a:buClr>
          <a:schemeClr val="tx2"/>
        </a:buClr>
        <a:buFont typeface="Arial" panose="020B0604020202020204" pitchFamily="34" charset="0"/>
        <a:buNone/>
        <a:defRPr lang="nl-NL" sz="2000" kern="1200" dirty="0">
          <a:solidFill>
            <a:schemeClr val="tx1"/>
          </a:solidFill>
          <a:latin typeface="+mn-lt"/>
          <a:ea typeface="+mn-ea"/>
          <a:cs typeface="+mn-cs"/>
        </a:defRPr>
      </a:lvl1pPr>
      <a:lvl2pPr marL="179388" indent="-179388"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2000" kern="1200" dirty="0">
          <a:solidFill>
            <a:schemeClr val="tx1"/>
          </a:solidFill>
          <a:latin typeface="+mn-lt"/>
          <a:ea typeface="+mn-ea"/>
          <a:cs typeface="+mn-cs"/>
        </a:defRPr>
      </a:lvl2pPr>
      <a:lvl3pPr marL="361950" indent="-179388"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800" kern="1200" dirty="0">
          <a:solidFill>
            <a:schemeClr val="tx1"/>
          </a:solidFill>
          <a:latin typeface="+mn-lt"/>
          <a:ea typeface="+mn-ea"/>
          <a:cs typeface="+mn-cs"/>
        </a:defRPr>
      </a:lvl3pPr>
      <a:lvl4pPr marL="533400" indent="-179388"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800" kern="1200">
          <a:solidFill>
            <a:schemeClr val="tx1"/>
          </a:solidFill>
          <a:latin typeface="+mn-lt"/>
          <a:ea typeface="+mn-ea"/>
          <a:cs typeface="+mn-cs"/>
        </a:defRPr>
      </a:lvl4pPr>
      <a:lvl5pPr marL="723900" indent="-179388"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600" kern="1200" dirty="0">
          <a:solidFill>
            <a:schemeClr val="tx1"/>
          </a:solidFill>
          <a:latin typeface="+mn-lt"/>
          <a:ea typeface="+mn-ea"/>
          <a:cs typeface="+mn-cs"/>
        </a:defRPr>
      </a:lvl5pPr>
      <a:lvl6pPr marL="895350" indent="-179388"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600" kern="1200" dirty="0">
          <a:solidFill>
            <a:schemeClr val="tx1"/>
          </a:solidFill>
          <a:latin typeface="+mn-lt"/>
          <a:ea typeface="+mn-ea"/>
          <a:cs typeface="+mn-cs"/>
        </a:defRPr>
      </a:lvl6pPr>
      <a:lvl7pPr marL="1085850" marR="0" indent="-179388" algn="l" defTabSz="914400" rtl="0" eaLnBrk="1" fontAlgn="auto" latinLnBrk="0" hangingPunct="1">
        <a:lnSpc>
          <a:spcPct val="110000"/>
        </a:lnSpc>
        <a:spcBef>
          <a:spcPts val="0"/>
        </a:spcBef>
        <a:spcAft>
          <a:spcPts val="300"/>
        </a:spcAft>
        <a:buClr>
          <a:schemeClr val="tx2"/>
        </a:buClr>
        <a:buSzTx/>
        <a:buFont typeface="Arial" panose="020B0604020202020204" pitchFamily="34" charset="0"/>
        <a:buChar char="–"/>
        <a:tabLst/>
        <a:defRPr sz="1400" kern="1200">
          <a:solidFill>
            <a:schemeClr val="tx1"/>
          </a:solidFill>
          <a:latin typeface="+mn-lt"/>
          <a:ea typeface="+mn-ea"/>
          <a:cs typeface="+mn-cs"/>
        </a:defRPr>
      </a:lvl7pPr>
      <a:lvl8pPr marL="1257300" indent="-179388"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8pPr>
      <a:lvl9pPr marL="1428750" indent="-179388"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0" userDrawn="1">
          <p15:clr>
            <a:srgbClr val="F26B43"/>
          </p15:clr>
        </p15:guide>
        <p15:guide id="2" pos="7320" userDrawn="1">
          <p15:clr>
            <a:srgbClr val="F26B43"/>
          </p15:clr>
        </p15:guide>
        <p15:guide id="3" orient="horz" pos="4140" userDrawn="1">
          <p15:clr>
            <a:srgbClr val="F26B43"/>
          </p15:clr>
        </p15:guide>
        <p15:guide id="4" orient="horz" pos="180" userDrawn="1">
          <p15:clr>
            <a:srgbClr val="F26B43"/>
          </p15:clr>
        </p15:guide>
        <p15:guide id="5" pos="7142" userDrawn="1">
          <p15:clr>
            <a:srgbClr val="F26B43"/>
          </p15:clr>
        </p15:guide>
        <p15:guide id="6" orient="horz" pos="960" userDrawn="1">
          <p15:clr>
            <a:srgbClr val="F26B43"/>
          </p15:clr>
        </p15:guide>
        <p15:guide id="7" orient="horz" pos="3846" userDrawn="1">
          <p15:clr>
            <a:srgbClr val="F26B43"/>
          </p15:clr>
        </p15:guide>
        <p15:guide id="8" pos="6606" userDrawn="1">
          <p15:clr>
            <a:srgbClr val="F26B43"/>
          </p15:clr>
        </p15:guide>
        <p15:guide id="9" orient="horz" pos="3780" userDrawn="1">
          <p15:clr>
            <a:srgbClr val="F26B43"/>
          </p15:clr>
        </p15:guide>
        <p15:guide id="10" pos="3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79" name="Rectangle 278">
            <a:extLst>
              <a:ext uri="{FF2B5EF4-FFF2-40B4-BE49-F238E27FC236}">
                <a16:creationId xmlns:a16="http://schemas.microsoft.com/office/drawing/2014/main" id="{1BE0B9DC-9DFF-403B-A8D8-B06AA33EFB4A}"/>
              </a:ext>
            </a:extLst>
          </p:cNvPr>
          <p:cNvSpPr/>
          <p:nvPr userDrawn="1"/>
        </p:nvSpPr>
        <p:spPr bwMode="gray">
          <a:xfrm>
            <a:off x="-3714750" y="-933450"/>
            <a:ext cx="19621500" cy="87249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276" name="Group 275">
            <a:extLst>
              <a:ext uri="{FF2B5EF4-FFF2-40B4-BE49-F238E27FC236}">
                <a16:creationId xmlns:a16="http://schemas.microsoft.com/office/drawing/2014/main" id="{1CF2A403-B3E5-46BE-8DA0-EB3525392273}"/>
              </a:ext>
            </a:extLst>
          </p:cNvPr>
          <p:cNvGrpSpPr/>
          <p:nvPr userDrawn="1"/>
        </p:nvGrpSpPr>
        <p:grpSpPr bwMode="gray">
          <a:xfrm>
            <a:off x="-329239" y="-319423"/>
            <a:ext cx="12846009" cy="7500113"/>
            <a:chOff x="-329239" y="-319423"/>
            <a:chExt cx="12846009" cy="7500113"/>
          </a:xfrm>
        </p:grpSpPr>
        <p:grpSp>
          <p:nvGrpSpPr>
            <p:cNvPr id="8" name="Group 7">
              <a:extLst>
                <a:ext uri="{FF2B5EF4-FFF2-40B4-BE49-F238E27FC236}">
                  <a16:creationId xmlns:a16="http://schemas.microsoft.com/office/drawing/2014/main" id="{EC2989A0-591E-4BE4-A52F-66C89D8E9297}"/>
                </a:ext>
              </a:extLst>
            </p:cNvPr>
            <p:cNvGrpSpPr/>
            <p:nvPr userDrawn="1"/>
          </p:nvGrpSpPr>
          <p:grpSpPr bwMode="gray">
            <a:xfrm>
              <a:off x="-329239" y="0"/>
              <a:ext cx="240289" cy="6858000"/>
              <a:chOff x="-319714" y="0"/>
              <a:chExt cx="240289" cy="6858000"/>
            </a:xfrm>
          </p:grpSpPr>
          <p:sp>
            <p:nvSpPr>
              <p:cNvPr id="51" name="Line 230">
                <a:extLst>
                  <a:ext uri="{FF2B5EF4-FFF2-40B4-BE49-F238E27FC236}">
                    <a16:creationId xmlns:a16="http://schemas.microsoft.com/office/drawing/2014/main" id="{4A799371-6775-4EF3-9AC6-0E242AD7C87E}"/>
                  </a:ext>
                </a:extLst>
              </p:cNvPr>
              <p:cNvSpPr>
                <a:spLocks noChangeShapeType="1"/>
              </p:cNvSpPr>
              <p:nvPr userDrawn="1"/>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2" name="Line 232">
                <a:extLst>
                  <a:ext uri="{FF2B5EF4-FFF2-40B4-BE49-F238E27FC236}">
                    <a16:creationId xmlns:a16="http://schemas.microsoft.com/office/drawing/2014/main" id="{7FF94247-9141-4137-BAE1-6F8B525F8039}"/>
                  </a:ext>
                </a:extLst>
              </p:cNvPr>
              <p:cNvSpPr>
                <a:spLocks noChangeShapeType="1"/>
              </p:cNvSpPr>
              <p:nvPr userDrawn="1"/>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3" name="Line 234">
                <a:extLst>
                  <a:ext uri="{FF2B5EF4-FFF2-40B4-BE49-F238E27FC236}">
                    <a16:creationId xmlns:a16="http://schemas.microsoft.com/office/drawing/2014/main" id="{48A0AFF0-27F0-4AC6-A020-4D2217FB8250}"/>
                  </a:ext>
                </a:extLst>
              </p:cNvPr>
              <p:cNvSpPr>
                <a:spLocks noChangeShapeType="1"/>
              </p:cNvSpPr>
              <p:nvPr userDrawn="1"/>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54" name="Line 236">
                <a:extLst>
                  <a:ext uri="{FF2B5EF4-FFF2-40B4-BE49-F238E27FC236}">
                    <a16:creationId xmlns:a16="http://schemas.microsoft.com/office/drawing/2014/main" id="{880D8312-338E-411C-9FAC-9BF1C4592BA2}"/>
                  </a:ext>
                </a:extLst>
              </p:cNvPr>
              <p:cNvSpPr>
                <a:spLocks noChangeShapeType="1"/>
              </p:cNvSpPr>
              <p:nvPr userDrawn="1"/>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5" name="Line 238">
                <a:extLst>
                  <a:ext uri="{FF2B5EF4-FFF2-40B4-BE49-F238E27FC236}">
                    <a16:creationId xmlns:a16="http://schemas.microsoft.com/office/drawing/2014/main" id="{7C00655C-9280-49AE-AC43-F521F6367C5E}"/>
                  </a:ext>
                </a:extLst>
              </p:cNvPr>
              <p:cNvSpPr>
                <a:spLocks noChangeShapeType="1"/>
              </p:cNvSpPr>
              <p:nvPr userDrawn="1"/>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6" name="Line 240">
                <a:extLst>
                  <a:ext uri="{FF2B5EF4-FFF2-40B4-BE49-F238E27FC236}">
                    <a16:creationId xmlns:a16="http://schemas.microsoft.com/office/drawing/2014/main" id="{9D9ACC10-38B9-49B2-A9BA-9BC18B1A9B42}"/>
                  </a:ext>
                </a:extLst>
              </p:cNvPr>
              <p:cNvSpPr>
                <a:spLocks noChangeShapeType="1"/>
              </p:cNvSpPr>
              <p:nvPr userDrawn="1"/>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7" name="Line 244">
                <a:extLst>
                  <a:ext uri="{FF2B5EF4-FFF2-40B4-BE49-F238E27FC236}">
                    <a16:creationId xmlns:a16="http://schemas.microsoft.com/office/drawing/2014/main" id="{99C4EEED-F5F6-49BE-8EF4-C9D881A27774}"/>
                  </a:ext>
                </a:extLst>
              </p:cNvPr>
              <p:cNvSpPr>
                <a:spLocks noChangeShapeType="1"/>
              </p:cNvSpPr>
              <p:nvPr userDrawn="1"/>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8" name="Line 246">
                <a:extLst>
                  <a:ext uri="{FF2B5EF4-FFF2-40B4-BE49-F238E27FC236}">
                    <a16:creationId xmlns:a16="http://schemas.microsoft.com/office/drawing/2014/main" id="{D80B4E89-6046-4BEE-90E9-0A5D8084B01A}"/>
                  </a:ext>
                </a:extLst>
              </p:cNvPr>
              <p:cNvSpPr>
                <a:spLocks noChangeShapeType="1"/>
              </p:cNvSpPr>
              <p:nvPr userDrawn="1"/>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9" name="Line 250">
                <a:extLst>
                  <a:ext uri="{FF2B5EF4-FFF2-40B4-BE49-F238E27FC236}">
                    <a16:creationId xmlns:a16="http://schemas.microsoft.com/office/drawing/2014/main" id="{583B8F3E-68E1-44B0-B92C-413F5F0696FE}"/>
                  </a:ext>
                </a:extLst>
              </p:cNvPr>
              <p:cNvSpPr>
                <a:spLocks noChangeShapeType="1"/>
              </p:cNvSpPr>
              <p:nvPr userDrawn="1"/>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0" name="Line 252">
                <a:extLst>
                  <a:ext uri="{FF2B5EF4-FFF2-40B4-BE49-F238E27FC236}">
                    <a16:creationId xmlns:a16="http://schemas.microsoft.com/office/drawing/2014/main" id="{D6DB7C0D-C98D-4FC6-A0AC-BCDC7946188F}"/>
                  </a:ext>
                </a:extLst>
              </p:cNvPr>
              <p:cNvSpPr>
                <a:spLocks noChangeShapeType="1"/>
              </p:cNvSpPr>
              <p:nvPr userDrawn="1"/>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1" name="Line 254">
                <a:extLst>
                  <a:ext uri="{FF2B5EF4-FFF2-40B4-BE49-F238E27FC236}">
                    <a16:creationId xmlns:a16="http://schemas.microsoft.com/office/drawing/2014/main" id="{C3792932-00FD-477F-90CB-24F0F2C6D047}"/>
                  </a:ext>
                </a:extLst>
              </p:cNvPr>
              <p:cNvSpPr>
                <a:spLocks noChangeShapeType="1"/>
              </p:cNvSpPr>
              <p:nvPr userDrawn="1"/>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2" name="Line 256">
                <a:extLst>
                  <a:ext uri="{FF2B5EF4-FFF2-40B4-BE49-F238E27FC236}">
                    <a16:creationId xmlns:a16="http://schemas.microsoft.com/office/drawing/2014/main" id="{243D556E-0C15-45EB-AE1A-A5E293A7DD86}"/>
                  </a:ext>
                </a:extLst>
              </p:cNvPr>
              <p:cNvSpPr>
                <a:spLocks noChangeShapeType="1"/>
              </p:cNvSpPr>
              <p:nvPr userDrawn="1"/>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3" name="Line 258">
                <a:extLst>
                  <a:ext uri="{FF2B5EF4-FFF2-40B4-BE49-F238E27FC236}">
                    <a16:creationId xmlns:a16="http://schemas.microsoft.com/office/drawing/2014/main" id="{25F4CF68-5A7B-4718-A28A-F4490C358006}"/>
                  </a:ext>
                </a:extLst>
              </p:cNvPr>
              <p:cNvSpPr>
                <a:spLocks noChangeShapeType="1"/>
              </p:cNvSpPr>
              <p:nvPr userDrawn="1"/>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4" name="Line 260">
                <a:extLst>
                  <a:ext uri="{FF2B5EF4-FFF2-40B4-BE49-F238E27FC236}">
                    <a16:creationId xmlns:a16="http://schemas.microsoft.com/office/drawing/2014/main" id="{4AD7450B-1C97-476A-B84E-111C29DF9C13}"/>
                  </a:ext>
                </a:extLst>
              </p:cNvPr>
              <p:cNvSpPr>
                <a:spLocks noChangeShapeType="1"/>
              </p:cNvSpPr>
              <p:nvPr userDrawn="1"/>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5" name="Line 262">
                <a:extLst>
                  <a:ext uri="{FF2B5EF4-FFF2-40B4-BE49-F238E27FC236}">
                    <a16:creationId xmlns:a16="http://schemas.microsoft.com/office/drawing/2014/main" id="{B3F1A7F8-C4BE-4FFD-92D9-61DD6B7E9DCF}"/>
                  </a:ext>
                </a:extLst>
              </p:cNvPr>
              <p:cNvSpPr>
                <a:spLocks noChangeShapeType="1"/>
              </p:cNvSpPr>
              <p:nvPr userDrawn="1"/>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6" name="Line 264">
                <a:extLst>
                  <a:ext uri="{FF2B5EF4-FFF2-40B4-BE49-F238E27FC236}">
                    <a16:creationId xmlns:a16="http://schemas.microsoft.com/office/drawing/2014/main" id="{7BD9808D-4E51-4BD2-8AA7-6A7D7A7859CA}"/>
                  </a:ext>
                </a:extLst>
              </p:cNvPr>
              <p:cNvSpPr>
                <a:spLocks noChangeShapeType="1"/>
              </p:cNvSpPr>
              <p:nvPr userDrawn="1"/>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7" name="Line 266">
                <a:extLst>
                  <a:ext uri="{FF2B5EF4-FFF2-40B4-BE49-F238E27FC236}">
                    <a16:creationId xmlns:a16="http://schemas.microsoft.com/office/drawing/2014/main" id="{1B66D40C-4087-435B-A991-1F96241BE070}"/>
                  </a:ext>
                </a:extLst>
              </p:cNvPr>
              <p:cNvSpPr>
                <a:spLocks noChangeShapeType="1"/>
              </p:cNvSpPr>
              <p:nvPr userDrawn="1"/>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8" name="Line 268">
                <a:extLst>
                  <a:ext uri="{FF2B5EF4-FFF2-40B4-BE49-F238E27FC236}">
                    <a16:creationId xmlns:a16="http://schemas.microsoft.com/office/drawing/2014/main" id="{2D8BA85B-7D51-45C2-8A0E-18BDE832C6CA}"/>
                  </a:ext>
                </a:extLst>
              </p:cNvPr>
              <p:cNvSpPr>
                <a:spLocks noChangeShapeType="1"/>
              </p:cNvSpPr>
              <p:nvPr userDrawn="1"/>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9" name="Line 270">
                <a:extLst>
                  <a:ext uri="{FF2B5EF4-FFF2-40B4-BE49-F238E27FC236}">
                    <a16:creationId xmlns:a16="http://schemas.microsoft.com/office/drawing/2014/main" id="{10CF31EB-2CB4-4D8F-A4A9-48B18E659A8E}"/>
                  </a:ext>
                </a:extLst>
              </p:cNvPr>
              <p:cNvSpPr>
                <a:spLocks noChangeShapeType="1"/>
              </p:cNvSpPr>
              <p:nvPr userDrawn="1"/>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0" name="Line 272">
                <a:extLst>
                  <a:ext uri="{FF2B5EF4-FFF2-40B4-BE49-F238E27FC236}">
                    <a16:creationId xmlns:a16="http://schemas.microsoft.com/office/drawing/2014/main" id="{F40B4D5C-2DB0-4211-B6A1-C15F87BC8249}"/>
                  </a:ext>
                </a:extLst>
              </p:cNvPr>
              <p:cNvSpPr>
                <a:spLocks noChangeShapeType="1"/>
              </p:cNvSpPr>
              <p:nvPr userDrawn="1"/>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1" name="Line 274">
                <a:extLst>
                  <a:ext uri="{FF2B5EF4-FFF2-40B4-BE49-F238E27FC236}">
                    <a16:creationId xmlns:a16="http://schemas.microsoft.com/office/drawing/2014/main" id="{BAAB5D79-E022-4471-8585-11C02C758F57}"/>
                  </a:ext>
                </a:extLst>
              </p:cNvPr>
              <p:cNvSpPr>
                <a:spLocks noChangeShapeType="1"/>
              </p:cNvSpPr>
              <p:nvPr userDrawn="1"/>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2" name="Line 276">
                <a:extLst>
                  <a:ext uri="{FF2B5EF4-FFF2-40B4-BE49-F238E27FC236}">
                    <a16:creationId xmlns:a16="http://schemas.microsoft.com/office/drawing/2014/main" id="{264FBB83-2D29-4020-8788-22E881FD520C}"/>
                  </a:ext>
                </a:extLst>
              </p:cNvPr>
              <p:cNvSpPr>
                <a:spLocks noChangeShapeType="1"/>
              </p:cNvSpPr>
              <p:nvPr userDrawn="1"/>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3" name="Line 278">
                <a:extLst>
                  <a:ext uri="{FF2B5EF4-FFF2-40B4-BE49-F238E27FC236}">
                    <a16:creationId xmlns:a16="http://schemas.microsoft.com/office/drawing/2014/main" id="{0C01E9E8-DD2E-4CCA-B15D-805F20D3213D}"/>
                  </a:ext>
                </a:extLst>
              </p:cNvPr>
              <p:cNvSpPr>
                <a:spLocks noChangeShapeType="1"/>
              </p:cNvSpPr>
              <p:nvPr userDrawn="1"/>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 name="Line 256">
                <a:extLst>
                  <a:ext uri="{FF2B5EF4-FFF2-40B4-BE49-F238E27FC236}">
                    <a16:creationId xmlns:a16="http://schemas.microsoft.com/office/drawing/2014/main" id="{069F73C4-38A3-4104-8412-F112FE21D95F}"/>
                  </a:ext>
                </a:extLst>
              </p:cNvPr>
              <p:cNvSpPr>
                <a:spLocks noChangeShapeType="1"/>
              </p:cNvSpPr>
              <p:nvPr userDrawn="1"/>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 name="Line 234">
                <a:extLst>
                  <a:ext uri="{FF2B5EF4-FFF2-40B4-BE49-F238E27FC236}">
                    <a16:creationId xmlns:a16="http://schemas.microsoft.com/office/drawing/2014/main" id="{C99160B0-A228-4AF0-835B-195B0F2F5066}"/>
                  </a:ext>
                </a:extLst>
              </p:cNvPr>
              <p:cNvSpPr>
                <a:spLocks noChangeShapeType="1"/>
              </p:cNvSpPr>
              <p:nvPr userDrawn="1"/>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grpSp>
        <p:grpSp>
          <p:nvGrpSpPr>
            <p:cNvPr id="4" name="Group 3">
              <a:extLst>
                <a:ext uri="{FF2B5EF4-FFF2-40B4-BE49-F238E27FC236}">
                  <a16:creationId xmlns:a16="http://schemas.microsoft.com/office/drawing/2014/main" id="{D1E4EE04-F8F2-4BB4-9279-7E564905F432}"/>
                </a:ext>
              </a:extLst>
            </p:cNvPr>
            <p:cNvGrpSpPr/>
            <p:nvPr userDrawn="1"/>
          </p:nvGrpSpPr>
          <p:grpSpPr bwMode="gray">
            <a:xfrm>
              <a:off x="0" y="-319423"/>
              <a:ext cx="12192000" cy="232538"/>
              <a:chOff x="0" y="-319423"/>
              <a:chExt cx="12192000" cy="232538"/>
            </a:xfrm>
          </p:grpSpPr>
          <p:sp>
            <p:nvSpPr>
              <p:cNvPr id="74" name="Line 146">
                <a:extLst>
                  <a:ext uri="{FF2B5EF4-FFF2-40B4-BE49-F238E27FC236}">
                    <a16:creationId xmlns:a16="http://schemas.microsoft.com/office/drawing/2014/main" id="{E9055BE5-2D90-426C-9788-56C9BD9DCE12}"/>
                  </a:ext>
                </a:extLst>
              </p:cNvPr>
              <p:cNvSpPr>
                <a:spLocks noChangeShapeType="1"/>
              </p:cNvSpPr>
              <p:nvPr userDrawn="1"/>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5" name="Line 148">
                <a:extLst>
                  <a:ext uri="{FF2B5EF4-FFF2-40B4-BE49-F238E27FC236}">
                    <a16:creationId xmlns:a16="http://schemas.microsoft.com/office/drawing/2014/main" id="{C9DAB43D-CC73-4859-B141-4AD98C2E82B1}"/>
                  </a:ext>
                </a:extLst>
              </p:cNvPr>
              <p:cNvSpPr>
                <a:spLocks noChangeShapeType="1"/>
              </p:cNvSpPr>
              <p:nvPr userDrawn="1"/>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6" name="Line 150">
                <a:extLst>
                  <a:ext uri="{FF2B5EF4-FFF2-40B4-BE49-F238E27FC236}">
                    <a16:creationId xmlns:a16="http://schemas.microsoft.com/office/drawing/2014/main" id="{783CCD94-2E85-48EB-BCC8-A74F2D10AF85}"/>
                  </a:ext>
                </a:extLst>
              </p:cNvPr>
              <p:cNvSpPr>
                <a:spLocks noChangeShapeType="1"/>
              </p:cNvSpPr>
              <p:nvPr userDrawn="1"/>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7" name="Line 152">
                <a:extLst>
                  <a:ext uri="{FF2B5EF4-FFF2-40B4-BE49-F238E27FC236}">
                    <a16:creationId xmlns:a16="http://schemas.microsoft.com/office/drawing/2014/main" id="{0F7BBE4D-BB21-42A9-8A7F-51311F57971B}"/>
                  </a:ext>
                </a:extLst>
              </p:cNvPr>
              <p:cNvSpPr>
                <a:spLocks noChangeShapeType="1"/>
              </p:cNvSpPr>
              <p:nvPr userDrawn="1"/>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8" name="Line 154">
                <a:extLst>
                  <a:ext uri="{FF2B5EF4-FFF2-40B4-BE49-F238E27FC236}">
                    <a16:creationId xmlns:a16="http://schemas.microsoft.com/office/drawing/2014/main" id="{B22D8C54-40B9-45B3-8AAD-C175EF1C03A5}"/>
                  </a:ext>
                </a:extLst>
              </p:cNvPr>
              <p:cNvSpPr>
                <a:spLocks noChangeShapeType="1"/>
              </p:cNvSpPr>
              <p:nvPr userDrawn="1"/>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9" name="Line 156">
                <a:extLst>
                  <a:ext uri="{FF2B5EF4-FFF2-40B4-BE49-F238E27FC236}">
                    <a16:creationId xmlns:a16="http://schemas.microsoft.com/office/drawing/2014/main" id="{4F2F6FA5-551A-4D31-8B60-0ED7E6A5FB25}"/>
                  </a:ext>
                </a:extLst>
              </p:cNvPr>
              <p:cNvSpPr>
                <a:spLocks noChangeShapeType="1"/>
              </p:cNvSpPr>
              <p:nvPr userDrawn="1"/>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0" name="Line 158">
                <a:extLst>
                  <a:ext uri="{FF2B5EF4-FFF2-40B4-BE49-F238E27FC236}">
                    <a16:creationId xmlns:a16="http://schemas.microsoft.com/office/drawing/2014/main" id="{4E81690B-CF1F-4979-ACDC-5676C4E26557}"/>
                  </a:ext>
                </a:extLst>
              </p:cNvPr>
              <p:cNvSpPr>
                <a:spLocks noChangeShapeType="1"/>
              </p:cNvSpPr>
              <p:nvPr userDrawn="1"/>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1" name="Line 160">
                <a:extLst>
                  <a:ext uri="{FF2B5EF4-FFF2-40B4-BE49-F238E27FC236}">
                    <a16:creationId xmlns:a16="http://schemas.microsoft.com/office/drawing/2014/main" id="{633CAFBD-66D7-4751-BFFA-5CED1363874D}"/>
                  </a:ext>
                </a:extLst>
              </p:cNvPr>
              <p:cNvSpPr>
                <a:spLocks noChangeShapeType="1"/>
              </p:cNvSpPr>
              <p:nvPr userDrawn="1"/>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2" name="Line 162">
                <a:extLst>
                  <a:ext uri="{FF2B5EF4-FFF2-40B4-BE49-F238E27FC236}">
                    <a16:creationId xmlns:a16="http://schemas.microsoft.com/office/drawing/2014/main" id="{E7DD789A-A91C-4297-89D3-3D88F7FEA0DF}"/>
                  </a:ext>
                </a:extLst>
              </p:cNvPr>
              <p:cNvSpPr>
                <a:spLocks noChangeShapeType="1"/>
              </p:cNvSpPr>
              <p:nvPr userDrawn="1"/>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3" name="Line 164">
                <a:extLst>
                  <a:ext uri="{FF2B5EF4-FFF2-40B4-BE49-F238E27FC236}">
                    <a16:creationId xmlns:a16="http://schemas.microsoft.com/office/drawing/2014/main" id="{76F57F59-BF0B-41A3-A7B8-600C34C6993A}"/>
                  </a:ext>
                </a:extLst>
              </p:cNvPr>
              <p:cNvSpPr>
                <a:spLocks noChangeShapeType="1"/>
              </p:cNvSpPr>
              <p:nvPr userDrawn="1"/>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4" name="Line 166">
                <a:extLst>
                  <a:ext uri="{FF2B5EF4-FFF2-40B4-BE49-F238E27FC236}">
                    <a16:creationId xmlns:a16="http://schemas.microsoft.com/office/drawing/2014/main" id="{AF8B9695-955E-427E-BAF0-0AD330712B69}"/>
                  </a:ext>
                </a:extLst>
              </p:cNvPr>
              <p:cNvSpPr>
                <a:spLocks noChangeShapeType="1"/>
              </p:cNvSpPr>
              <p:nvPr userDrawn="1"/>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5" name="Line 168">
                <a:extLst>
                  <a:ext uri="{FF2B5EF4-FFF2-40B4-BE49-F238E27FC236}">
                    <a16:creationId xmlns:a16="http://schemas.microsoft.com/office/drawing/2014/main" id="{B40382F7-32B1-4D0F-AE85-711838DDE070}"/>
                  </a:ext>
                </a:extLst>
              </p:cNvPr>
              <p:cNvSpPr>
                <a:spLocks noChangeShapeType="1"/>
              </p:cNvSpPr>
              <p:nvPr userDrawn="1"/>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6" name="Line 170">
                <a:extLst>
                  <a:ext uri="{FF2B5EF4-FFF2-40B4-BE49-F238E27FC236}">
                    <a16:creationId xmlns:a16="http://schemas.microsoft.com/office/drawing/2014/main" id="{5A705FED-B06F-451A-98D5-A1B80BB4B1CD}"/>
                  </a:ext>
                </a:extLst>
              </p:cNvPr>
              <p:cNvSpPr>
                <a:spLocks noChangeShapeType="1"/>
              </p:cNvSpPr>
              <p:nvPr userDrawn="1"/>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7" name="Line 172">
                <a:extLst>
                  <a:ext uri="{FF2B5EF4-FFF2-40B4-BE49-F238E27FC236}">
                    <a16:creationId xmlns:a16="http://schemas.microsoft.com/office/drawing/2014/main" id="{487C6CE1-2972-4940-B54B-C3BCB3D20AE9}"/>
                  </a:ext>
                </a:extLst>
              </p:cNvPr>
              <p:cNvSpPr>
                <a:spLocks noChangeShapeType="1"/>
              </p:cNvSpPr>
              <p:nvPr userDrawn="1"/>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8" name="Line 174">
                <a:extLst>
                  <a:ext uri="{FF2B5EF4-FFF2-40B4-BE49-F238E27FC236}">
                    <a16:creationId xmlns:a16="http://schemas.microsoft.com/office/drawing/2014/main" id="{656E3E82-31B7-4132-A694-B3BA52205906}"/>
                  </a:ext>
                </a:extLst>
              </p:cNvPr>
              <p:cNvSpPr>
                <a:spLocks noChangeShapeType="1"/>
              </p:cNvSpPr>
              <p:nvPr userDrawn="1"/>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9" name="Line 176">
                <a:extLst>
                  <a:ext uri="{FF2B5EF4-FFF2-40B4-BE49-F238E27FC236}">
                    <a16:creationId xmlns:a16="http://schemas.microsoft.com/office/drawing/2014/main" id="{DAA86CA9-C84E-41E4-89BE-93359944FA45}"/>
                  </a:ext>
                </a:extLst>
              </p:cNvPr>
              <p:cNvSpPr>
                <a:spLocks noChangeShapeType="1"/>
              </p:cNvSpPr>
              <p:nvPr userDrawn="1"/>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0" name="Line 178">
                <a:extLst>
                  <a:ext uri="{FF2B5EF4-FFF2-40B4-BE49-F238E27FC236}">
                    <a16:creationId xmlns:a16="http://schemas.microsoft.com/office/drawing/2014/main" id="{29766851-2B5B-4AB2-A299-AE8A9D1448C1}"/>
                  </a:ext>
                </a:extLst>
              </p:cNvPr>
              <p:cNvSpPr>
                <a:spLocks noChangeShapeType="1"/>
              </p:cNvSpPr>
              <p:nvPr userDrawn="1"/>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1" name="Line 180">
                <a:extLst>
                  <a:ext uri="{FF2B5EF4-FFF2-40B4-BE49-F238E27FC236}">
                    <a16:creationId xmlns:a16="http://schemas.microsoft.com/office/drawing/2014/main" id="{62C4EEAD-74C6-4071-89B2-D1C6943C2646}"/>
                  </a:ext>
                </a:extLst>
              </p:cNvPr>
              <p:cNvSpPr>
                <a:spLocks noChangeShapeType="1"/>
              </p:cNvSpPr>
              <p:nvPr userDrawn="1"/>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2" name="Line 182">
                <a:extLst>
                  <a:ext uri="{FF2B5EF4-FFF2-40B4-BE49-F238E27FC236}">
                    <a16:creationId xmlns:a16="http://schemas.microsoft.com/office/drawing/2014/main" id="{DC902D87-DF78-4305-BDFF-4DAB6AC0CAE5}"/>
                  </a:ext>
                </a:extLst>
              </p:cNvPr>
              <p:cNvSpPr>
                <a:spLocks noChangeShapeType="1"/>
              </p:cNvSpPr>
              <p:nvPr userDrawn="1"/>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3" name="Line 184">
                <a:extLst>
                  <a:ext uri="{FF2B5EF4-FFF2-40B4-BE49-F238E27FC236}">
                    <a16:creationId xmlns:a16="http://schemas.microsoft.com/office/drawing/2014/main" id="{7175C76A-A1F4-4705-8A56-D52F0D11CEEF}"/>
                  </a:ext>
                </a:extLst>
              </p:cNvPr>
              <p:cNvSpPr>
                <a:spLocks noChangeShapeType="1"/>
              </p:cNvSpPr>
              <p:nvPr userDrawn="1"/>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4" name="Line 186">
                <a:extLst>
                  <a:ext uri="{FF2B5EF4-FFF2-40B4-BE49-F238E27FC236}">
                    <a16:creationId xmlns:a16="http://schemas.microsoft.com/office/drawing/2014/main" id="{7A788EDF-7320-4E27-8200-B39B8B11FCFE}"/>
                  </a:ext>
                </a:extLst>
              </p:cNvPr>
              <p:cNvSpPr>
                <a:spLocks noChangeShapeType="1"/>
              </p:cNvSpPr>
              <p:nvPr userDrawn="1"/>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5" name="Line 188">
                <a:extLst>
                  <a:ext uri="{FF2B5EF4-FFF2-40B4-BE49-F238E27FC236}">
                    <a16:creationId xmlns:a16="http://schemas.microsoft.com/office/drawing/2014/main" id="{D0B43F8E-AEAC-409E-BEDE-92A7446BD03B}"/>
                  </a:ext>
                </a:extLst>
              </p:cNvPr>
              <p:cNvSpPr>
                <a:spLocks noChangeShapeType="1"/>
              </p:cNvSpPr>
              <p:nvPr userDrawn="1"/>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6" name="Line 190">
                <a:extLst>
                  <a:ext uri="{FF2B5EF4-FFF2-40B4-BE49-F238E27FC236}">
                    <a16:creationId xmlns:a16="http://schemas.microsoft.com/office/drawing/2014/main" id="{BA0574E9-4D1E-431A-85EB-147564BB3DEF}"/>
                  </a:ext>
                </a:extLst>
              </p:cNvPr>
              <p:cNvSpPr>
                <a:spLocks noChangeShapeType="1"/>
              </p:cNvSpPr>
              <p:nvPr userDrawn="1"/>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7" name="Line 192">
                <a:extLst>
                  <a:ext uri="{FF2B5EF4-FFF2-40B4-BE49-F238E27FC236}">
                    <a16:creationId xmlns:a16="http://schemas.microsoft.com/office/drawing/2014/main" id="{34682F73-8F81-40AF-8F08-FAD4948E1D1E}"/>
                  </a:ext>
                </a:extLst>
              </p:cNvPr>
              <p:cNvSpPr>
                <a:spLocks noChangeShapeType="1"/>
              </p:cNvSpPr>
              <p:nvPr userDrawn="1"/>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8" name="Line 194">
                <a:extLst>
                  <a:ext uri="{FF2B5EF4-FFF2-40B4-BE49-F238E27FC236}">
                    <a16:creationId xmlns:a16="http://schemas.microsoft.com/office/drawing/2014/main" id="{78089B54-998B-4545-96AF-D93CE3D8B3E6}"/>
                  </a:ext>
                </a:extLst>
              </p:cNvPr>
              <p:cNvSpPr>
                <a:spLocks noChangeShapeType="1"/>
              </p:cNvSpPr>
              <p:nvPr userDrawn="1"/>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9" name="Line 196">
                <a:extLst>
                  <a:ext uri="{FF2B5EF4-FFF2-40B4-BE49-F238E27FC236}">
                    <a16:creationId xmlns:a16="http://schemas.microsoft.com/office/drawing/2014/main" id="{863243C7-7234-49FD-A09D-DB3A608F866B}"/>
                  </a:ext>
                </a:extLst>
              </p:cNvPr>
              <p:cNvSpPr>
                <a:spLocks noChangeShapeType="1"/>
              </p:cNvSpPr>
              <p:nvPr userDrawn="1"/>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0" name="Line 198">
                <a:extLst>
                  <a:ext uri="{FF2B5EF4-FFF2-40B4-BE49-F238E27FC236}">
                    <a16:creationId xmlns:a16="http://schemas.microsoft.com/office/drawing/2014/main" id="{610AD6E6-BE8C-4979-A81B-C07AA7B21F50}"/>
                  </a:ext>
                </a:extLst>
              </p:cNvPr>
              <p:cNvSpPr>
                <a:spLocks noChangeShapeType="1"/>
              </p:cNvSpPr>
              <p:nvPr userDrawn="1"/>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1" name="Line 200">
                <a:extLst>
                  <a:ext uri="{FF2B5EF4-FFF2-40B4-BE49-F238E27FC236}">
                    <a16:creationId xmlns:a16="http://schemas.microsoft.com/office/drawing/2014/main" id="{45178C0C-CD75-4422-92EB-EA69A0292FAB}"/>
                  </a:ext>
                </a:extLst>
              </p:cNvPr>
              <p:cNvSpPr>
                <a:spLocks noChangeShapeType="1"/>
              </p:cNvSpPr>
              <p:nvPr userDrawn="1"/>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2" name="Line 202">
                <a:extLst>
                  <a:ext uri="{FF2B5EF4-FFF2-40B4-BE49-F238E27FC236}">
                    <a16:creationId xmlns:a16="http://schemas.microsoft.com/office/drawing/2014/main" id="{E8C04A60-9038-4BC1-9BF6-EB52D623DA0A}"/>
                  </a:ext>
                </a:extLst>
              </p:cNvPr>
              <p:cNvSpPr>
                <a:spLocks noChangeShapeType="1"/>
              </p:cNvSpPr>
              <p:nvPr userDrawn="1"/>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3" name="Line 204">
                <a:extLst>
                  <a:ext uri="{FF2B5EF4-FFF2-40B4-BE49-F238E27FC236}">
                    <a16:creationId xmlns:a16="http://schemas.microsoft.com/office/drawing/2014/main" id="{F317CA47-DBE7-4A30-8484-4F3C1A3CC9B1}"/>
                  </a:ext>
                </a:extLst>
              </p:cNvPr>
              <p:cNvSpPr>
                <a:spLocks noChangeShapeType="1"/>
              </p:cNvSpPr>
              <p:nvPr userDrawn="1"/>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4" name="Line 206">
                <a:extLst>
                  <a:ext uri="{FF2B5EF4-FFF2-40B4-BE49-F238E27FC236}">
                    <a16:creationId xmlns:a16="http://schemas.microsoft.com/office/drawing/2014/main" id="{51CA300F-44E9-403B-8A70-DF5ABEFF571F}"/>
                  </a:ext>
                </a:extLst>
              </p:cNvPr>
              <p:cNvSpPr>
                <a:spLocks noChangeShapeType="1"/>
              </p:cNvSpPr>
              <p:nvPr userDrawn="1"/>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5" name="Line 208">
                <a:extLst>
                  <a:ext uri="{FF2B5EF4-FFF2-40B4-BE49-F238E27FC236}">
                    <a16:creationId xmlns:a16="http://schemas.microsoft.com/office/drawing/2014/main" id="{9C28B45E-77E9-4916-B3E3-A1212720CA58}"/>
                  </a:ext>
                </a:extLst>
              </p:cNvPr>
              <p:cNvSpPr>
                <a:spLocks noChangeShapeType="1"/>
              </p:cNvSpPr>
              <p:nvPr userDrawn="1"/>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6" name="Line 210">
                <a:extLst>
                  <a:ext uri="{FF2B5EF4-FFF2-40B4-BE49-F238E27FC236}">
                    <a16:creationId xmlns:a16="http://schemas.microsoft.com/office/drawing/2014/main" id="{F7A40021-1BFF-4A9D-A6AE-54B1DFC57433}"/>
                  </a:ext>
                </a:extLst>
              </p:cNvPr>
              <p:cNvSpPr>
                <a:spLocks noChangeShapeType="1"/>
              </p:cNvSpPr>
              <p:nvPr userDrawn="1"/>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7" name="Line 212">
                <a:extLst>
                  <a:ext uri="{FF2B5EF4-FFF2-40B4-BE49-F238E27FC236}">
                    <a16:creationId xmlns:a16="http://schemas.microsoft.com/office/drawing/2014/main" id="{1C31ED5B-C152-4A41-8615-C15854B5D537}"/>
                  </a:ext>
                </a:extLst>
              </p:cNvPr>
              <p:cNvSpPr>
                <a:spLocks noChangeShapeType="1"/>
              </p:cNvSpPr>
              <p:nvPr userDrawn="1"/>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8" name="Line 214">
                <a:extLst>
                  <a:ext uri="{FF2B5EF4-FFF2-40B4-BE49-F238E27FC236}">
                    <a16:creationId xmlns:a16="http://schemas.microsoft.com/office/drawing/2014/main" id="{9AAFA5CB-0C0F-48AB-A84F-BAC8E78AAABD}"/>
                  </a:ext>
                </a:extLst>
              </p:cNvPr>
              <p:cNvSpPr>
                <a:spLocks noChangeShapeType="1"/>
              </p:cNvSpPr>
              <p:nvPr userDrawn="1"/>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9" name="Line 216">
                <a:extLst>
                  <a:ext uri="{FF2B5EF4-FFF2-40B4-BE49-F238E27FC236}">
                    <a16:creationId xmlns:a16="http://schemas.microsoft.com/office/drawing/2014/main" id="{975067D0-02E6-483A-B473-55D60C60E80D}"/>
                  </a:ext>
                </a:extLst>
              </p:cNvPr>
              <p:cNvSpPr>
                <a:spLocks noChangeShapeType="1"/>
              </p:cNvSpPr>
              <p:nvPr userDrawn="1"/>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0" name="Line 218">
                <a:extLst>
                  <a:ext uri="{FF2B5EF4-FFF2-40B4-BE49-F238E27FC236}">
                    <a16:creationId xmlns:a16="http://schemas.microsoft.com/office/drawing/2014/main" id="{D35D1D57-9861-4580-8EB1-9EFA1657E1D9}"/>
                  </a:ext>
                </a:extLst>
              </p:cNvPr>
              <p:cNvSpPr>
                <a:spLocks noChangeShapeType="1"/>
              </p:cNvSpPr>
              <p:nvPr userDrawn="1"/>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1" name="Line 220">
                <a:extLst>
                  <a:ext uri="{FF2B5EF4-FFF2-40B4-BE49-F238E27FC236}">
                    <a16:creationId xmlns:a16="http://schemas.microsoft.com/office/drawing/2014/main" id="{29CAB4B8-1267-4A6F-B76C-624EBF2CFCF7}"/>
                  </a:ext>
                </a:extLst>
              </p:cNvPr>
              <p:cNvSpPr>
                <a:spLocks noChangeShapeType="1"/>
              </p:cNvSpPr>
              <p:nvPr userDrawn="1"/>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2" name="Line 222">
                <a:extLst>
                  <a:ext uri="{FF2B5EF4-FFF2-40B4-BE49-F238E27FC236}">
                    <a16:creationId xmlns:a16="http://schemas.microsoft.com/office/drawing/2014/main" id="{75FE8E74-853D-4F5C-8F49-B4E3F82DD7CC}"/>
                  </a:ext>
                </a:extLst>
              </p:cNvPr>
              <p:cNvSpPr>
                <a:spLocks noChangeShapeType="1"/>
              </p:cNvSpPr>
              <p:nvPr userDrawn="1"/>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3" name="Line 224">
                <a:extLst>
                  <a:ext uri="{FF2B5EF4-FFF2-40B4-BE49-F238E27FC236}">
                    <a16:creationId xmlns:a16="http://schemas.microsoft.com/office/drawing/2014/main" id="{AC086E93-FBE8-477A-AA5B-BE3ADFA2DF0A}"/>
                  </a:ext>
                </a:extLst>
              </p:cNvPr>
              <p:cNvSpPr>
                <a:spLocks noChangeShapeType="1"/>
              </p:cNvSpPr>
              <p:nvPr userDrawn="1"/>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4" name="Line 226">
                <a:extLst>
                  <a:ext uri="{FF2B5EF4-FFF2-40B4-BE49-F238E27FC236}">
                    <a16:creationId xmlns:a16="http://schemas.microsoft.com/office/drawing/2014/main" id="{9C4415A8-7AF8-4C4E-89F4-08F1AEAA0ECB}"/>
                  </a:ext>
                </a:extLst>
              </p:cNvPr>
              <p:cNvSpPr>
                <a:spLocks noChangeShapeType="1"/>
              </p:cNvSpPr>
              <p:nvPr userDrawn="1"/>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5" name="Line 228">
                <a:extLst>
                  <a:ext uri="{FF2B5EF4-FFF2-40B4-BE49-F238E27FC236}">
                    <a16:creationId xmlns:a16="http://schemas.microsoft.com/office/drawing/2014/main" id="{DF15FA93-32C4-4F67-8DCC-6211727CFA8C}"/>
                  </a:ext>
                </a:extLst>
              </p:cNvPr>
              <p:cNvSpPr>
                <a:spLocks noChangeShapeType="1"/>
              </p:cNvSpPr>
              <p:nvPr userDrawn="1"/>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 name="Line 146">
                <a:extLst>
                  <a:ext uri="{FF2B5EF4-FFF2-40B4-BE49-F238E27FC236}">
                    <a16:creationId xmlns:a16="http://schemas.microsoft.com/office/drawing/2014/main" id="{7D390C6A-5B10-4DAE-8DD4-C3F34474859E}"/>
                  </a:ext>
                </a:extLst>
              </p:cNvPr>
              <p:cNvSpPr>
                <a:spLocks noChangeShapeType="1"/>
              </p:cNvSpPr>
              <p:nvPr userDrawn="1"/>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 name="Line 204">
                <a:extLst>
                  <a:ext uri="{FF2B5EF4-FFF2-40B4-BE49-F238E27FC236}">
                    <a16:creationId xmlns:a16="http://schemas.microsoft.com/office/drawing/2014/main" id="{5271E9CB-D203-4F88-940B-CE0E7F4C09E7}"/>
                  </a:ext>
                </a:extLst>
              </p:cNvPr>
              <p:cNvSpPr>
                <a:spLocks noChangeShapeType="1"/>
              </p:cNvSpPr>
              <p:nvPr userDrawn="1"/>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grpSp>
          <p:nvGrpSpPr>
            <p:cNvPr id="203" name="Group 202">
              <a:extLst>
                <a:ext uri="{FF2B5EF4-FFF2-40B4-BE49-F238E27FC236}">
                  <a16:creationId xmlns:a16="http://schemas.microsoft.com/office/drawing/2014/main" id="{9A55F9D7-F44C-424B-9951-671096D74919}"/>
                </a:ext>
              </a:extLst>
            </p:cNvPr>
            <p:cNvGrpSpPr/>
            <p:nvPr userDrawn="1"/>
          </p:nvGrpSpPr>
          <p:grpSpPr bwMode="gray">
            <a:xfrm>
              <a:off x="0" y="6948152"/>
              <a:ext cx="12192000" cy="232538"/>
              <a:chOff x="0" y="-319423"/>
              <a:chExt cx="12192000" cy="232538"/>
            </a:xfrm>
          </p:grpSpPr>
          <p:sp>
            <p:nvSpPr>
              <p:cNvPr id="204" name="Line 146">
                <a:extLst>
                  <a:ext uri="{FF2B5EF4-FFF2-40B4-BE49-F238E27FC236}">
                    <a16:creationId xmlns:a16="http://schemas.microsoft.com/office/drawing/2014/main" id="{E7BD9EED-FCAB-401A-A074-FF1ADD8AB933}"/>
                  </a:ext>
                </a:extLst>
              </p:cNvPr>
              <p:cNvSpPr>
                <a:spLocks noChangeShapeType="1"/>
              </p:cNvSpPr>
              <p:nvPr userDrawn="1"/>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5" name="Line 148">
                <a:extLst>
                  <a:ext uri="{FF2B5EF4-FFF2-40B4-BE49-F238E27FC236}">
                    <a16:creationId xmlns:a16="http://schemas.microsoft.com/office/drawing/2014/main" id="{322B27C5-ACD5-4A53-80DA-48142FEEF762}"/>
                  </a:ext>
                </a:extLst>
              </p:cNvPr>
              <p:cNvSpPr>
                <a:spLocks noChangeShapeType="1"/>
              </p:cNvSpPr>
              <p:nvPr userDrawn="1"/>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6" name="Line 150">
                <a:extLst>
                  <a:ext uri="{FF2B5EF4-FFF2-40B4-BE49-F238E27FC236}">
                    <a16:creationId xmlns:a16="http://schemas.microsoft.com/office/drawing/2014/main" id="{7D1FD05B-CCD1-4CB9-9E34-FADFDCBE8672}"/>
                  </a:ext>
                </a:extLst>
              </p:cNvPr>
              <p:cNvSpPr>
                <a:spLocks noChangeShapeType="1"/>
              </p:cNvSpPr>
              <p:nvPr userDrawn="1"/>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7" name="Line 152">
                <a:extLst>
                  <a:ext uri="{FF2B5EF4-FFF2-40B4-BE49-F238E27FC236}">
                    <a16:creationId xmlns:a16="http://schemas.microsoft.com/office/drawing/2014/main" id="{F98029B3-7D80-404E-9BAF-E8984449ED8E}"/>
                  </a:ext>
                </a:extLst>
              </p:cNvPr>
              <p:cNvSpPr>
                <a:spLocks noChangeShapeType="1"/>
              </p:cNvSpPr>
              <p:nvPr userDrawn="1"/>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8" name="Line 154">
                <a:extLst>
                  <a:ext uri="{FF2B5EF4-FFF2-40B4-BE49-F238E27FC236}">
                    <a16:creationId xmlns:a16="http://schemas.microsoft.com/office/drawing/2014/main" id="{6B1736EE-8925-47AE-AF7D-EC3491A69D69}"/>
                  </a:ext>
                </a:extLst>
              </p:cNvPr>
              <p:cNvSpPr>
                <a:spLocks noChangeShapeType="1"/>
              </p:cNvSpPr>
              <p:nvPr userDrawn="1"/>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09" name="Line 156">
                <a:extLst>
                  <a:ext uri="{FF2B5EF4-FFF2-40B4-BE49-F238E27FC236}">
                    <a16:creationId xmlns:a16="http://schemas.microsoft.com/office/drawing/2014/main" id="{AB881379-0CB5-488C-83C5-AD5ABE6B4AC4}"/>
                  </a:ext>
                </a:extLst>
              </p:cNvPr>
              <p:cNvSpPr>
                <a:spLocks noChangeShapeType="1"/>
              </p:cNvSpPr>
              <p:nvPr userDrawn="1"/>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0" name="Line 158">
                <a:extLst>
                  <a:ext uri="{FF2B5EF4-FFF2-40B4-BE49-F238E27FC236}">
                    <a16:creationId xmlns:a16="http://schemas.microsoft.com/office/drawing/2014/main" id="{EA704E05-E987-48D7-9744-1E7C7F603983}"/>
                  </a:ext>
                </a:extLst>
              </p:cNvPr>
              <p:cNvSpPr>
                <a:spLocks noChangeShapeType="1"/>
              </p:cNvSpPr>
              <p:nvPr userDrawn="1"/>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1" name="Line 160">
                <a:extLst>
                  <a:ext uri="{FF2B5EF4-FFF2-40B4-BE49-F238E27FC236}">
                    <a16:creationId xmlns:a16="http://schemas.microsoft.com/office/drawing/2014/main" id="{DD8A1146-C797-470B-86FF-26558384DE44}"/>
                  </a:ext>
                </a:extLst>
              </p:cNvPr>
              <p:cNvSpPr>
                <a:spLocks noChangeShapeType="1"/>
              </p:cNvSpPr>
              <p:nvPr userDrawn="1"/>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2" name="Line 162">
                <a:extLst>
                  <a:ext uri="{FF2B5EF4-FFF2-40B4-BE49-F238E27FC236}">
                    <a16:creationId xmlns:a16="http://schemas.microsoft.com/office/drawing/2014/main" id="{956D2995-FD90-4960-B6C6-37F74F1CD49F}"/>
                  </a:ext>
                </a:extLst>
              </p:cNvPr>
              <p:cNvSpPr>
                <a:spLocks noChangeShapeType="1"/>
              </p:cNvSpPr>
              <p:nvPr userDrawn="1"/>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3" name="Line 164">
                <a:extLst>
                  <a:ext uri="{FF2B5EF4-FFF2-40B4-BE49-F238E27FC236}">
                    <a16:creationId xmlns:a16="http://schemas.microsoft.com/office/drawing/2014/main" id="{4452549F-2205-4DE5-9231-C0119A43D645}"/>
                  </a:ext>
                </a:extLst>
              </p:cNvPr>
              <p:cNvSpPr>
                <a:spLocks noChangeShapeType="1"/>
              </p:cNvSpPr>
              <p:nvPr userDrawn="1"/>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4" name="Line 166">
                <a:extLst>
                  <a:ext uri="{FF2B5EF4-FFF2-40B4-BE49-F238E27FC236}">
                    <a16:creationId xmlns:a16="http://schemas.microsoft.com/office/drawing/2014/main" id="{06A73587-41DB-458D-BA0E-A41FC0F53469}"/>
                  </a:ext>
                </a:extLst>
              </p:cNvPr>
              <p:cNvSpPr>
                <a:spLocks noChangeShapeType="1"/>
              </p:cNvSpPr>
              <p:nvPr userDrawn="1"/>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5" name="Line 168">
                <a:extLst>
                  <a:ext uri="{FF2B5EF4-FFF2-40B4-BE49-F238E27FC236}">
                    <a16:creationId xmlns:a16="http://schemas.microsoft.com/office/drawing/2014/main" id="{AB8A168F-D710-4ACD-BB10-6FF16130E6C1}"/>
                  </a:ext>
                </a:extLst>
              </p:cNvPr>
              <p:cNvSpPr>
                <a:spLocks noChangeShapeType="1"/>
              </p:cNvSpPr>
              <p:nvPr userDrawn="1"/>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6" name="Line 170">
                <a:extLst>
                  <a:ext uri="{FF2B5EF4-FFF2-40B4-BE49-F238E27FC236}">
                    <a16:creationId xmlns:a16="http://schemas.microsoft.com/office/drawing/2014/main" id="{DC778B31-8B47-4517-833A-1E2BE98921F0}"/>
                  </a:ext>
                </a:extLst>
              </p:cNvPr>
              <p:cNvSpPr>
                <a:spLocks noChangeShapeType="1"/>
              </p:cNvSpPr>
              <p:nvPr userDrawn="1"/>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7" name="Line 172">
                <a:extLst>
                  <a:ext uri="{FF2B5EF4-FFF2-40B4-BE49-F238E27FC236}">
                    <a16:creationId xmlns:a16="http://schemas.microsoft.com/office/drawing/2014/main" id="{9A714920-CA9A-4307-97FD-4A1DBCF7A0BE}"/>
                  </a:ext>
                </a:extLst>
              </p:cNvPr>
              <p:cNvSpPr>
                <a:spLocks noChangeShapeType="1"/>
              </p:cNvSpPr>
              <p:nvPr userDrawn="1"/>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8" name="Line 174">
                <a:extLst>
                  <a:ext uri="{FF2B5EF4-FFF2-40B4-BE49-F238E27FC236}">
                    <a16:creationId xmlns:a16="http://schemas.microsoft.com/office/drawing/2014/main" id="{BD6860BD-4556-43E9-96FE-4296E15471A4}"/>
                  </a:ext>
                </a:extLst>
              </p:cNvPr>
              <p:cNvSpPr>
                <a:spLocks noChangeShapeType="1"/>
              </p:cNvSpPr>
              <p:nvPr userDrawn="1"/>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19" name="Line 176">
                <a:extLst>
                  <a:ext uri="{FF2B5EF4-FFF2-40B4-BE49-F238E27FC236}">
                    <a16:creationId xmlns:a16="http://schemas.microsoft.com/office/drawing/2014/main" id="{BBA72420-D47D-4D60-AC4E-15739634ABBF}"/>
                  </a:ext>
                </a:extLst>
              </p:cNvPr>
              <p:cNvSpPr>
                <a:spLocks noChangeShapeType="1"/>
              </p:cNvSpPr>
              <p:nvPr userDrawn="1"/>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0" name="Line 178">
                <a:extLst>
                  <a:ext uri="{FF2B5EF4-FFF2-40B4-BE49-F238E27FC236}">
                    <a16:creationId xmlns:a16="http://schemas.microsoft.com/office/drawing/2014/main" id="{3DB697E7-A9F1-4D40-83DC-0BFC0A071E1B}"/>
                  </a:ext>
                </a:extLst>
              </p:cNvPr>
              <p:cNvSpPr>
                <a:spLocks noChangeShapeType="1"/>
              </p:cNvSpPr>
              <p:nvPr userDrawn="1"/>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1" name="Line 180">
                <a:extLst>
                  <a:ext uri="{FF2B5EF4-FFF2-40B4-BE49-F238E27FC236}">
                    <a16:creationId xmlns:a16="http://schemas.microsoft.com/office/drawing/2014/main" id="{32D26787-F117-476A-9956-AB8F9349806C}"/>
                  </a:ext>
                </a:extLst>
              </p:cNvPr>
              <p:cNvSpPr>
                <a:spLocks noChangeShapeType="1"/>
              </p:cNvSpPr>
              <p:nvPr userDrawn="1"/>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2" name="Line 182">
                <a:extLst>
                  <a:ext uri="{FF2B5EF4-FFF2-40B4-BE49-F238E27FC236}">
                    <a16:creationId xmlns:a16="http://schemas.microsoft.com/office/drawing/2014/main" id="{025ECA36-F446-4473-ABCA-8D95AFD027AF}"/>
                  </a:ext>
                </a:extLst>
              </p:cNvPr>
              <p:cNvSpPr>
                <a:spLocks noChangeShapeType="1"/>
              </p:cNvSpPr>
              <p:nvPr userDrawn="1"/>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3" name="Line 184">
                <a:extLst>
                  <a:ext uri="{FF2B5EF4-FFF2-40B4-BE49-F238E27FC236}">
                    <a16:creationId xmlns:a16="http://schemas.microsoft.com/office/drawing/2014/main" id="{81FF942F-FB43-4FC6-929A-86C7B0EBC18B}"/>
                  </a:ext>
                </a:extLst>
              </p:cNvPr>
              <p:cNvSpPr>
                <a:spLocks noChangeShapeType="1"/>
              </p:cNvSpPr>
              <p:nvPr userDrawn="1"/>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4" name="Line 186">
                <a:extLst>
                  <a:ext uri="{FF2B5EF4-FFF2-40B4-BE49-F238E27FC236}">
                    <a16:creationId xmlns:a16="http://schemas.microsoft.com/office/drawing/2014/main" id="{B709D19E-E39F-494A-A6E6-CBCEC49C1198}"/>
                  </a:ext>
                </a:extLst>
              </p:cNvPr>
              <p:cNvSpPr>
                <a:spLocks noChangeShapeType="1"/>
              </p:cNvSpPr>
              <p:nvPr userDrawn="1"/>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5" name="Line 188">
                <a:extLst>
                  <a:ext uri="{FF2B5EF4-FFF2-40B4-BE49-F238E27FC236}">
                    <a16:creationId xmlns:a16="http://schemas.microsoft.com/office/drawing/2014/main" id="{B8B8B54D-524F-4264-916C-2FC6FF6A80F6}"/>
                  </a:ext>
                </a:extLst>
              </p:cNvPr>
              <p:cNvSpPr>
                <a:spLocks noChangeShapeType="1"/>
              </p:cNvSpPr>
              <p:nvPr userDrawn="1"/>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6" name="Line 190">
                <a:extLst>
                  <a:ext uri="{FF2B5EF4-FFF2-40B4-BE49-F238E27FC236}">
                    <a16:creationId xmlns:a16="http://schemas.microsoft.com/office/drawing/2014/main" id="{918ADF54-EFD9-4399-928B-4465449F81D8}"/>
                  </a:ext>
                </a:extLst>
              </p:cNvPr>
              <p:cNvSpPr>
                <a:spLocks noChangeShapeType="1"/>
              </p:cNvSpPr>
              <p:nvPr userDrawn="1"/>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7" name="Line 192">
                <a:extLst>
                  <a:ext uri="{FF2B5EF4-FFF2-40B4-BE49-F238E27FC236}">
                    <a16:creationId xmlns:a16="http://schemas.microsoft.com/office/drawing/2014/main" id="{3E79A654-23C0-4C6A-BE83-E4DB38986AD2}"/>
                  </a:ext>
                </a:extLst>
              </p:cNvPr>
              <p:cNvSpPr>
                <a:spLocks noChangeShapeType="1"/>
              </p:cNvSpPr>
              <p:nvPr userDrawn="1"/>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8" name="Line 194">
                <a:extLst>
                  <a:ext uri="{FF2B5EF4-FFF2-40B4-BE49-F238E27FC236}">
                    <a16:creationId xmlns:a16="http://schemas.microsoft.com/office/drawing/2014/main" id="{2B54C710-E92E-42EC-A5BC-D19B34FCE203}"/>
                  </a:ext>
                </a:extLst>
              </p:cNvPr>
              <p:cNvSpPr>
                <a:spLocks noChangeShapeType="1"/>
              </p:cNvSpPr>
              <p:nvPr userDrawn="1"/>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29" name="Line 196">
                <a:extLst>
                  <a:ext uri="{FF2B5EF4-FFF2-40B4-BE49-F238E27FC236}">
                    <a16:creationId xmlns:a16="http://schemas.microsoft.com/office/drawing/2014/main" id="{FF691EAE-292C-449F-8D1E-2D5CC874386C}"/>
                  </a:ext>
                </a:extLst>
              </p:cNvPr>
              <p:cNvSpPr>
                <a:spLocks noChangeShapeType="1"/>
              </p:cNvSpPr>
              <p:nvPr userDrawn="1"/>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0" name="Line 198">
                <a:extLst>
                  <a:ext uri="{FF2B5EF4-FFF2-40B4-BE49-F238E27FC236}">
                    <a16:creationId xmlns:a16="http://schemas.microsoft.com/office/drawing/2014/main" id="{AF199973-2704-48FF-A912-EA8761F1B1F8}"/>
                  </a:ext>
                </a:extLst>
              </p:cNvPr>
              <p:cNvSpPr>
                <a:spLocks noChangeShapeType="1"/>
              </p:cNvSpPr>
              <p:nvPr userDrawn="1"/>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1" name="Line 200">
                <a:extLst>
                  <a:ext uri="{FF2B5EF4-FFF2-40B4-BE49-F238E27FC236}">
                    <a16:creationId xmlns:a16="http://schemas.microsoft.com/office/drawing/2014/main" id="{2179696C-55AB-4E4F-ADBB-4948CC78B640}"/>
                  </a:ext>
                </a:extLst>
              </p:cNvPr>
              <p:cNvSpPr>
                <a:spLocks noChangeShapeType="1"/>
              </p:cNvSpPr>
              <p:nvPr userDrawn="1"/>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2" name="Line 202">
                <a:extLst>
                  <a:ext uri="{FF2B5EF4-FFF2-40B4-BE49-F238E27FC236}">
                    <a16:creationId xmlns:a16="http://schemas.microsoft.com/office/drawing/2014/main" id="{E40B09A8-7B50-444C-83B4-D554757805EE}"/>
                  </a:ext>
                </a:extLst>
              </p:cNvPr>
              <p:cNvSpPr>
                <a:spLocks noChangeShapeType="1"/>
              </p:cNvSpPr>
              <p:nvPr userDrawn="1"/>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3" name="Line 204">
                <a:extLst>
                  <a:ext uri="{FF2B5EF4-FFF2-40B4-BE49-F238E27FC236}">
                    <a16:creationId xmlns:a16="http://schemas.microsoft.com/office/drawing/2014/main" id="{D732FBAA-714B-4123-B3AD-128CD9E0DD84}"/>
                  </a:ext>
                </a:extLst>
              </p:cNvPr>
              <p:cNvSpPr>
                <a:spLocks noChangeShapeType="1"/>
              </p:cNvSpPr>
              <p:nvPr userDrawn="1"/>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4" name="Line 206">
                <a:extLst>
                  <a:ext uri="{FF2B5EF4-FFF2-40B4-BE49-F238E27FC236}">
                    <a16:creationId xmlns:a16="http://schemas.microsoft.com/office/drawing/2014/main" id="{F7F7F37E-EAA9-4AF9-A648-260135E2C4FC}"/>
                  </a:ext>
                </a:extLst>
              </p:cNvPr>
              <p:cNvSpPr>
                <a:spLocks noChangeShapeType="1"/>
              </p:cNvSpPr>
              <p:nvPr userDrawn="1"/>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5" name="Line 208">
                <a:extLst>
                  <a:ext uri="{FF2B5EF4-FFF2-40B4-BE49-F238E27FC236}">
                    <a16:creationId xmlns:a16="http://schemas.microsoft.com/office/drawing/2014/main" id="{6CEEFF4B-7BC7-4184-9070-E76E4FA33DD1}"/>
                  </a:ext>
                </a:extLst>
              </p:cNvPr>
              <p:cNvSpPr>
                <a:spLocks noChangeShapeType="1"/>
              </p:cNvSpPr>
              <p:nvPr userDrawn="1"/>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6" name="Line 210">
                <a:extLst>
                  <a:ext uri="{FF2B5EF4-FFF2-40B4-BE49-F238E27FC236}">
                    <a16:creationId xmlns:a16="http://schemas.microsoft.com/office/drawing/2014/main" id="{D89DBE56-4878-4D21-A3BA-D3EFD5A593F7}"/>
                  </a:ext>
                </a:extLst>
              </p:cNvPr>
              <p:cNvSpPr>
                <a:spLocks noChangeShapeType="1"/>
              </p:cNvSpPr>
              <p:nvPr userDrawn="1"/>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7" name="Line 212">
                <a:extLst>
                  <a:ext uri="{FF2B5EF4-FFF2-40B4-BE49-F238E27FC236}">
                    <a16:creationId xmlns:a16="http://schemas.microsoft.com/office/drawing/2014/main" id="{C78D6867-6999-46D0-9A27-ECD582B3900D}"/>
                  </a:ext>
                </a:extLst>
              </p:cNvPr>
              <p:cNvSpPr>
                <a:spLocks noChangeShapeType="1"/>
              </p:cNvSpPr>
              <p:nvPr userDrawn="1"/>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8" name="Line 214">
                <a:extLst>
                  <a:ext uri="{FF2B5EF4-FFF2-40B4-BE49-F238E27FC236}">
                    <a16:creationId xmlns:a16="http://schemas.microsoft.com/office/drawing/2014/main" id="{3802F2B0-7BEB-406D-8AF9-41D6B9145D6B}"/>
                  </a:ext>
                </a:extLst>
              </p:cNvPr>
              <p:cNvSpPr>
                <a:spLocks noChangeShapeType="1"/>
              </p:cNvSpPr>
              <p:nvPr userDrawn="1"/>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39" name="Line 216">
                <a:extLst>
                  <a:ext uri="{FF2B5EF4-FFF2-40B4-BE49-F238E27FC236}">
                    <a16:creationId xmlns:a16="http://schemas.microsoft.com/office/drawing/2014/main" id="{C51B818D-B4B1-4654-8686-D9E17B3DA80A}"/>
                  </a:ext>
                </a:extLst>
              </p:cNvPr>
              <p:cNvSpPr>
                <a:spLocks noChangeShapeType="1"/>
              </p:cNvSpPr>
              <p:nvPr userDrawn="1"/>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0" name="Line 218">
                <a:extLst>
                  <a:ext uri="{FF2B5EF4-FFF2-40B4-BE49-F238E27FC236}">
                    <a16:creationId xmlns:a16="http://schemas.microsoft.com/office/drawing/2014/main" id="{DD1F1B93-C51D-4317-91EC-76B00D43A6E8}"/>
                  </a:ext>
                </a:extLst>
              </p:cNvPr>
              <p:cNvSpPr>
                <a:spLocks noChangeShapeType="1"/>
              </p:cNvSpPr>
              <p:nvPr userDrawn="1"/>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1" name="Line 220">
                <a:extLst>
                  <a:ext uri="{FF2B5EF4-FFF2-40B4-BE49-F238E27FC236}">
                    <a16:creationId xmlns:a16="http://schemas.microsoft.com/office/drawing/2014/main" id="{A83844EF-A052-420D-9690-6EFBA06FE49C}"/>
                  </a:ext>
                </a:extLst>
              </p:cNvPr>
              <p:cNvSpPr>
                <a:spLocks noChangeShapeType="1"/>
              </p:cNvSpPr>
              <p:nvPr userDrawn="1"/>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2" name="Line 222">
                <a:extLst>
                  <a:ext uri="{FF2B5EF4-FFF2-40B4-BE49-F238E27FC236}">
                    <a16:creationId xmlns:a16="http://schemas.microsoft.com/office/drawing/2014/main" id="{49368BDD-60B1-4FA4-853B-F287C51FF571}"/>
                  </a:ext>
                </a:extLst>
              </p:cNvPr>
              <p:cNvSpPr>
                <a:spLocks noChangeShapeType="1"/>
              </p:cNvSpPr>
              <p:nvPr userDrawn="1"/>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3" name="Line 224">
                <a:extLst>
                  <a:ext uri="{FF2B5EF4-FFF2-40B4-BE49-F238E27FC236}">
                    <a16:creationId xmlns:a16="http://schemas.microsoft.com/office/drawing/2014/main" id="{6418E1AB-5E13-4A8C-993A-58A72895D963}"/>
                  </a:ext>
                </a:extLst>
              </p:cNvPr>
              <p:cNvSpPr>
                <a:spLocks noChangeShapeType="1"/>
              </p:cNvSpPr>
              <p:nvPr userDrawn="1"/>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4" name="Line 226">
                <a:extLst>
                  <a:ext uri="{FF2B5EF4-FFF2-40B4-BE49-F238E27FC236}">
                    <a16:creationId xmlns:a16="http://schemas.microsoft.com/office/drawing/2014/main" id="{0A2FA256-C65F-49A2-996B-574C0526F7C5}"/>
                  </a:ext>
                </a:extLst>
              </p:cNvPr>
              <p:cNvSpPr>
                <a:spLocks noChangeShapeType="1"/>
              </p:cNvSpPr>
              <p:nvPr userDrawn="1"/>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5" name="Line 228">
                <a:extLst>
                  <a:ext uri="{FF2B5EF4-FFF2-40B4-BE49-F238E27FC236}">
                    <a16:creationId xmlns:a16="http://schemas.microsoft.com/office/drawing/2014/main" id="{C2D490BA-E43F-4117-BEF2-0F52E0F71611}"/>
                  </a:ext>
                </a:extLst>
              </p:cNvPr>
              <p:cNvSpPr>
                <a:spLocks noChangeShapeType="1"/>
              </p:cNvSpPr>
              <p:nvPr userDrawn="1"/>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6" name="Line 146">
                <a:extLst>
                  <a:ext uri="{FF2B5EF4-FFF2-40B4-BE49-F238E27FC236}">
                    <a16:creationId xmlns:a16="http://schemas.microsoft.com/office/drawing/2014/main" id="{99EC5A6B-FC11-4D30-AC5E-3A9F8C6568EC}"/>
                  </a:ext>
                </a:extLst>
              </p:cNvPr>
              <p:cNvSpPr>
                <a:spLocks noChangeShapeType="1"/>
              </p:cNvSpPr>
              <p:nvPr userDrawn="1"/>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47" name="Line 204">
                <a:extLst>
                  <a:ext uri="{FF2B5EF4-FFF2-40B4-BE49-F238E27FC236}">
                    <a16:creationId xmlns:a16="http://schemas.microsoft.com/office/drawing/2014/main" id="{4E6B41D9-9BC9-478C-B1BF-4C79BDAFEBCF}"/>
                  </a:ext>
                </a:extLst>
              </p:cNvPr>
              <p:cNvSpPr>
                <a:spLocks noChangeShapeType="1"/>
              </p:cNvSpPr>
              <p:nvPr userDrawn="1"/>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grpSp>
          <p:nvGrpSpPr>
            <p:cNvPr id="248" name="Group 247">
              <a:extLst>
                <a:ext uri="{FF2B5EF4-FFF2-40B4-BE49-F238E27FC236}">
                  <a16:creationId xmlns:a16="http://schemas.microsoft.com/office/drawing/2014/main" id="{87136350-F161-4AE6-AB2A-BCD267B142B5}"/>
                </a:ext>
              </a:extLst>
            </p:cNvPr>
            <p:cNvGrpSpPr/>
            <p:nvPr userDrawn="1"/>
          </p:nvGrpSpPr>
          <p:grpSpPr bwMode="gray">
            <a:xfrm>
              <a:off x="12276481" y="0"/>
              <a:ext cx="240289" cy="6858000"/>
              <a:chOff x="-319714" y="0"/>
              <a:chExt cx="240289" cy="6858000"/>
            </a:xfrm>
          </p:grpSpPr>
          <p:sp>
            <p:nvSpPr>
              <p:cNvPr id="249" name="Line 230">
                <a:extLst>
                  <a:ext uri="{FF2B5EF4-FFF2-40B4-BE49-F238E27FC236}">
                    <a16:creationId xmlns:a16="http://schemas.microsoft.com/office/drawing/2014/main" id="{CD1D345E-2CAF-4CE3-8334-ED01F74C67BD}"/>
                  </a:ext>
                </a:extLst>
              </p:cNvPr>
              <p:cNvSpPr>
                <a:spLocks noChangeShapeType="1"/>
              </p:cNvSpPr>
              <p:nvPr userDrawn="1"/>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0" name="Line 232">
                <a:extLst>
                  <a:ext uri="{FF2B5EF4-FFF2-40B4-BE49-F238E27FC236}">
                    <a16:creationId xmlns:a16="http://schemas.microsoft.com/office/drawing/2014/main" id="{3B6E4022-59CC-4B7A-A1A9-81F611EFE102}"/>
                  </a:ext>
                </a:extLst>
              </p:cNvPr>
              <p:cNvSpPr>
                <a:spLocks noChangeShapeType="1"/>
              </p:cNvSpPr>
              <p:nvPr userDrawn="1"/>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1" name="Line 234">
                <a:extLst>
                  <a:ext uri="{FF2B5EF4-FFF2-40B4-BE49-F238E27FC236}">
                    <a16:creationId xmlns:a16="http://schemas.microsoft.com/office/drawing/2014/main" id="{628037D5-C480-47F0-9013-2ECD634820C1}"/>
                  </a:ext>
                </a:extLst>
              </p:cNvPr>
              <p:cNvSpPr>
                <a:spLocks noChangeShapeType="1"/>
              </p:cNvSpPr>
              <p:nvPr userDrawn="1"/>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sp>
            <p:nvSpPr>
              <p:cNvPr id="252" name="Line 236">
                <a:extLst>
                  <a:ext uri="{FF2B5EF4-FFF2-40B4-BE49-F238E27FC236}">
                    <a16:creationId xmlns:a16="http://schemas.microsoft.com/office/drawing/2014/main" id="{DBA468E2-B981-4F27-A826-0C4A5FF9D71A}"/>
                  </a:ext>
                </a:extLst>
              </p:cNvPr>
              <p:cNvSpPr>
                <a:spLocks noChangeShapeType="1"/>
              </p:cNvSpPr>
              <p:nvPr userDrawn="1"/>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3" name="Line 238">
                <a:extLst>
                  <a:ext uri="{FF2B5EF4-FFF2-40B4-BE49-F238E27FC236}">
                    <a16:creationId xmlns:a16="http://schemas.microsoft.com/office/drawing/2014/main" id="{E9D9F40E-8453-4242-8D65-FF9A1D18CEDF}"/>
                  </a:ext>
                </a:extLst>
              </p:cNvPr>
              <p:cNvSpPr>
                <a:spLocks noChangeShapeType="1"/>
              </p:cNvSpPr>
              <p:nvPr userDrawn="1"/>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4" name="Line 240">
                <a:extLst>
                  <a:ext uri="{FF2B5EF4-FFF2-40B4-BE49-F238E27FC236}">
                    <a16:creationId xmlns:a16="http://schemas.microsoft.com/office/drawing/2014/main" id="{227489E9-60E1-466A-B71F-1ACED01C1A4A}"/>
                  </a:ext>
                </a:extLst>
              </p:cNvPr>
              <p:cNvSpPr>
                <a:spLocks noChangeShapeType="1"/>
              </p:cNvSpPr>
              <p:nvPr userDrawn="1"/>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5" name="Line 244">
                <a:extLst>
                  <a:ext uri="{FF2B5EF4-FFF2-40B4-BE49-F238E27FC236}">
                    <a16:creationId xmlns:a16="http://schemas.microsoft.com/office/drawing/2014/main" id="{B5CCAAC7-8174-4200-A397-45C8D7D80EA0}"/>
                  </a:ext>
                </a:extLst>
              </p:cNvPr>
              <p:cNvSpPr>
                <a:spLocks noChangeShapeType="1"/>
              </p:cNvSpPr>
              <p:nvPr userDrawn="1"/>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6" name="Line 246">
                <a:extLst>
                  <a:ext uri="{FF2B5EF4-FFF2-40B4-BE49-F238E27FC236}">
                    <a16:creationId xmlns:a16="http://schemas.microsoft.com/office/drawing/2014/main" id="{D86C1CFE-8BFB-46A2-8127-E7DEFC21A110}"/>
                  </a:ext>
                </a:extLst>
              </p:cNvPr>
              <p:cNvSpPr>
                <a:spLocks noChangeShapeType="1"/>
              </p:cNvSpPr>
              <p:nvPr userDrawn="1"/>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7" name="Line 250">
                <a:extLst>
                  <a:ext uri="{FF2B5EF4-FFF2-40B4-BE49-F238E27FC236}">
                    <a16:creationId xmlns:a16="http://schemas.microsoft.com/office/drawing/2014/main" id="{56D39B38-C9FC-4A34-9954-1E1A7C259AAF}"/>
                  </a:ext>
                </a:extLst>
              </p:cNvPr>
              <p:cNvSpPr>
                <a:spLocks noChangeShapeType="1"/>
              </p:cNvSpPr>
              <p:nvPr userDrawn="1"/>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8" name="Line 252">
                <a:extLst>
                  <a:ext uri="{FF2B5EF4-FFF2-40B4-BE49-F238E27FC236}">
                    <a16:creationId xmlns:a16="http://schemas.microsoft.com/office/drawing/2014/main" id="{F0410102-824B-49B6-8DE2-58AEDF2D79C3}"/>
                  </a:ext>
                </a:extLst>
              </p:cNvPr>
              <p:cNvSpPr>
                <a:spLocks noChangeShapeType="1"/>
              </p:cNvSpPr>
              <p:nvPr userDrawn="1"/>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59" name="Line 254">
                <a:extLst>
                  <a:ext uri="{FF2B5EF4-FFF2-40B4-BE49-F238E27FC236}">
                    <a16:creationId xmlns:a16="http://schemas.microsoft.com/office/drawing/2014/main" id="{4A4A2A15-2B21-4765-BE1E-0F9D7ED5CC31}"/>
                  </a:ext>
                </a:extLst>
              </p:cNvPr>
              <p:cNvSpPr>
                <a:spLocks noChangeShapeType="1"/>
              </p:cNvSpPr>
              <p:nvPr userDrawn="1"/>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0" name="Line 256">
                <a:extLst>
                  <a:ext uri="{FF2B5EF4-FFF2-40B4-BE49-F238E27FC236}">
                    <a16:creationId xmlns:a16="http://schemas.microsoft.com/office/drawing/2014/main" id="{4882F819-9CC4-4170-B7D9-66F2614199FB}"/>
                  </a:ext>
                </a:extLst>
              </p:cNvPr>
              <p:cNvSpPr>
                <a:spLocks noChangeShapeType="1"/>
              </p:cNvSpPr>
              <p:nvPr userDrawn="1"/>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1" name="Line 258">
                <a:extLst>
                  <a:ext uri="{FF2B5EF4-FFF2-40B4-BE49-F238E27FC236}">
                    <a16:creationId xmlns:a16="http://schemas.microsoft.com/office/drawing/2014/main" id="{EA40A8CD-5143-4A7B-A0B3-50F8C9503F1C}"/>
                  </a:ext>
                </a:extLst>
              </p:cNvPr>
              <p:cNvSpPr>
                <a:spLocks noChangeShapeType="1"/>
              </p:cNvSpPr>
              <p:nvPr userDrawn="1"/>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2" name="Line 260">
                <a:extLst>
                  <a:ext uri="{FF2B5EF4-FFF2-40B4-BE49-F238E27FC236}">
                    <a16:creationId xmlns:a16="http://schemas.microsoft.com/office/drawing/2014/main" id="{F71CB355-B0EB-438D-A119-00A4993ACDE7}"/>
                  </a:ext>
                </a:extLst>
              </p:cNvPr>
              <p:cNvSpPr>
                <a:spLocks noChangeShapeType="1"/>
              </p:cNvSpPr>
              <p:nvPr userDrawn="1"/>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3" name="Line 262">
                <a:extLst>
                  <a:ext uri="{FF2B5EF4-FFF2-40B4-BE49-F238E27FC236}">
                    <a16:creationId xmlns:a16="http://schemas.microsoft.com/office/drawing/2014/main" id="{14A4B447-DF58-486C-BB91-1C3FDA53E87F}"/>
                  </a:ext>
                </a:extLst>
              </p:cNvPr>
              <p:cNvSpPr>
                <a:spLocks noChangeShapeType="1"/>
              </p:cNvSpPr>
              <p:nvPr userDrawn="1"/>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4" name="Line 264">
                <a:extLst>
                  <a:ext uri="{FF2B5EF4-FFF2-40B4-BE49-F238E27FC236}">
                    <a16:creationId xmlns:a16="http://schemas.microsoft.com/office/drawing/2014/main" id="{219BB3D5-F6C3-42C1-BDD9-2B748C625FA3}"/>
                  </a:ext>
                </a:extLst>
              </p:cNvPr>
              <p:cNvSpPr>
                <a:spLocks noChangeShapeType="1"/>
              </p:cNvSpPr>
              <p:nvPr userDrawn="1"/>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5" name="Line 266">
                <a:extLst>
                  <a:ext uri="{FF2B5EF4-FFF2-40B4-BE49-F238E27FC236}">
                    <a16:creationId xmlns:a16="http://schemas.microsoft.com/office/drawing/2014/main" id="{569D7BF8-D9EE-4412-9D8B-28637A15537E}"/>
                  </a:ext>
                </a:extLst>
              </p:cNvPr>
              <p:cNvSpPr>
                <a:spLocks noChangeShapeType="1"/>
              </p:cNvSpPr>
              <p:nvPr userDrawn="1"/>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6" name="Line 268">
                <a:extLst>
                  <a:ext uri="{FF2B5EF4-FFF2-40B4-BE49-F238E27FC236}">
                    <a16:creationId xmlns:a16="http://schemas.microsoft.com/office/drawing/2014/main" id="{124E4B8B-C23C-4C6B-88F4-E4D6148A983F}"/>
                  </a:ext>
                </a:extLst>
              </p:cNvPr>
              <p:cNvSpPr>
                <a:spLocks noChangeShapeType="1"/>
              </p:cNvSpPr>
              <p:nvPr userDrawn="1"/>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7" name="Line 270">
                <a:extLst>
                  <a:ext uri="{FF2B5EF4-FFF2-40B4-BE49-F238E27FC236}">
                    <a16:creationId xmlns:a16="http://schemas.microsoft.com/office/drawing/2014/main" id="{50A552D0-5BE4-4C00-AE63-0E0E90178254}"/>
                  </a:ext>
                </a:extLst>
              </p:cNvPr>
              <p:cNvSpPr>
                <a:spLocks noChangeShapeType="1"/>
              </p:cNvSpPr>
              <p:nvPr userDrawn="1"/>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8" name="Line 272">
                <a:extLst>
                  <a:ext uri="{FF2B5EF4-FFF2-40B4-BE49-F238E27FC236}">
                    <a16:creationId xmlns:a16="http://schemas.microsoft.com/office/drawing/2014/main" id="{0D255ED6-6E73-4021-AC13-29328BB9E2A4}"/>
                  </a:ext>
                </a:extLst>
              </p:cNvPr>
              <p:cNvSpPr>
                <a:spLocks noChangeShapeType="1"/>
              </p:cNvSpPr>
              <p:nvPr userDrawn="1"/>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69" name="Line 274">
                <a:extLst>
                  <a:ext uri="{FF2B5EF4-FFF2-40B4-BE49-F238E27FC236}">
                    <a16:creationId xmlns:a16="http://schemas.microsoft.com/office/drawing/2014/main" id="{6F9BF373-D964-49B2-8258-E4513DCCC028}"/>
                  </a:ext>
                </a:extLst>
              </p:cNvPr>
              <p:cNvSpPr>
                <a:spLocks noChangeShapeType="1"/>
              </p:cNvSpPr>
              <p:nvPr userDrawn="1"/>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0" name="Line 276">
                <a:extLst>
                  <a:ext uri="{FF2B5EF4-FFF2-40B4-BE49-F238E27FC236}">
                    <a16:creationId xmlns:a16="http://schemas.microsoft.com/office/drawing/2014/main" id="{86477187-E02F-4E66-A775-DC19DCD6EBD3}"/>
                  </a:ext>
                </a:extLst>
              </p:cNvPr>
              <p:cNvSpPr>
                <a:spLocks noChangeShapeType="1"/>
              </p:cNvSpPr>
              <p:nvPr userDrawn="1"/>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1" name="Line 278">
                <a:extLst>
                  <a:ext uri="{FF2B5EF4-FFF2-40B4-BE49-F238E27FC236}">
                    <a16:creationId xmlns:a16="http://schemas.microsoft.com/office/drawing/2014/main" id="{472827F0-1091-44E6-AFC4-62B20C419FD3}"/>
                  </a:ext>
                </a:extLst>
              </p:cNvPr>
              <p:cNvSpPr>
                <a:spLocks noChangeShapeType="1"/>
              </p:cNvSpPr>
              <p:nvPr userDrawn="1"/>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2" name="Line 256">
                <a:extLst>
                  <a:ext uri="{FF2B5EF4-FFF2-40B4-BE49-F238E27FC236}">
                    <a16:creationId xmlns:a16="http://schemas.microsoft.com/office/drawing/2014/main" id="{BCA05744-1201-4482-8476-28924479A734}"/>
                  </a:ext>
                </a:extLst>
              </p:cNvPr>
              <p:cNvSpPr>
                <a:spLocks noChangeShapeType="1"/>
              </p:cNvSpPr>
              <p:nvPr userDrawn="1"/>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273" name="Line 234">
                <a:extLst>
                  <a:ext uri="{FF2B5EF4-FFF2-40B4-BE49-F238E27FC236}">
                    <a16:creationId xmlns:a16="http://schemas.microsoft.com/office/drawing/2014/main" id="{F85459DB-D9E5-46DA-AEA9-18B327DC319B}"/>
                  </a:ext>
                </a:extLst>
              </p:cNvPr>
              <p:cNvSpPr>
                <a:spLocks noChangeShapeType="1"/>
              </p:cNvSpPr>
              <p:nvPr userDrawn="1"/>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dirty="0"/>
              </a:p>
            </p:txBody>
          </p:sp>
        </p:grpSp>
      </p:grpSp>
      <p:sp>
        <p:nvSpPr>
          <p:cNvPr id="5" name="Footer Placeholder 4">
            <a:extLst>
              <a:ext uri="{FF2B5EF4-FFF2-40B4-BE49-F238E27FC236}">
                <a16:creationId xmlns:a16="http://schemas.microsoft.com/office/drawing/2014/main" id="{64562BC9-7258-4DEA-9BDE-C079C2C39A42}"/>
              </a:ext>
            </a:extLst>
          </p:cNvPr>
          <p:cNvSpPr>
            <a:spLocks noGrp="1"/>
          </p:cNvSpPr>
          <p:nvPr>
            <p:ph type="ftr" sz="quarter" idx="3"/>
          </p:nvPr>
        </p:nvSpPr>
        <p:spPr bwMode="gray">
          <a:xfrm>
            <a:off x="855030" y="6280563"/>
            <a:ext cx="5097600" cy="577438"/>
          </a:xfrm>
          <a:prstGeom prst="rect">
            <a:avLst/>
          </a:prstGeom>
        </p:spPr>
        <p:txBody>
          <a:bodyPr vert="horz" lIns="0" tIns="0" rIns="0" bIns="0" rtlCol="0" anchor="ctr" anchorCtr="0">
            <a:noAutofit/>
          </a:bodyPr>
          <a:lstStyle>
            <a:lvl1pPr algn="l">
              <a:lnSpc>
                <a:spcPct val="100000"/>
              </a:lnSpc>
              <a:defRPr sz="1000">
                <a:solidFill>
                  <a:schemeClr val="tx2"/>
                </a:solidFill>
              </a:defRPr>
            </a:lvl1pPr>
          </a:lstStyle>
          <a:p>
            <a:endParaRPr lang="en-GB" dirty="0"/>
          </a:p>
        </p:txBody>
      </p:sp>
      <p:sp>
        <p:nvSpPr>
          <p:cNvPr id="6" name="Slide Number Placeholder 5">
            <a:extLst>
              <a:ext uri="{FF2B5EF4-FFF2-40B4-BE49-F238E27FC236}">
                <a16:creationId xmlns:a16="http://schemas.microsoft.com/office/drawing/2014/main" id="{60260FDB-B4A5-47A6-9893-5DF35572C43A}"/>
              </a:ext>
            </a:extLst>
          </p:cNvPr>
          <p:cNvSpPr>
            <a:spLocks noGrp="1"/>
          </p:cNvSpPr>
          <p:nvPr>
            <p:ph type="sldNum" sz="quarter" idx="4"/>
          </p:nvPr>
        </p:nvSpPr>
        <p:spPr bwMode="gray">
          <a:xfrm>
            <a:off x="571500" y="6280563"/>
            <a:ext cx="283529" cy="577438"/>
          </a:xfrm>
          <a:prstGeom prst="rect">
            <a:avLst/>
          </a:prstGeom>
        </p:spPr>
        <p:txBody>
          <a:bodyPr vert="horz" lIns="0" tIns="0" rIns="0" bIns="0" rtlCol="0" anchor="ctr" anchorCtr="0">
            <a:noAutofit/>
          </a:bodyPr>
          <a:lstStyle>
            <a:lvl1pPr algn="l">
              <a:lnSpc>
                <a:spcPct val="100000"/>
              </a:lnSpc>
              <a:defRPr sz="1000">
                <a:solidFill>
                  <a:schemeClr val="tx2"/>
                </a:solidFill>
              </a:defRPr>
            </a:lvl1pPr>
          </a:lstStyle>
          <a:p>
            <a:fld id="{EEC0F82C-4994-47DA-8D9B-99D78D224F6D}" type="slidenum">
              <a:rPr lang="en-GB" smtClean="0"/>
              <a:pPr/>
              <a:t>‹nr.›</a:t>
            </a:fld>
            <a:endParaRPr lang="en-GB" dirty="0"/>
          </a:p>
        </p:txBody>
      </p:sp>
      <p:sp>
        <p:nvSpPr>
          <p:cNvPr id="10" name="Content Placeholder 1">
            <a:extLst>
              <a:ext uri="{FF2B5EF4-FFF2-40B4-BE49-F238E27FC236}">
                <a16:creationId xmlns:a16="http://schemas.microsoft.com/office/drawing/2014/main" id="{E918D77D-A7CA-465F-8719-55A97D7510F5}"/>
              </a:ext>
            </a:extLst>
          </p:cNvPr>
          <p:cNvSpPr txBox="1">
            <a:spLocks/>
          </p:cNvSpPr>
          <p:nvPr userDrawn="1"/>
        </p:nvSpPr>
        <p:spPr bwMode="gray">
          <a:xfrm>
            <a:off x="-3163456" y="422"/>
            <a:ext cx="3163455" cy="2342813"/>
          </a:xfrm>
          <a:prstGeom prst="rect">
            <a:avLst/>
          </a:prstGeom>
          <a:noFill/>
        </p:spPr>
        <p:txBody>
          <a:bodyPr vert="horz" lIns="0" tIns="0" rIns="432000" bIns="0" rtlCol="0">
            <a:noAutofit/>
          </a:bodyPr>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nl-NL" sz="1100" b="1" dirty="0">
                <a:solidFill>
                  <a:schemeClr val="tx1"/>
                </a:solidFill>
              </a:rPr>
              <a:t>Gebruik de UWV bullets met de button ‘Lijstniveau’.</a:t>
            </a:r>
          </a:p>
          <a:p>
            <a:pPr>
              <a:spcBef>
                <a:spcPts val="0"/>
              </a:spcBef>
            </a:pPr>
            <a:endParaRPr lang="nl-NL" sz="1100" b="1" dirty="0">
              <a:solidFill>
                <a:schemeClr val="tx1"/>
              </a:solidFill>
            </a:endParaRPr>
          </a:p>
          <a:p>
            <a:pPr marL="171450" lvl="0" indent="-171450">
              <a:spcBef>
                <a:spcPts val="0"/>
              </a:spcBef>
              <a:buFont typeface="Arial" panose="020B0604020202020204" pitchFamily="34" charset="0"/>
              <a:buChar char="•"/>
            </a:pPr>
            <a:r>
              <a:rPr lang="nl-NL" sz="1100" dirty="0">
                <a:solidFill>
                  <a:schemeClr val="tx1"/>
                </a:solidFill>
              </a:rPr>
              <a:t>Niveau 1: tekst zonder bullet</a:t>
            </a:r>
          </a:p>
          <a:p>
            <a:pPr marL="171450" lvl="0" indent="-171450">
              <a:spcBef>
                <a:spcPts val="0"/>
              </a:spcBef>
              <a:buFont typeface="Arial" panose="020B0604020202020204" pitchFamily="34" charset="0"/>
              <a:buChar char="•"/>
            </a:pPr>
            <a:r>
              <a:rPr lang="nl-NL" sz="1100" dirty="0">
                <a:solidFill>
                  <a:schemeClr val="tx1"/>
                </a:solidFill>
              </a:rPr>
              <a:t>Niveau 2 t/m 5: tekst met bullets</a:t>
            </a:r>
          </a:p>
          <a:p>
            <a:pPr marL="171450" lvl="0" indent="-171450">
              <a:spcBef>
                <a:spcPts val="0"/>
              </a:spcBef>
              <a:buFont typeface="Arial" panose="020B0604020202020204" pitchFamily="34" charset="0"/>
              <a:buChar char="•"/>
            </a:pPr>
            <a:endParaRPr lang="nl-NL" sz="1100" dirty="0">
              <a:solidFill>
                <a:schemeClr val="tx1"/>
              </a:solidFill>
            </a:endParaRPr>
          </a:p>
          <a:p>
            <a:pPr lvl="0">
              <a:spcBef>
                <a:spcPts val="0"/>
              </a:spcBef>
            </a:pPr>
            <a:r>
              <a:rPr lang="nl-NL" sz="1100" dirty="0">
                <a:solidFill>
                  <a:schemeClr val="tx1"/>
                </a:solidFill>
              </a:rPr>
              <a:t>Typ je tekst op de eerste tekstregel. Vergeet nu de standaard button voor bullets (rode kruis). </a:t>
            </a:r>
          </a:p>
          <a:p>
            <a:pPr lvl="0">
              <a:spcBef>
                <a:spcPts val="0"/>
              </a:spcBef>
            </a:pPr>
            <a:r>
              <a:rPr lang="nl-NL" sz="1100" dirty="0">
                <a:solidFill>
                  <a:schemeClr val="tx1"/>
                </a:solidFill>
              </a:rPr>
              <a:t>Klik op het pijltje naar links en je verlaagt het tekstniveau. Klik op het pijltje naar rechts en je verhoogt het tekstniveau. </a:t>
            </a:r>
          </a:p>
          <a:p>
            <a:pPr>
              <a:spcBef>
                <a:spcPts val="0"/>
              </a:spcBef>
            </a:pPr>
            <a:endParaRPr lang="nl-NL" sz="1200" dirty="0">
              <a:solidFill>
                <a:schemeClr val="tx1"/>
              </a:solidFill>
            </a:endParaRPr>
          </a:p>
        </p:txBody>
      </p:sp>
      <p:pic>
        <p:nvPicPr>
          <p:cNvPr id="11" name="Afbeelding 25">
            <a:extLst>
              <a:ext uri="{FF2B5EF4-FFF2-40B4-BE49-F238E27FC236}">
                <a16:creationId xmlns:a16="http://schemas.microsoft.com/office/drawing/2014/main" id="{10D60BFC-7F31-4367-9DFC-324A637126FF}"/>
              </a:ext>
            </a:extLst>
          </p:cNvPr>
          <p:cNvPicPr>
            <a:picLocks/>
          </p:cNvPicPr>
          <p:nvPr userDrawn="1"/>
        </p:nvPicPr>
        <p:blipFill rotWithShape="1">
          <a:blip r:embed="rId19"/>
          <a:srcRect l="15744" t="27663" r="17943" b="39396"/>
          <a:stretch/>
        </p:blipFill>
        <p:spPr bwMode="gray">
          <a:xfrm>
            <a:off x="-3163455" y="2278596"/>
            <a:ext cx="2686285" cy="750607"/>
          </a:xfrm>
          <a:prstGeom prst="rect">
            <a:avLst/>
          </a:prstGeom>
          <a:noFill/>
          <a:ln>
            <a:noFill/>
          </a:ln>
          <a:extLst>
            <a:ext uri="{53640926-AAD7-44D8-BBD7-CCE9431645EC}">
              <a14:shadowObscured xmlns:a14="http://schemas.microsoft.com/office/drawing/2010/main"/>
            </a:ext>
          </a:extLst>
        </p:spPr>
      </p:pic>
      <p:sp>
        <p:nvSpPr>
          <p:cNvPr id="7" name="Text Placeholder 6">
            <a:extLst>
              <a:ext uri="{FF2B5EF4-FFF2-40B4-BE49-F238E27FC236}">
                <a16:creationId xmlns:a16="http://schemas.microsoft.com/office/drawing/2014/main" id="{4633B522-924E-4097-8F7C-82F110CF9209}"/>
              </a:ext>
            </a:extLst>
          </p:cNvPr>
          <p:cNvSpPr>
            <a:spLocks noGrp="1"/>
          </p:cNvSpPr>
          <p:nvPr userDrawn="1">
            <p:ph type="body" idx="1"/>
          </p:nvPr>
        </p:nvSpPr>
        <p:spPr bwMode="gray">
          <a:xfrm>
            <a:off x="571500" y="1531538"/>
            <a:ext cx="11049000" cy="4566064"/>
          </a:xfrm>
          <a:prstGeom prst="rect">
            <a:avLst/>
          </a:prstGeom>
        </p:spPr>
        <p:txBody>
          <a:bodyPr vert="horz" lIns="0" tIns="0" rIns="0" bIns="0" rtlCol="0">
            <a:noAutofit/>
          </a:bodyPr>
          <a:lstStyle/>
          <a:p>
            <a:pPr lvl="0"/>
            <a:r>
              <a:rPr lang="nl-NL" noProof="0" dirty="0"/>
              <a:t>Niveau 1</a:t>
            </a:r>
          </a:p>
          <a:p>
            <a:pPr lvl="1"/>
            <a:r>
              <a:rPr lang="nl-NL" noProof="0" dirty="0"/>
              <a:t>Niveau 2</a:t>
            </a:r>
          </a:p>
          <a:p>
            <a:pPr lvl="2"/>
            <a:r>
              <a:rPr lang="nl-NL" noProof="0" dirty="0"/>
              <a:t>Niveau 3</a:t>
            </a:r>
          </a:p>
          <a:p>
            <a:pPr lvl="3"/>
            <a:r>
              <a:rPr lang="nl-NL" noProof="0" dirty="0"/>
              <a:t>Niveau 4</a:t>
            </a:r>
          </a:p>
          <a:p>
            <a:pPr lvl="4"/>
            <a:r>
              <a:rPr lang="nl-NL" noProof="0" dirty="0"/>
              <a:t>Niveau 5</a:t>
            </a:r>
          </a:p>
          <a:p>
            <a:pPr lvl="5"/>
            <a:r>
              <a:rPr lang="nl-NL" noProof="0" dirty="0"/>
              <a:t>Niveau 6</a:t>
            </a:r>
          </a:p>
          <a:p>
            <a:pPr lvl="6"/>
            <a:r>
              <a:rPr lang="nl-NL" noProof="0" dirty="0"/>
              <a:t>Niveau 7</a:t>
            </a:r>
          </a:p>
          <a:p>
            <a:pPr lvl="7"/>
            <a:r>
              <a:rPr lang="nl-NL" noProof="0" dirty="0"/>
              <a:t>Niveau 8</a:t>
            </a:r>
          </a:p>
          <a:p>
            <a:pPr lvl="8"/>
            <a:r>
              <a:rPr lang="nl-NL" noProof="0" dirty="0"/>
              <a:t>Niveau 9</a:t>
            </a:r>
          </a:p>
        </p:txBody>
      </p:sp>
      <p:sp>
        <p:nvSpPr>
          <p:cNvPr id="12" name="Title Placeholder 11">
            <a:extLst>
              <a:ext uri="{FF2B5EF4-FFF2-40B4-BE49-F238E27FC236}">
                <a16:creationId xmlns:a16="http://schemas.microsoft.com/office/drawing/2014/main" id="{150BF419-8B74-4D04-B0E8-49FE4CC683C8}"/>
              </a:ext>
            </a:extLst>
          </p:cNvPr>
          <p:cNvSpPr>
            <a:spLocks noGrp="1"/>
          </p:cNvSpPr>
          <p:nvPr userDrawn="1">
            <p:ph type="title"/>
          </p:nvPr>
        </p:nvSpPr>
        <p:spPr bwMode="gray">
          <a:xfrm>
            <a:off x="571500" y="285752"/>
            <a:ext cx="11049000" cy="1238248"/>
          </a:xfrm>
          <a:prstGeom prst="rect">
            <a:avLst/>
          </a:prstGeom>
        </p:spPr>
        <p:txBody>
          <a:bodyPr vert="horz" lIns="0" tIns="0" rIns="0" bIns="0" rtlCol="0" anchor="t" anchorCtr="0">
            <a:noAutofit/>
          </a:bodyPr>
          <a:lstStyle/>
          <a:p>
            <a:r>
              <a:rPr lang="nl-NL" dirty="0"/>
              <a:t>Klik om de titel aan te passen</a:t>
            </a:r>
            <a:endParaRPr lang="nl-NL" noProof="0" dirty="0"/>
          </a:p>
        </p:txBody>
      </p:sp>
      <p:sp>
        <p:nvSpPr>
          <p:cNvPr id="157" name="Text Placeholder 3">
            <a:extLst>
              <a:ext uri="{FF2B5EF4-FFF2-40B4-BE49-F238E27FC236}">
                <a16:creationId xmlns:a16="http://schemas.microsoft.com/office/drawing/2014/main" id="{1654D9CB-7204-4471-AF30-3FA9695FC877}"/>
              </a:ext>
            </a:extLst>
          </p:cNvPr>
          <p:cNvSpPr txBox="1">
            <a:spLocks/>
          </p:cNvSpPr>
          <p:nvPr userDrawn="1"/>
        </p:nvSpPr>
        <p:spPr bwMode="gray">
          <a:xfrm>
            <a:off x="11047668" y="6285600"/>
            <a:ext cx="572400" cy="572400"/>
          </a:xfrm>
          <a:prstGeom prst="rect">
            <a:avLst/>
          </a:prstGeom>
          <a:blipFill>
            <a:blip r:embed="rId20"/>
            <a:stretch>
              <a:fillRect/>
            </a:stretch>
          </a:blipFill>
        </p:spPr>
        <p:txBody>
          <a:bodyPr/>
          <a:lstStyle>
            <a:lvl1pPr marL="0" indent="0" algn="l" defTabSz="914400" rtl="0" eaLnBrk="1" latinLnBrk="0" hangingPunct="1">
              <a:lnSpc>
                <a:spcPct val="110000"/>
              </a:lnSpc>
              <a:spcBef>
                <a:spcPts val="0"/>
              </a:spcBef>
              <a:spcAft>
                <a:spcPts val="300"/>
              </a:spcAft>
              <a:buClr>
                <a:schemeClr val="tx2"/>
              </a:buClr>
              <a:buFont typeface="Arial" panose="020B0604020202020204" pitchFamily="34" charset="0"/>
              <a:buNone/>
              <a:defRPr lang="nl-NL" sz="1200" kern="1200" dirty="0">
                <a:solidFill>
                  <a:schemeClr val="tx1"/>
                </a:solidFill>
                <a:latin typeface="+mn-lt"/>
                <a:ea typeface="+mn-ea"/>
                <a:cs typeface="+mn-cs"/>
              </a:defRPr>
            </a:lvl1pPr>
            <a:lvl2pPr marL="36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2pPr>
            <a:lvl3pPr marL="5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3pPr>
            <a:lvl4pPr marL="72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200" kern="1200">
                <a:solidFill>
                  <a:schemeClr val="tx1"/>
                </a:solidFill>
                <a:latin typeface="+mn-lt"/>
                <a:ea typeface="+mn-ea"/>
                <a:cs typeface="+mn-cs"/>
              </a:defRPr>
            </a:lvl4pPr>
            <a:lvl5pPr marL="90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5pPr>
            <a:lvl6pPr marL="108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600" kern="1200" dirty="0">
                <a:solidFill>
                  <a:schemeClr val="tx1"/>
                </a:solidFill>
                <a:latin typeface="+mn-lt"/>
                <a:ea typeface="+mn-ea"/>
                <a:cs typeface="+mn-cs"/>
              </a:defRPr>
            </a:lvl6pPr>
            <a:lvl7pPr marL="1257300" marR="0" indent="-179388" algn="l" defTabSz="914400" rtl="0" eaLnBrk="1" fontAlgn="auto" latinLnBrk="0" hangingPunct="1">
              <a:lnSpc>
                <a:spcPct val="110000"/>
              </a:lnSpc>
              <a:spcBef>
                <a:spcPts val="0"/>
              </a:spcBef>
              <a:spcAft>
                <a:spcPts val="300"/>
              </a:spcAft>
              <a:buClr>
                <a:schemeClr val="tx2"/>
              </a:buClr>
              <a:buSzTx/>
              <a:buFont typeface="Arial" panose="020B0604020202020204" pitchFamily="34" charset="0"/>
              <a:buChar char="–"/>
              <a:tabLst/>
              <a:defRPr sz="1400" kern="1200">
                <a:solidFill>
                  <a:schemeClr val="tx1"/>
                </a:solidFill>
                <a:latin typeface="+mn-lt"/>
                <a:ea typeface="+mn-ea"/>
                <a:cs typeface="+mn-cs"/>
              </a:defRPr>
            </a:lvl7pPr>
            <a:lvl8pPr marL="14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8pPr>
            <a:lvl9pPr marL="1619250" indent="-179388"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9pPr>
          </a:lstStyle>
          <a:p>
            <a:r>
              <a:rPr lang="en-US"/>
              <a:t>    </a:t>
            </a:r>
          </a:p>
        </p:txBody>
      </p:sp>
    </p:spTree>
    <p:extLst>
      <p:ext uri="{BB962C8B-B14F-4D97-AF65-F5344CB8AC3E}">
        <p14:creationId xmlns:p14="http://schemas.microsoft.com/office/powerpoint/2010/main" val="165147374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713" r:id="rId16"/>
    <p:sldLayoutId id="2147483755" r:id="rId17"/>
  </p:sldLayoutIdLst>
  <p:hf hdr="0" ftr="0"/>
  <p:txStyles>
    <p:titleStyle>
      <a:lvl1pPr algn="l" defTabSz="914400" rtl="0" eaLnBrk="1" latinLnBrk="0" hangingPunct="1">
        <a:lnSpc>
          <a:spcPct val="100000"/>
        </a:lnSpc>
        <a:spcBef>
          <a:spcPct val="0"/>
        </a:spcBef>
        <a:buNone/>
        <a:defRPr sz="2400" b="1" kern="1200">
          <a:solidFill>
            <a:schemeClr val="tx2"/>
          </a:solidFill>
          <a:latin typeface="+mj-lt"/>
          <a:ea typeface="+mj-ea"/>
          <a:cs typeface="+mj-cs"/>
        </a:defRPr>
      </a:lvl1pPr>
    </p:titleStyle>
    <p:bodyStyle>
      <a:lvl1pPr marL="18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2000" kern="1200" dirty="0">
          <a:solidFill>
            <a:schemeClr val="tx1"/>
          </a:solidFill>
          <a:latin typeface="+mn-lt"/>
          <a:ea typeface="+mn-ea"/>
          <a:cs typeface="+mn-cs"/>
        </a:defRPr>
      </a:lvl1pPr>
      <a:lvl2pPr marL="36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2000" kern="1200" dirty="0">
          <a:solidFill>
            <a:schemeClr val="tx1"/>
          </a:solidFill>
          <a:latin typeface="+mn-lt"/>
          <a:ea typeface="+mn-ea"/>
          <a:cs typeface="+mn-cs"/>
        </a:defRPr>
      </a:lvl2pPr>
      <a:lvl3pPr marL="5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800" kern="1200" dirty="0">
          <a:solidFill>
            <a:schemeClr val="tx1"/>
          </a:solidFill>
          <a:latin typeface="+mn-lt"/>
          <a:ea typeface="+mn-ea"/>
          <a:cs typeface="+mn-cs"/>
        </a:defRPr>
      </a:lvl3pPr>
      <a:lvl4pPr marL="72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800" kern="1200">
          <a:solidFill>
            <a:schemeClr val="tx1"/>
          </a:solidFill>
          <a:latin typeface="+mn-lt"/>
          <a:ea typeface="+mn-ea"/>
          <a:cs typeface="+mn-cs"/>
        </a:defRPr>
      </a:lvl4pPr>
      <a:lvl5pPr marL="90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600" kern="1200" dirty="0">
          <a:solidFill>
            <a:schemeClr val="tx1"/>
          </a:solidFill>
          <a:latin typeface="+mn-lt"/>
          <a:ea typeface="+mn-ea"/>
          <a:cs typeface="+mn-cs"/>
        </a:defRPr>
      </a:lvl5pPr>
      <a:lvl6pPr marL="108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600" kern="1200" dirty="0">
          <a:solidFill>
            <a:schemeClr val="tx1"/>
          </a:solidFill>
          <a:latin typeface="+mn-lt"/>
          <a:ea typeface="+mn-ea"/>
          <a:cs typeface="+mn-cs"/>
        </a:defRPr>
      </a:lvl6pPr>
      <a:lvl7pPr marL="1257300" marR="0" indent="-179388" algn="l" defTabSz="914400" rtl="0" eaLnBrk="1" fontAlgn="auto" latinLnBrk="0" hangingPunct="1">
        <a:lnSpc>
          <a:spcPct val="110000"/>
        </a:lnSpc>
        <a:spcBef>
          <a:spcPts val="0"/>
        </a:spcBef>
        <a:spcAft>
          <a:spcPts val="300"/>
        </a:spcAft>
        <a:buClr>
          <a:schemeClr val="tx2"/>
        </a:buClr>
        <a:buSzTx/>
        <a:buFont typeface="Arial" panose="020B0604020202020204" pitchFamily="34" charset="0"/>
        <a:buChar char="–"/>
        <a:tabLst/>
        <a:defRPr sz="1400" kern="1200">
          <a:solidFill>
            <a:schemeClr val="tx1"/>
          </a:solidFill>
          <a:latin typeface="+mn-lt"/>
          <a:ea typeface="+mn-ea"/>
          <a:cs typeface="+mn-cs"/>
        </a:defRPr>
      </a:lvl7pPr>
      <a:lvl8pPr marL="14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8pPr>
      <a:lvl9pPr marL="1619250" indent="-179388"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0">
          <p15:clr>
            <a:srgbClr val="F26B43"/>
          </p15:clr>
        </p15:guide>
        <p15:guide id="2" pos="7320">
          <p15:clr>
            <a:srgbClr val="F26B43"/>
          </p15:clr>
        </p15:guide>
        <p15:guide id="3" orient="horz" pos="4140">
          <p15:clr>
            <a:srgbClr val="F26B43"/>
          </p15:clr>
        </p15:guide>
        <p15:guide id="4" orient="horz" pos="180">
          <p15:clr>
            <a:srgbClr val="F26B43"/>
          </p15:clr>
        </p15:guide>
        <p15:guide id="5" pos="7142">
          <p15:clr>
            <a:srgbClr val="F26B43"/>
          </p15:clr>
        </p15:guide>
        <p15:guide id="6" orient="horz" pos="960">
          <p15:clr>
            <a:srgbClr val="F26B43"/>
          </p15:clr>
        </p15:guide>
        <p15:guide id="7" orient="horz" pos="3846">
          <p15:clr>
            <a:srgbClr val="F26B43"/>
          </p15:clr>
        </p15:guide>
        <p15:guide id="8" pos="6606">
          <p15:clr>
            <a:srgbClr val="F26B43"/>
          </p15:clr>
        </p15:guide>
        <p15:guide id="9" orient="horz" pos="3780">
          <p15:clr>
            <a:srgbClr val="F26B43"/>
          </p15:clr>
        </p15:guide>
        <p15:guide id="10" pos="3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79" name="Rectangle 278">
            <a:extLst>
              <a:ext uri="{FF2B5EF4-FFF2-40B4-BE49-F238E27FC236}">
                <a16:creationId xmlns:a16="http://schemas.microsoft.com/office/drawing/2014/main" id="{1BE0B9DC-9DFF-403B-A8D8-B06AA33EFB4A}"/>
              </a:ext>
            </a:extLst>
          </p:cNvPr>
          <p:cNvSpPr/>
          <p:nvPr/>
        </p:nvSpPr>
        <p:spPr bwMode="gray">
          <a:xfrm>
            <a:off x="-3714750" y="-933450"/>
            <a:ext cx="19621500" cy="87249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grpSp>
        <p:nvGrpSpPr>
          <p:cNvPr id="276" name="Group 275">
            <a:extLst>
              <a:ext uri="{FF2B5EF4-FFF2-40B4-BE49-F238E27FC236}">
                <a16:creationId xmlns:a16="http://schemas.microsoft.com/office/drawing/2014/main" id="{1CF2A403-B3E5-46BE-8DA0-EB3525392273}"/>
              </a:ext>
            </a:extLst>
          </p:cNvPr>
          <p:cNvGrpSpPr/>
          <p:nvPr/>
        </p:nvGrpSpPr>
        <p:grpSpPr bwMode="gray">
          <a:xfrm>
            <a:off x="-329239" y="-319421"/>
            <a:ext cx="12846009" cy="7500113"/>
            <a:chOff x="-329239" y="-319423"/>
            <a:chExt cx="12846009" cy="7500113"/>
          </a:xfrm>
        </p:grpSpPr>
        <p:grpSp>
          <p:nvGrpSpPr>
            <p:cNvPr id="8" name="Group 7">
              <a:extLst>
                <a:ext uri="{FF2B5EF4-FFF2-40B4-BE49-F238E27FC236}">
                  <a16:creationId xmlns:a16="http://schemas.microsoft.com/office/drawing/2014/main" id="{EC2989A0-591E-4BE4-A52F-66C89D8E9297}"/>
                </a:ext>
              </a:extLst>
            </p:cNvPr>
            <p:cNvGrpSpPr/>
            <p:nvPr/>
          </p:nvGrpSpPr>
          <p:grpSpPr bwMode="gray">
            <a:xfrm>
              <a:off x="-329239" y="0"/>
              <a:ext cx="240289" cy="6858000"/>
              <a:chOff x="-319714" y="0"/>
              <a:chExt cx="240289" cy="6858000"/>
            </a:xfrm>
          </p:grpSpPr>
          <p:sp>
            <p:nvSpPr>
              <p:cNvPr id="51" name="Line 230">
                <a:extLst>
                  <a:ext uri="{FF2B5EF4-FFF2-40B4-BE49-F238E27FC236}">
                    <a16:creationId xmlns:a16="http://schemas.microsoft.com/office/drawing/2014/main" id="{4A799371-6775-4EF3-9AC6-0E242AD7C87E}"/>
                  </a:ext>
                </a:extLst>
              </p:cNvPr>
              <p:cNvSpPr>
                <a:spLocks noChangeShapeType="1"/>
              </p:cNvSpPr>
              <p:nvPr/>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2" name="Line 232">
                <a:extLst>
                  <a:ext uri="{FF2B5EF4-FFF2-40B4-BE49-F238E27FC236}">
                    <a16:creationId xmlns:a16="http://schemas.microsoft.com/office/drawing/2014/main" id="{7FF94247-9141-4137-BAE1-6F8B525F8039}"/>
                  </a:ext>
                </a:extLst>
              </p:cNvPr>
              <p:cNvSpPr>
                <a:spLocks noChangeShapeType="1"/>
              </p:cNvSpPr>
              <p:nvPr/>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3" name="Line 234">
                <a:extLst>
                  <a:ext uri="{FF2B5EF4-FFF2-40B4-BE49-F238E27FC236}">
                    <a16:creationId xmlns:a16="http://schemas.microsoft.com/office/drawing/2014/main" id="{48A0AFF0-27F0-4AC6-A020-4D2217FB8250}"/>
                  </a:ext>
                </a:extLst>
              </p:cNvPr>
              <p:cNvSpPr>
                <a:spLocks noChangeShapeType="1"/>
              </p:cNvSpPr>
              <p:nvPr/>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dirty="0"/>
              </a:p>
            </p:txBody>
          </p:sp>
          <p:sp>
            <p:nvSpPr>
              <p:cNvPr id="54" name="Line 236">
                <a:extLst>
                  <a:ext uri="{FF2B5EF4-FFF2-40B4-BE49-F238E27FC236}">
                    <a16:creationId xmlns:a16="http://schemas.microsoft.com/office/drawing/2014/main" id="{880D8312-338E-411C-9FAC-9BF1C4592BA2}"/>
                  </a:ext>
                </a:extLst>
              </p:cNvPr>
              <p:cNvSpPr>
                <a:spLocks noChangeShapeType="1"/>
              </p:cNvSpPr>
              <p:nvPr/>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5" name="Line 238">
                <a:extLst>
                  <a:ext uri="{FF2B5EF4-FFF2-40B4-BE49-F238E27FC236}">
                    <a16:creationId xmlns:a16="http://schemas.microsoft.com/office/drawing/2014/main" id="{7C00655C-9280-49AE-AC43-F521F6367C5E}"/>
                  </a:ext>
                </a:extLst>
              </p:cNvPr>
              <p:cNvSpPr>
                <a:spLocks noChangeShapeType="1"/>
              </p:cNvSpPr>
              <p:nvPr/>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6" name="Line 240">
                <a:extLst>
                  <a:ext uri="{FF2B5EF4-FFF2-40B4-BE49-F238E27FC236}">
                    <a16:creationId xmlns:a16="http://schemas.microsoft.com/office/drawing/2014/main" id="{9D9ACC10-38B9-49B2-A9BA-9BC18B1A9B42}"/>
                  </a:ext>
                </a:extLst>
              </p:cNvPr>
              <p:cNvSpPr>
                <a:spLocks noChangeShapeType="1"/>
              </p:cNvSpPr>
              <p:nvPr/>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7" name="Line 244">
                <a:extLst>
                  <a:ext uri="{FF2B5EF4-FFF2-40B4-BE49-F238E27FC236}">
                    <a16:creationId xmlns:a16="http://schemas.microsoft.com/office/drawing/2014/main" id="{99C4EEED-F5F6-49BE-8EF4-C9D881A27774}"/>
                  </a:ext>
                </a:extLst>
              </p:cNvPr>
              <p:cNvSpPr>
                <a:spLocks noChangeShapeType="1"/>
              </p:cNvSpPr>
              <p:nvPr/>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8" name="Line 246">
                <a:extLst>
                  <a:ext uri="{FF2B5EF4-FFF2-40B4-BE49-F238E27FC236}">
                    <a16:creationId xmlns:a16="http://schemas.microsoft.com/office/drawing/2014/main" id="{D80B4E89-6046-4BEE-90E9-0A5D8084B01A}"/>
                  </a:ext>
                </a:extLst>
              </p:cNvPr>
              <p:cNvSpPr>
                <a:spLocks noChangeShapeType="1"/>
              </p:cNvSpPr>
              <p:nvPr/>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59" name="Line 250">
                <a:extLst>
                  <a:ext uri="{FF2B5EF4-FFF2-40B4-BE49-F238E27FC236}">
                    <a16:creationId xmlns:a16="http://schemas.microsoft.com/office/drawing/2014/main" id="{583B8F3E-68E1-44B0-B92C-413F5F0696FE}"/>
                  </a:ext>
                </a:extLst>
              </p:cNvPr>
              <p:cNvSpPr>
                <a:spLocks noChangeShapeType="1"/>
              </p:cNvSpPr>
              <p:nvPr/>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0" name="Line 252">
                <a:extLst>
                  <a:ext uri="{FF2B5EF4-FFF2-40B4-BE49-F238E27FC236}">
                    <a16:creationId xmlns:a16="http://schemas.microsoft.com/office/drawing/2014/main" id="{D6DB7C0D-C98D-4FC6-A0AC-BCDC7946188F}"/>
                  </a:ext>
                </a:extLst>
              </p:cNvPr>
              <p:cNvSpPr>
                <a:spLocks noChangeShapeType="1"/>
              </p:cNvSpPr>
              <p:nvPr/>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1" name="Line 254">
                <a:extLst>
                  <a:ext uri="{FF2B5EF4-FFF2-40B4-BE49-F238E27FC236}">
                    <a16:creationId xmlns:a16="http://schemas.microsoft.com/office/drawing/2014/main" id="{C3792932-00FD-477F-90CB-24F0F2C6D047}"/>
                  </a:ext>
                </a:extLst>
              </p:cNvPr>
              <p:cNvSpPr>
                <a:spLocks noChangeShapeType="1"/>
              </p:cNvSpPr>
              <p:nvPr/>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2" name="Line 256">
                <a:extLst>
                  <a:ext uri="{FF2B5EF4-FFF2-40B4-BE49-F238E27FC236}">
                    <a16:creationId xmlns:a16="http://schemas.microsoft.com/office/drawing/2014/main" id="{243D556E-0C15-45EB-AE1A-A5E293A7DD86}"/>
                  </a:ext>
                </a:extLst>
              </p:cNvPr>
              <p:cNvSpPr>
                <a:spLocks noChangeShapeType="1"/>
              </p:cNvSpPr>
              <p:nvPr/>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3" name="Line 258">
                <a:extLst>
                  <a:ext uri="{FF2B5EF4-FFF2-40B4-BE49-F238E27FC236}">
                    <a16:creationId xmlns:a16="http://schemas.microsoft.com/office/drawing/2014/main" id="{25F4CF68-5A7B-4718-A28A-F4490C358006}"/>
                  </a:ext>
                </a:extLst>
              </p:cNvPr>
              <p:cNvSpPr>
                <a:spLocks noChangeShapeType="1"/>
              </p:cNvSpPr>
              <p:nvPr/>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4" name="Line 260">
                <a:extLst>
                  <a:ext uri="{FF2B5EF4-FFF2-40B4-BE49-F238E27FC236}">
                    <a16:creationId xmlns:a16="http://schemas.microsoft.com/office/drawing/2014/main" id="{4AD7450B-1C97-476A-B84E-111C29DF9C13}"/>
                  </a:ext>
                </a:extLst>
              </p:cNvPr>
              <p:cNvSpPr>
                <a:spLocks noChangeShapeType="1"/>
              </p:cNvSpPr>
              <p:nvPr/>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5" name="Line 262">
                <a:extLst>
                  <a:ext uri="{FF2B5EF4-FFF2-40B4-BE49-F238E27FC236}">
                    <a16:creationId xmlns:a16="http://schemas.microsoft.com/office/drawing/2014/main" id="{B3F1A7F8-C4BE-4FFD-92D9-61DD6B7E9DCF}"/>
                  </a:ext>
                </a:extLst>
              </p:cNvPr>
              <p:cNvSpPr>
                <a:spLocks noChangeShapeType="1"/>
              </p:cNvSpPr>
              <p:nvPr/>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6" name="Line 264">
                <a:extLst>
                  <a:ext uri="{FF2B5EF4-FFF2-40B4-BE49-F238E27FC236}">
                    <a16:creationId xmlns:a16="http://schemas.microsoft.com/office/drawing/2014/main" id="{7BD9808D-4E51-4BD2-8AA7-6A7D7A7859CA}"/>
                  </a:ext>
                </a:extLst>
              </p:cNvPr>
              <p:cNvSpPr>
                <a:spLocks noChangeShapeType="1"/>
              </p:cNvSpPr>
              <p:nvPr/>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7" name="Line 266">
                <a:extLst>
                  <a:ext uri="{FF2B5EF4-FFF2-40B4-BE49-F238E27FC236}">
                    <a16:creationId xmlns:a16="http://schemas.microsoft.com/office/drawing/2014/main" id="{1B66D40C-4087-435B-A991-1F96241BE070}"/>
                  </a:ext>
                </a:extLst>
              </p:cNvPr>
              <p:cNvSpPr>
                <a:spLocks noChangeShapeType="1"/>
              </p:cNvSpPr>
              <p:nvPr/>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8" name="Line 268">
                <a:extLst>
                  <a:ext uri="{FF2B5EF4-FFF2-40B4-BE49-F238E27FC236}">
                    <a16:creationId xmlns:a16="http://schemas.microsoft.com/office/drawing/2014/main" id="{2D8BA85B-7D51-45C2-8A0E-18BDE832C6CA}"/>
                  </a:ext>
                </a:extLst>
              </p:cNvPr>
              <p:cNvSpPr>
                <a:spLocks noChangeShapeType="1"/>
              </p:cNvSpPr>
              <p:nvPr/>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69" name="Line 270">
                <a:extLst>
                  <a:ext uri="{FF2B5EF4-FFF2-40B4-BE49-F238E27FC236}">
                    <a16:creationId xmlns:a16="http://schemas.microsoft.com/office/drawing/2014/main" id="{10CF31EB-2CB4-4D8F-A4A9-48B18E659A8E}"/>
                  </a:ext>
                </a:extLst>
              </p:cNvPr>
              <p:cNvSpPr>
                <a:spLocks noChangeShapeType="1"/>
              </p:cNvSpPr>
              <p:nvPr/>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0" name="Line 272">
                <a:extLst>
                  <a:ext uri="{FF2B5EF4-FFF2-40B4-BE49-F238E27FC236}">
                    <a16:creationId xmlns:a16="http://schemas.microsoft.com/office/drawing/2014/main" id="{F40B4D5C-2DB0-4211-B6A1-C15F87BC8249}"/>
                  </a:ext>
                </a:extLst>
              </p:cNvPr>
              <p:cNvSpPr>
                <a:spLocks noChangeShapeType="1"/>
              </p:cNvSpPr>
              <p:nvPr/>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1" name="Line 274">
                <a:extLst>
                  <a:ext uri="{FF2B5EF4-FFF2-40B4-BE49-F238E27FC236}">
                    <a16:creationId xmlns:a16="http://schemas.microsoft.com/office/drawing/2014/main" id="{BAAB5D79-E022-4471-8585-11C02C758F57}"/>
                  </a:ext>
                </a:extLst>
              </p:cNvPr>
              <p:cNvSpPr>
                <a:spLocks noChangeShapeType="1"/>
              </p:cNvSpPr>
              <p:nvPr/>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2" name="Line 276">
                <a:extLst>
                  <a:ext uri="{FF2B5EF4-FFF2-40B4-BE49-F238E27FC236}">
                    <a16:creationId xmlns:a16="http://schemas.microsoft.com/office/drawing/2014/main" id="{264FBB83-2D29-4020-8788-22E881FD520C}"/>
                  </a:ext>
                </a:extLst>
              </p:cNvPr>
              <p:cNvSpPr>
                <a:spLocks noChangeShapeType="1"/>
              </p:cNvSpPr>
              <p:nvPr/>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3" name="Line 278">
                <a:extLst>
                  <a:ext uri="{FF2B5EF4-FFF2-40B4-BE49-F238E27FC236}">
                    <a16:creationId xmlns:a16="http://schemas.microsoft.com/office/drawing/2014/main" id="{0C01E9E8-DD2E-4CCA-B15D-805F20D3213D}"/>
                  </a:ext>
                </a:extLst>
              </p:cNvPr>
              <p:cNvSpPr>
                <a:spLocks noChangeShapeType="1"/>
              </p:cNvSpPr>
              <p:nvPr/>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0" name="Line 256">
                <a:extLst>
                  <a:ext uri="{FF2B5EF4-FFF2-40B4-BE49-F238E27FC236}">
                    <a16:creationId xmlns:a16="http://schemas.microsoft.com/office/drawing/2014/main" id="{069F73C4-38A3-4104-8412-F112FE21D95F}"/>
                  </a:ext>
                </a:extLst>
              </p:cNvPr>
              <p:cNvSpPr>
                <a:spLocks noChangeShapeType="1"/>
              </p:cNvSpPr>
              <p:nvPr/>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3" name="Line 234">
                <a:extLst>
                  <a:ext uri="{FF2B5EF4-FFF2-40B4-BE49-F238E27FC236}">
                    <a16:creationId xmlns:a16="http://schemas.microsoft.com/office/drawing/2014/main" id="{C99160B0-A228-4AF0-835B-195B0F2F5066}"/>
                  </a:ext>
                </a:extLst>
              </p:cNvPr>
              <p:cNvSpPr>
                <a:spLocks noChangeShapeType="1"/>
              </p:cNvSpPr>
              <p:nvPr/>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dirty="0"/>
              </a:p>
            </p:txBody>
          </p:sp>
        </p:grpSp>
        <p:grpSp>
          <p:nvGrpSpPr>
            <p:cNvPr id="4" name="Group 3">
              <a:extLst>
                <a:ext uri="{FF2B5EF4-FFF2-40B4-BE49-F238E27FC236}">
                  <a16:creationId xmlns:a16="http://schemas.microsoft.com/office/drawing/2014/main" id="{D1E4EE04-F8F2-4BB4-9279-7E564905F432}"/>
                </a:ext>
              </a:extLst>
            </p:cNvPr>
            <p:cNvGrpSpPr/>
            <p:nvPr/>
          </p:nvGrpSpPr>
          <p:grpSpPr bwMode="gray">
            <a:xfrm>
              <a:off x="0" y="-319423"/>
              <a:ext cx="12192000" cy="232538"/>
              <a:chOff x="0" y="-319423"/>
              <a:chExt cx="12192000" cy="232538"/>
            </a:xfrm>
          </p:grpSpPr>
          <p:sp>
            <p:nvSpPr>
              <p:cNvPr id="74" name="Line 146">
                <a:extLst>
                  <a:ext uri="{FF2B5EF4-FFF2-40B4-BE49-F238E27FC236}">
                    <a16:creationId xmlns:a16="http://schemas.microsoft.com/office/drawing/2014/main" id="{E9055BE5-2D90-426C-9788-56C9BD9DCE12}"/>
                  </a:ext>
                </a:extLst>
              </p:cNvPr>
              <p:cNvSpPr>
                <a:spLocks noChangeShapeType="1"/>
              </p:cNvSpPr>
              <p:nvPr/>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5" name="Line 148">
                <a:extLst>
                  <a:ext uri="{FF2B5EF4-FFF2-40B4-BE49-F238E27FC236}">
                    <a16:creationId xmlns:a16="http://schemas.microsoft.com/office/drawing/2014/main" id="{C9DAB43D-CC73-4859-B141-4AD98C2E82B1}"/>
                  </a:ext>
                </a:extLst>
              </p:cNvPr>
              <p:cNvSpPr>
                <a:spLocks noChangeShapeType="1"/>
              </p:cNvSpPr>
              <p:nvPr/>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6" name="Line 150">
                <a:extLst>
                  <a:ext uri="{FF2B5EF4-FFF2-40B4-BE49-F238E27FC236}">
                    <a16:creationId xmlns:a16="http://schemas.microsoft.com/office/drawing/2014/main" id="{783CCD94-2E85-48EB-BCC8-A74F2D10AF85}"/>
                  </a:ext>
                </a:extLst>
              </p:cNvPr>
              <p:cNvSpPr>
                <a:spLocks noChangeShapeType="1"/>
              </p:cNvSpPr>
              <p:nvPr/>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7" name="Line 152">
                <a:extLst>
                  <a:ext uri="{FF2B5EF4-FFF2-40B4-BE49-F238E27FC236}">
                    <a16:creationId xmlns:a16="http://schemas.microsoft.com/office/drawing/2014/main" id="{0F7BBE4D-BB21-42A9-8A7F-51311F57971B}"/>
                  </a:ext>
                </a:extLst>
              </p:cNvPr>
              <p:cNvSpPr>
                <a:spLocks noChangeShapeType="1"/>
              </p:cNvSpPr>
              <p:nvPr/>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8" name="Line 154">
                <a:extLst>
                  <a:ext uri="{FF2B5EF4-FFF2-40B4-BE49-F238E27FC236}">
                    <a16:creationId xmlns:a16="http://schemas.microsoft.com/office/drawing/2014/main" id="{B22D8C54-40B9-45B3-8AAD-C175EF1C03A5}"/>
                  </a:ext>
                </a:extLst>
              </p:cNvPr>
              <p:cNvSpPr>
                <a:spLocks noChangeShapeType="1"/>
              </p:cNvSpPr>
              <p:nvPr/>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79" name="Line 156">
                <a:extLst>
                  <a:ext uri="{FF2B5EF4-FFF2-40B4-BE49-F238E27FC236}">
                    <a16:creationId xmlns:a16="http://schemas.microsoft.com/office/drawing/2014/main" id="{4F2F6FA5-551A-4D31-8B60-0ED7E6A5FB25}"/>
                  </a:ext>
                </a:extLst>
              </p:cNvPr>
              <p:cNvSpPr>
                <a:spLocks noChangeShapeType="1"/>
              </p:cNvSpPr>
              <p:nvPr/>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0" name="Line 158">
                <a:extLst>
                  <a:ext uri="{FF2B5EF4-FFF2-40B4-BE49-F238E27FC236}">
                    <a16:creationId xmlns:a16="http://schemas.microsoft.com/office/drawing/2014/main" id="{4E81690B-CF1F-4979-ACDC-5676C4E26557}"/>
                  </a:ext>
                </a:extLst>
              </p:cNvPr>
              <p:cNvSpPr>
                <a:spLocks noChangeShapeType="1"/>
              </p:cNvSpPr>
              <p:nvPr/>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1" name="Line 160">
                <a:extLst>
                  <a:ext uri="{FF2B5EF4-FFF2-40B4-BE49-F238E27FC236}">
                    <a16:creationId xmlns:a16="http://schemas.microsoft.com/office/drawing/2014/main" id="{633CAFBD-66D7-4751-BFFA-5CED1363874D}"/>
                  </a:ext>
                </a:extLst>
              </p:cNvPr>
              <p:cNvSpPr>
                <a:spLocks noChangeShapeType="1"/>
              </p:cNvSpPr>
              <p:nvPr/>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2" name="Line 162">
                <a:extLst>
                  <a:ext uri="{FF2B5EF4-FFF2-40B4-BE49-F238E27FC236}">
                    <a16:creationId xmlns:a16="http://schemas.microsoft.com/office/drawing/2014/main" id="{E7DD789A-A91C-4297-89D3-3D88F7FEA0DF}"/>
                  </a:ext>
                </a:extLst>
              </p:cNvPr>
              <p:cNvSpPr>
                <a:spLocks noChangeShapeType="1"/>
              </p:cNvSpPr>
              <p:nvPr/>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3" name="Line 164">
                <a:extLst>
                  <a:ext uri="{FF2B5EF4-FFF2-40B4-BE49-F238E27FC236}">
                    <a16:creationId xmlns:a16="http://schemas.microsoft.com/office/drawing/2014/main" id="{76F57F59-BF0B-41A3-A7B8-600C34C6993A}"/>
                  </a:ext>
                </a:extLst>
              </p:cNvPr>
              <p:cNvSpPr>
                <a:spLocks noChangeShapeType="1"/>
              </p:cNvSpPr>
              <p:nvPr/>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4" name="Line 166">
                <a:extLst>
                  <a:ext uri="{FF2B5EF4-FFF2-40B4-BE49-F238E27FC236}">
                    <a16:creationId xmlns:a16="http://schemas.microsoft.com/office/drawing/2014/main" id="{AF8B9695-955E-427E-BAF0-0AD330712B69}"/>
                  </a:ext>
                </a:extLst>
              </p:cNvPr>
              <p:cNvSpPr>
                <a:spLocks noChangeShapeType="1"/>
              </p:cNvSpPr>
              <p:nvPr/>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5" name="Line 168">
                <a:extLst>
                  <a:ext uri="{FF2B5EF4-FFF2-40B4-BE49-F238E27FC236}">
                    <a16:creationId xmlns:a16="http://schemas.microsoft.com/office/drawing/2014/main" id="{B40382F7-32B1-4D0F-AE85-711838DDE070}"/>
                  </a:ext>
                </a:extLst>
              </p:cNvPr>
              <p:cNvSpPr>
                <a:spLocks noChangeShapeType="1"/>
              </p:cNvSpPr>
              <p:nvPr/>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6" name="Line 170">
                <a:extLst>
                  <a:ext uri="{FF2B5EF4-FFF2-40B4-BE49-F238E27FC236}">
                    <a16:creationId xmlns:a16="http://schemas.microsoft.com/office/drawing/2014/main" id="{5A705FED-B06F-451A-98D5-A1B80BB4B1CD}"/>
                  </a:ext>
                </a:extLst>
              </p:cNvPr>
              <p:cNvSpPr>
                <a:spLocks noChangeShapeType="1"/>
              </p:cNvSpPr>
              <p:nvPr/>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7" name="Line 172">
                <a:extLst>
                  <a:ext uri="{FF2B5EF4-FFF2-40B4-BE49-F238E27FC236}">
                    <a16:creationId xmlns:a16="http://schemas.microsoft.com/office/drawing/2014/main" id="{487C6CE1-2972-4940-B54B-C3BCB3D20AE9}"/>
                  </a:ext>
                </a:extLst>
              </p:cNvPr>
              <p:cNvSpPr>
                <a:spLocks noChangeShapeType="1"/>
              </p:cNvSpPr>
              <p:nvPr/>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8" name="Line 174">
                <a:extLst>
                  <a:ext uri="{FF2B5EF4-FFF2-40B4-BE49-F238E27FC236}">
                    <a16:creationId xmlns:a16="http://schemas.microsoft.com/office/drawing/2014/main" id="{656E3E82-31B7-4132-A694-B3BA52205906}"/>
                  </a:ext>
                </a:extLst>
              </p:cNvPr>
              <p:cNvSpPr>
                <a:spLocks noChangeShapeType="1"/>
              </p:cNvSpPr>
              <p:nvPr/>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89" name="Line 176">
                <a:extLst>
                  <a:ext uri="{FF2B5EF4-FFF2-40B4-BE49-F238E27FC236}">
                    <a16:creationId xmlns:a16="http://schemas.microsoft.com/office/drawing/2014/main" id="{DAA86CA9-C84E-41E4-89BE-93359944FA45}"/>
                  </a:ext>
                </a:extLst>
              </p:cNvPr>
              <p:cNvSpPr>
                <a:spLocks noChangeShapeType="1"/>
              </p:cNvSpPr>
              <p:nvPr/>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0" name="Line 178">
                <a:extLst>
                  <a:ext uri="{FF2B5EF4-FFF2-40B4-BE49-F238E27FC236}">
                    <a16:creationId xmlns:a16="http://schemas.microsoft.com/office/drawing/2014/main" id="{29766851-2B5B-4AB2-A299-AE8A9D1448C1}"/>
                  </a:ext>
                </a:extLst>
              </p:cNvPr>
              <p:cNvSpPr>
                <a:spLocks noChangeShapeType="1"/>
              </p:cNvSpPr>
              <p:nvPr/>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1" name="Line 180">
                <a:extLst>
                  <a:ext uri="{FF2B5EF4-FFF2-40B4-BE49-F238E27FC236}">
                    <a16:creationId xmlns:a16="http://schemas.microsoft.com/office/drawing/2014/main" id="{62C4EEAD-74C6-4071-89B2-D1C6943C2646}"/>
                  </a:ext>
                </a:extLst>
              </p:cNvPr>
              <p:cNvSpPr>
                <a:spLocks noChangeShapeType="1"/>
              </p:cNvSpPr>
              <p:nvPr/>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2" name="Line 182">
                <a:extLst>
                  <a:ext uri="{FF2B5EF4-FFF2-40B4-BE49-F238E27FC236}">
                    <a16:creationId xmlns:a16="http://schemas.microsoft.com/office/drawing/2014/main" id="{DC902D87-DF78-4305-BDFF-4DAB6AC0CAE5}"/>
                  </a:ext>
                </a:extLst>
              </p:cNvPr>
              <p:cNvSpPr>
                <a:spLocks noChangeShapeType="1"/>
              </p:cNvSpPr>
              <p:nvPr/>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3" name="Line 184">
                <a:extLst>
                  <a:ext uri="{FF2B5EF4-FFF2-40B4-BE49-F238E27FC236}">
                    <a16:creationId xmlns:a16="http://schemas.microsoft.com/office/drawing/2014/main" id="{7175C76A-A1F4-4705-8A56-D52F0D11CEEF}"/>
                  </a:ext>
                </a:extLst>
              </p:cNvPr>
              <p:cNvSpPr>
                <a:spLocks noChangeShapeType="1"/>
              </p:cNvSpPr>
              <p:nvPr/>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4" name="Line 186">
                <a:extLst>
                  <a:ext uri="{FF2B5EF4-FFF2-40B4-BE49-F238E27FC236}">
                    <a16:creationId xmlns:a16="http://schemas.microsoft.com/office/drawing/2014/main" id="{7A788EDF-7320-4E27-8200-B39B8B11FCFE}"/>
                  </a:ext>
                </a:extLst>
              </p:cNvPr>
              <p:cNvSpPr>
                <a:spLocks noChangeShapeType="1"/>
              </p:cNvSpPr>
              <p:nvPr/>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5" name="Line 188">
                <a:extLst>
                  <a:ext uri="{FF2B5EF4-FFF2-40B4-BE49-F238E27FC236}">
                    <a16:creationId xmlns:a16="http://schemas.microsoft.com/office/drawing/2014/main" id="{D0B43F8E-AEAC-409E-BEDE-92A7446BD03B}"/>
                  </a:ext>
                </a:extLst>
              </p:cNvPr>
              <p:cNvSpPr>
                <a:spLocks noChangeShapeType="1"/>
              </p:cNvSpPr>
              <p:nvPr/>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6" name="Line 190">
                <a:extLst>
                  <a:ext uri="{FF2B5EF4-FFF2-40B4-BE49-F238E27FC236}">
                    <a16:creationId xmlns:a16="http://schemas.microsoft.com/office/drawing/2014/main" id="{BA0574E9-4D1E-431A-85EB-147564BB3DEF}"/>
                  </a:ext>
                </a:extLst>
              </p:cNvPr>
              <p:cNvSpPr>
                <a:spLocks noChangeShapeType="1"/>
              </p:cNvSpPr>
              <p:nvPr/>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7" name="Line 192">
                <a:extLst>
                  <a:ext uri="{FF2B5EF4-FFF2-40B4-BE49-F238E27FC236}">
                    <a16:creationId xmlns:a16="http://schemas.microsoft.com/office/drawing/2014/main" id="{34682F73-8F81-40AF-8F08-FAD4948E1D1E}"/>
                  </a:ext>
                </a:extLst>
              </p:cNvPr>
              <p:cNvSpPr>
                <a:spLocks noChangeShapeType="1"/>
              </p:cNvSpPr>
              <p:nvPr/>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8" name="Line 194">
                <a:extLst>
                  <a:ext uri="{FF2B5EF4-FFF2-40B4-BE49-F238E27FC236}">
                    <a16:creationId xmlns:a16="http://schemas.microsoft.com/office/drawing/2014/main" id="{78089B54-998B-4545-96AF-D93CE3D8B3E6}"/>
                  </a:ext>
                </a:extLst>
              </p:cNvPr>
              <p:cNvSpPr>
                <a:spLocks noChangeShapeType="1"/>
              </p:cNvSpPr>
              <p:nvPr/>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99" name="Line 196">
                <a:extLst>
                  <a:ext uri="{FF2B5EF4-FFF2-40B4-BE49-F238E27FC236}">
                    <a16:creationId xmlns:a16="http://schemas.microsoft.com/office/drawing/2014/main" id="{863243C7-7234-49FD-A09D-DB3A608F866B}"/>
                  </a:ext>
                </a:extLst>
              </p:cNvPr>
              <p:cNvSpPr>
                <a:spLocks noChangeShapeType="1"/>
              </p:cNvSpPr>
              <p:nvPr/>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0" name="Line 198">
                <a:extLst>
                  <a:ext uri="{FF2B5EF4-FFF2-40B4-BE49-F238E27FC236}">
                    <a16:creationId xmlns:a16="http://schemas.microsoft.com/office/drawing/2014/main" id="{610AD6E6-BE8C-4979-A81B-C07AA7B21F50}"/>
                  </a:ext>
                </a:extLst>
              </p:cNvPr>
              <p:cNvSpPr>
                <a:spLocks noChangeShapeType="1"/>
              </p:cNvSpPr>
              <p:nvPr/>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1" name="Line 200">
                <a:extLst>
                  <a:ext uri="{FF2B5EF4-FFF2-40B4-BE49-F238E27FC236}">
                    <a16:creationId xmlns:a16="http://schemas.microsoft.com/office/drawing/2014/main" id="{45178C0C-CD75-4422-92EB-EA69A0292FAB}"/>
                  </a:ext>
                </a:extLst>
              </p:cNvPr>
              <p:cNvSpPr>
                <a:spLocks noChangeShapeType="1"/>
              </p:cNvSpPr>
              <p:nvPr/>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2" name="Line 202">
                <a:extLst>
                  <a:ext uri="{FF2B5EF4-FFF2-40B4-BE49-F238E27FC236}">
                    <a16:creationId xmlns:a16="http://schemas.microsoft.com/office/drawing/2014/main" id="{E8C04A60-9038-4BC1-9BF6-EB52D623DA0A}"/>
                  </a:ext>
                </a:extLst>
              </p:cNvPr>
              <p:cNvSpPr>
                <a:spLocks noChangeShapeType="1"/>
              </p:cNvSpPr>
              <p:nvPr/>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3" name="Line 204">
                <a:extLst>
                  <a:ext uri="{FF2B5EF4-FFF2-40B4-BE49-F238E27FC236}">
                    <a16:creationId xmlns:a16="http://schemas.microsoft.com/office/drawing/2014/main" id="{F317CA47-DBE7-4A30-8484-4F3C1A3CC9B1}"/>
                  </a:ext>
                </a:extLst>
              </p:cNvPr>
              <p:cNvSpPr>
                <a:spLocks noChangeShapeType="1"/>
              </p:cNvSpPr>
              <p:nvPr/>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4" name="Line 206">
                <a:extLst>
                  <a:ext uri="{FF2B5EF4-FFF2-40B4-BE49-F238E27FC236}">
                    <a16:creationId xmlns:a16="http://schemas.microsoft.com/office/drawing/2014/main" id="{51CA300F-44E9-403B-8A70-DF5ABEFF571F}"/>
                  </a:ext>
                </a:extLst>
              </p:cNvPr>
              <p:cNvSpPr>
                <a:spLocks noChangeShapeType="1"/>
              </p:cNvSpPr>
              <p:nvPr/>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5" name="Line 208">
                <a:extLst>
                  <a:ext uri="{FF2B5EF4-FFF2-40B4-BE49-F238E27FC236}">
                    <a16:creationId xmlns:a16="http://schemas.microsoft.com/office/drawing/2014/main" id="{9C28B45E-77E9-4916-B3E3-A1212720CA58}"/>
                  </a:ext>
                </a:extLst>
              </p:cNvPr>
              <p:cNvSpPr>
                <a:spLocks noChangeShapeType="1"/>
              </p:cNvSpPr>
              <p:nvPr/>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6" name="Line 210">
                <a:extLst>
                  <a:ext uri="{FF2B5EF4-FFF2-40B4-BE49-F238E27FC236}">
                    <a16:creationId xmlns:a16="http://schemas.microsoft.com/office/drawing/2014/main" id="{F7A40021-1BFF-4A9D-A6AE-54B1DFC57433}"/>
                  </a:ext>
                </a:extLst>
              </p:cNvPr>
              <p:cNvSpPr>
                <a:spLocks noChangeShapeType="1"/>
              </p:cNvSpPr>
              <p:nvPr/>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7" name="Line 212">
                <a:extLst>
                  <a:ext uri="{FF2B5EF4-FFF2-40B4-BE49-F238E27FC236}">
                    <a16:creationId xmlns:a16="http://schemas.microsoft.com/office/drawing/2014/main" id="{1C31ED5B-C152-4A41-8615-C15854B5D537}"/>
                  </a:ext>
                </a:extLst>
              </p:cNvPr>
              <p:cNvSpPr>
                <a:spLocks noChangeShapeType="1"/>
              </p:cNvSpPr>
              <p:nvPr/>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8" name="Line 214">
                <a:extLst>
                  <a:ext uri="{FF2B5EF4-FFF2-40B4-BE49-F238E27FC236}">
                    <a16:creationId xmlns:a16="http://schemas.microsoft.com/office/drawing/2014/main" id="{9AAFA5CB-0C0F-48AB-A84F-BAC8E78AAABD}"/>
                  </a:ext>
                </a:extLst>
              </p:cNvPr>
              <p:cNvSpPr>
                <a:spLocks noChangeShapeType="1"/>
              </p:cNvSpPr>
              <p:nvPr/>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09" name="Line 216">
                <a:extLst>
                  <a:ext uri="{FF2B5EF4-FFF2-40B4-BE49-F238E27FC236}">
                    <a16:creationId xmlns:a16="http://schemas.microsoft.com/office/drawing/2014/main" id="{975067D0-02E6-483A-B473-55D60C60E80D}"/>
                  </a:ext>
                </a:extLst>
              </p:cNvPr>
              <p:cNvSpPr>
                <a:spLocks noChangeShapeType="1"/>
              </p:cNvSpPr>
              <p:nvPr/>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0" name="Line 218">
                <a:extLst>
                  <a:ext uri="{FF2B5EF4-FFF2-40B4-BE49-F238E27FC236}">
                    <a16:creationId xmlns:a16="http://schemas.microsoft.com/office/drawing/2014/main" id="{D35D1D57-9861-4580-8EB1-9EFA1657E1D9}"/>
                  </a:ext>
                </a:extLst>
              </p:cNvPr>
              <p:cNvSpPr>
                <a:spLocks noChangeShapeType="1"/>
              </p:cNvSpPr>
              <p:nvPr/>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1" name="Line 220">
                <a:extLst>
                  <a:ext uri="{FF2B5EF4-FFF2-40B4-BE49-F238E27FC236}">
                    <a16:creationId xmlns:a16="http://schemas.microsoft.com/office/drawing/2014/main" id="{29CAB4B8-1267-4A6F-B76C-624EBF2CFCF7}"/>
                  </a:ext>
                </a:extLst>
              </p:cNvPr>
              <p:cNvSpPr>
                <a:spLocks noChangeShapeType="1"/>
              </p:cNvSpPr>
              <p:nvPr/>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2" name="Line 222">
                <a:extLst>
                  <a:ext uri="{FF2B5EF4-FFF2-40B4-BE49-F238E27FC236}">
                    <a16:creationId xmlns:a16="http://schemas.microsoft.com/office/drawing/2014/main" id="{75FE8E74-853D-4F5C-8F49-B4E3F82DD7CC}"/>
                  </a:ext>
                </a:extLst>
              </p:cNvPr>
              <p:cNvSpPr>
                <a:spLocks noChangeShapeType="1"/>
              </p:cNvSpPr>
              <p:nvPr/>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3" name="Line 224">
                <a:extLst>
                  <a:ext uri="{FF2B5EF4-FFF2-40B4-BE49-F238E27FC236}">
                    <a16:creationId xmlns:a16="http://schemas.microsoft.com/office/drawing/2014/main" id="{AC086E93-FBE8-477A-AA5B-BE3ADFA2DF0A}"/>
                  </a:ext>
                </a:extLst>
              </p:cNvPr>
              <p:cNvSpPr>
                <a:spLocks noChangeShapeType="1"/>
              </p:cNvSpPr>
              <p:nvPr/>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4" name="Line 226">
                <a:extLst>
                  <a:ext uri="{FF2B5EF4-FFF2-40B4-BE49-F238E27FC236}">
                    <a16:creationId xmlns:a16="http://schemas.microsoft.com/office/drawing/2014/main" id="{9C4415A8-7AF8-4C4E-89F4-08F1AEAA0ECB}"/>
                  </a:ext>
                </a:extLst>
              </p:cNvPr>
              <p:cNvSpPr>
                <a:spLocks noChangeShapeType="1"/>
              </p:cNvSpPr>
              <p:nvPr/>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115" name="Line 228">
                <a:extLst>
                  <a:ext uri="{FF2B5EF4-FFF2-40B4-BE49-F238E27FC236}">
                    <a16:creationId xmlns:a16="http://schemas.microsoft.com/office/drawing/2014/main" id="{DF15FA93-32C4-4F67-8DCC-6211727CFA8C}"/>
                  </a:ext>
                </a:extLst>
              </p:cNvPr>
              <p:cNvSpPr>
                <a:spLocks noChangeShapeType="1"/>
              </p:cNvSpPr>
              <p:nvPr/>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2" name="Line 146">
                <a:extLst>
                  <a:ext uri="{FF2B5EF4-FFF2-40B4-BE49-F238E27FC236}">
                    <a16:creationId xmlns:a16="http://schemas.microsoft.com/office/drawing/2014/main" id="{7D390C6A-5B10-4DAE-8DD4-C3F34474859E}"/>
                  </a:ext>
                </a:extLst>
              </p:cNvPr>
              <p:cNvSpPr>
                <a:spLocks noChangeShapeType="1"/>
              </p:cNvSpPr>
              <p:nvPr/>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4" name="Line 204">
                <a:extLst>
                  <a:ext uri="{FF2B5EF4-FFF2-40B4-BE49-F238E27FC236}">
                    <a16:creationId xmlns:a16="http://schemas.microsoft.com/office/drawing/2014/main" id="{5271E9CB-D203-4F88-940B-CE0E7F4C09E7}"/>
                  </a:ext>
                </a:extLst>
              </p:cNvPr>
              <p:cNvSpPr>
                <a:spLocks noChangeShapeType="1"/>
              </p:cNvSpPr>
              <p:nvPr/>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grpSp>
        <p:grpSp>
          <p:nvGrpSpPr>
            <p:cNvPr id="203" name="Group 202">
              <a:extLst>
                <a:ext uri="{FF2B5EF4-FFF2-40B4-BE49-F238E27FC236}">
                  <a16:creationId xmlns:a16="http://schemas.microsoft.com/office/drawing/2014/main" id="{9A55F9D7-F44C-424B-9951-671096D74919}"/>
                </a:ext>
              </a:extLst>
            </p:cNvPr>
            <p:cNvGrpSpPr/>
            <p:nvPr/>
          </p:nvGrpSpPr>
          <p:grpSpPr bwMode="gray">
            <a:xfrm>
              <a:off x="0" y="6948152"/>
              <a:ext cx="12192000" cy="232538"/>
              <a:chOff x="0" y="-319423"/>
              <a:chExt cx="12192000" cy="232538"/>
            </a:xfrm>
          </p:grpSpPr>
          <p:sp>
            <p:nvSpPr>
              <p:cNvPr id="204" name="Line 146">
                <a:extLst>
                  <a:ext uri="{FF2B5EF4-FFF2-40B4-BE49-F238E27FC236}">
                    <a16:creationId xmlns:a16="http://schemas.microsoft.com/office/drawing/2014/main" id="{E7BD9EED-FCAB-401A-A074-FF1ADD8AB933}"/>
                  </a:ext>
                </a:extLst>
              </p:cNvPr>
              <p:cNvSpPr>
                <a:spLocks noChangeShapeType="1"/>
              </p:cNvSpPr>
              <p:nvPr/>
            </p:nvSpPr>
            <p:spPr bwMode="gray">
              <a:xfrm>
                <a:off x="2835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05" name="Line 148">
                <a:extLst>
                  <a:ext uri="{FF2B5EF4-FFF2-40B4-BE49-F238E27FC236}">
                    <a16:creationId xmlns:a16="http://schemas.microsoft.com/office/drawing/2014/main" id="{322B27C5-ACD5-4A53-80DA-48142FEEF762}"/>
                  </a:ext>
                </a:extLst>
              </p:cNvPr>
              <p:cNvSpPr>
                <a:spLocks noChangeShapeType="1"/>
              </p:cNvSpPr>
              <p:nvPr/>
            </p:nvSpPr>
            <p:spPr bwMode="gray">
              <a:xfrm>
                <a:off x="48200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06" name="Line 150">
                <a:extLst>
                  <a:ext uri="{FF2B5EF4-FFF2-40B4-BE49-F238E27FC236}">
                    <a16:creationId xmlns:a16="http://schemas.microsoft.com/office/drawing/2014/main" id="{7D1FD05B-CCD1-4CB9-9E34-FADFDCBE8672}"/>
                  </a:ext>
                </a:extLst>
              </p:cNvPr>
              <p:cNvSpPr>
                <a:spLocks noChangeShapeType="1"/>
              </p:cNvSpPr>
              <p:nvPr/>
            </p:nvSpPr>
            <p:spPr bwMode="gray">
              <a:xfrm>
                <a:off x="25518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07" name="Line 152">
                <a:extLst>
                  <a:ext uri="{FF2B5EF4-FFF2-40B4-BE49-F238E27FC236}">
                    <a16:creationId xmlns:a16="http://schemas.microsoft.com/office/drawing/2014/main" id="{F98029B3-7D80-404E-9BAF-E8984449ED8E}"/>
                  </a:ext>
                </a:extLst>
              </p:cNvPr>
              <p:cNvSpPr>
                <a:spLocks noChangeShapeType="1"/>
              </p:cNvSpPr>
              <p:nvPr/>
            </p:nvSpPr>
            <p:spPr bwMode="gray">
              <a:xfrm>
                <a:off x="70883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08" name="Line 154">
                <a:extLst>
                  <a:ext uri="{FF2B5EF4-FFF2-40B4-BE49-F238E27FC236}">
                    <a16:creationId xmlns:a16="http://schemas.microsoft.com/office/drawing/2014/main" id="{6B1736EE-8925-47AE-AF7D-EC3491A69D69}"/>
                  </a:ext>
                </a:extLst>
              </p:cNvPr>
              <p:cNvSpPr>
                <a:spLocks noChangeShapeType="1"/>
              </p:cNvSpPr>
              <p:nvPr/>
            </p:nvSpPr>
            <p:spPr bwMode="gray">
              <a:xfrm>
                <a:off x="141767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09" name="Line 156">
                <a:extLst>
                  <a:ext uri="{FF2B5EF4-FFF2-40B4-BE49-F238E27FC236}">
                    <a16:creationId xmlns:a16="http://schemas.microsoft.com/office/drawing/2014/main" id="{AB881379-0CB5-488C-83C5-AD5ABE6B4AC4}"/>
                  </a:ext>
                </a:extLst>
              </p:cNvPr>
              <p:cNvSpPr>
                <a:spLocks noChangeShapeType="1"/>
              </p:cNvSpPr>
              <p:nvPr/>
            </p:nvSpPr>
            <p:spPr bwMode="gray">
              <a:xfrm>
                <a:off x="59542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10" name="Line 158">
                <a:extLst>
                  <a:ext uri="{FF2B5EF4-FFF2-40B4-BE49-F238E27FC236}">
                    <a16:creationId xmlns:a16="http://schemas.microsoft.com/office/drawing/2014/main" id="{EA704E05-E987-48D7-9744-1E7C7F603983}"/>
                  </a:ext>
                </a:extLst>
              </p:cNvPr>
              <p:cNvSpPr>
                <a:spLocks noChangeShapeType="1"/>
              </p:cNvSpPr>
              <p:nvPr/>
            </p:nvSpPr>
            <p:spPr bwMode="gray">
              <a:xfrm>
                <a:off x="36859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11" name="Line 160">
                <a:extLst>
                  <a:ext uri="{FF2B5EF4-FFF2-40B4-BE49-F238E27FC236}">
                    <a16:creationId xmlns:a16="http://schemas.microsoft.com/office/drawing/2014/main" id="{DD8A1146-C797-470B-86FF-26558384DE44}"/>
                  </a:ext>
                </a:extLst>
              </p:cNvPr>
              <p:cNvSpPr>
                <a:spLocks noChangeShapeType="1"/>
              </p:cNvSpPr>
              <p:nvPr/>
            </p:nvSpPr>
            <p:spPr bwMode="gray">
              <a:xfrm>
                <a:off x="822251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12" name="Line 162">
                <a:extLst>
                  <a:ext uri="{FF2B5EF4-FFF2-40B4-BE49-F238E27FC236}">
                    <a16:creationId xmlns:a16="http://schemas.microsoft.com/office/drawing/2014/main" id="{956D2995-FD90-4960-B6C6-37F74F1CD49F}"/>
                  </a:ext>
                </a:extLst>
              </p:cNvPr>
              <p:cNvSpPr>
                <a:spLocks noChangeShapeType="1"/>
              </p:cNvSpPr>
              <p:nvPr/>
            </p:nvSpPr>
            <p:spPr bwMode="gray">
              <a:xfrm>
                <a:off x="96401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13" name="Line 164">
                <a:extLst>
                  <a:ext uri="{FF2B5EF4-FFF2-40B4-BE49-F238E27FC236}">
                    <a16:creationId xmlns:a16="http://schemas.microsoft.com/office/drawing/2014/main" id="{4452549F-2205-4DE5-9231-C0119A43D645}"/>
                  </a:ext>
                </a:extLst>
              </p:cNvPr>
              <p:cNvSpPr>
                <a:spLocks noChangeShapeType="1"/>
              </p:cNvSpPr>
              <p:nvPr/>
            </p:nvSpPr>
            <p:spPr bwMode="gray">
              <a:xfrm>
                <a:off x="113414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14" name="Line 166">
                <a:extLst>
                  <a:ext uri="{FF2B5EF4-FFF2-40B4-BE49-F238E27FC236}">
                    <a16:creationId xmlns:a16="http://schemas.microsoft.com/office/drawing/2014/main" id="{06A73587-41DB-458D-BA0E-A41FC0F53469}"/>
                  </a:ext>
                </a:extLst>
              </p:cNvPr>
              <p:cNvSpPr>
                <a:spLocks noChangeShapeType="1"/>
              </p:cNvSpPr>
              <p:nvPr/>
            </p:nvSpPr>
            <p:spPr bwMode="gray">
              <a:xfrm>
                <a:off x="5670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15" name="Line 168">
                <a:extLst>
                  <a:ext uri="{FF2B5EF4-FFF2-40B4-BE49-F238E27FC236}">
                    <a16:creationId xmlns:a16="http://schemas.microsoft.com/office/drawing/2014/main" id="{AB8A168F-D710-4ACD-BB10-6FF16130E6C1}"/>
                  </a:ext>
                </a:extLst>
              </p:cNvPr>
              <p:cNvSpPr>
                <a:spLocks noChangeShapeType="1"/>
              </p:cNvSpPr>
              <p:nvPr/>
            </p:nvSpPr>
            <p:spPr bwMode="gray">
              <a:xfrm>
                <a:off x="51036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16" name="Line 170">
                <a:extLst>
                  <a:ext uri="{FF2B5EF4-FFF2-40B4-BE49-F238E27FC236}">
                    <a16:creationId xmlns:a16="http://schemas.microsoft.com/office/drawing/2014/main" id="{DC778B31-8B47-4517-833A-1E2BE98921F0}"/>
                  </a:ext>
                </a:extLst>
              </p:cNvPr>
              <p:cNvSpPr>
                <a:spLocks noChangeShapeType="1"/>
              </p:cNvSpPr>
              <p:nvPr/>
            </p:nvSpPr>
            <p:spPr bwMode="gray">
              <a:xfrm>
                <a:off x="28353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17" name="Line 172">
                <a:extLst>
                  <a:ext uri="{FF2B5EF4-FFF2-40B4-BE49-F238E27FC236}">
                    <a16:creationId xmlns:a16="http://schemas.microsoft.com/office/drawing/2014/main" id="{9A714920-CA9A-4307-97FD-4A1DBCF7A0BE}"/>
                  </a:ext>
                </a:extLst>
              </p:cNvPr>
              <p:cNvSpPr>
                <a:spLocks noChangeShapeType="1"/>
              </p:cNvSpPr>
              <p:nvPr/>
            </p:nvSpPr>
            <p:spPr bwMode="gray">
              <a:xfrm>
                <a:off x="73719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18" name="Line 174">
                <a:extLst>
                  <a:ext uri="{FF2B5EF4-FFF2-40B4-BE49-F238E27FC236}">
                    <a16:creationId xmlns:a16="http://schemas.microsoft.com/office/drawing/2014/main" id="{BD6860BD-4556-43E9-96FE-4296E15471A4}"/>
                  </a:ext>
                </a:extLst>
              </p:cNvPr>
              <p:cNvSpPr>
                <a:spLocks noChangeShapeType="1"/>
              </p:cNvSpPr>
              <p:nvPr/>
            </p:nvSpPr>
            <p:spPr bwMode="gray">
              <a:xfrm>
                <a:off x="170121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19" name="Line 176">
                <a:extLst>
                  <a:ext uri="{FF2B5EF4-FFF2-40B4-BE49-F238E27FC236}">
                    <a16:creationId xmlns:a16="http://schemas.microsoft.com/office/drawing/2014/main" id="{BBA72420-D47D-4D60-AC4E-15739634ABBF}"/>
                  </a:ext>
                </a:extLst>
              </p:cNvPr>
              <p:cNvSpPr>
                <a:spLocks noChangeShapeType="1"/>
              </p:cNvSpPr>
              <p:nvPr/>
            </p:nvSpPr>
            <p:spPr bwMode="gray">
              <a:xfrm>
                <a:off x="62377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20" name="Line 178">
                <a:extLst>
                  <a:ext uri="{FF2B5EF4-FFF2-40B4-BE49-F238E27FC236}">
                    <a16:creationId xmlns:a16="http://schemas.microsoft.com/office/drawing/2014/main" id="{3DB697E7-A9F1-4D40-83DC-0BFC0A071E1B}"/>
                  </a:ext>
                </a:extLst>
              </p:cNvPr>
              <p:cNvSpPr>
                <a:spLocks noChangeShapeType="1"/>
              </p:cNvSpPr>
              <p:nvPr/>
            </p:nvSpPr>
            <p:spPr bwMode="gray">
              <a:xfrm>
                <a:off x="396949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21" name="Line 180">
                <a:extLst>
                  <a:ext uri="{FF2B5EF4-FFF2-40B4-BE49-F238E27FC236}">
                    <a16:creationId xmlns:a16="http://schemas.microsoft.com/office/drawing/2014/main" id="{32D26787-F117-476A-9956-AB8F9349806C}"/>
                  </a:ext>
                </a:extLst>
              </p:cNvPr>
              <p:cNvSpPr>
                <a:spLocks noChangeShapeType="1"/>
              </p:cNvSpPr>
              <p:nvPr/>
            </p:nvSpPr>
            <p:spPr bwMode="gray">
              <a:xfrm>
                <a:off x="850605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22" name="Line 182">
                <a:extLst>
                  <a:ext uri="{FF2B5EF4-FFF2-40B4-BE49-F238E27FC236}">
                    <a16:creationId xmlns:a16="http://schemas.microsoft.com/office/drawing/2014/main" id="{025ECA36-F446-4473-ABCA-8D95AFD027AF}"/>
                  </a:ext>
                </a:extLst>
              </p:cNvPr>
              <p:cNvSpPr>
                <a:spLocks noChangeShapeType="1"/>
              </p:cNvSpPr>
              <p:nvPr/>
            </p:nvSpPr>
            <p:spPr bwMode="gray">
              <a:xfrm>
                <a:off x="99237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23" name="Line 184">
                <a:extLst>
                  <a:ext uri="{FF2B5EF4-FFF2-40B4-BE49-F238E27FC236}">
                    <a16:creationId xmlns:a16="http://schemas.microsoft.com/office/drawing/2014/main" id="{81FF942F-FB43-4FC6-929A-86C7B0EBC18B}"/>
                  </a:ext>
                </a:extLst>
              </p:cNvPr>
              <p:cNvSpPr>
                <a:spLocks noChangeShapeType="1"/>
              </p:cNvSpPr>
              <p:nvPr/>
            </p:nvSpPr>
            <p:spPr bwMode="gray">
              <a:xfrm>
                <a:off x="1162493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24" name="Line 186">
                <a:extLst>
                  <a:ext uri="{FF2B5EF4-FFF2-40B4-BE49-F238E27FC236}">
                    <a16:creationId xmlns:a16="http://schemas.microsoft.com/office/drawing/2014/main" id="{B709D19E-E39F-494A-A6E6-CBCEC49C1198}"/>
                  </a:ext>
                </a:extLst>
              </p:cNvPr>
              <p:cNvSpPr>
                <a:spLocks noChangeShapeType="1"/>
              </p:cNvSpPr>
              <p:nvPr/>
            </p:nvSpPr>
            <p:spPr bwMode="gray">
              <a:xfrm>
                <a:off x="8506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25" name="Line 188">
                <a:extLst>
                  <a:ext uri="{FF2B5EF4-FFF2-40B4-BE49-F238E27FC236}">
                    <a16:creationId xmlns:a16="http://schemas.microsoft.com/office/drawing/2014/main" id="{B8B8B54D-524F-4264-916C-2FC6FF6A80F6}"/>
                  </a:ext>
                </a:extLst>
              </p:cNvPr>
              <p:cNvSpPr>
                <a:spLocks noChangeShapeType="1"/>
              </p:cNvSpPr>
              <p:nvPr/>
            </p:nvSpPr>
            <p:spPr bwMode="gray">
              <a:xfrm>
                <a:off x="53871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26" name="Line 190">
                <a:extLst>
                  <a:ext uri="{FF2B5EF4-FFF2-40B4-BE49-F238E27FC236}">
                    <a16:creationId xmlns:a16="http://schemas.microsoft.com/office/drawing/2014/main" id="{918ADF54-EFD9-4399-928B-4465449F81D8}"/>
                  </a:ext>
                </a:extLst>
              </p:cNvPr>
              <p:cNvSpPr>
                <a:spLocks noChangeShapeType="1"/>
              </p:cNvSpPr>
              <p:nvPr/>
            </p:nvSpPr>
            <p:spPr bwMode="gray">
              <a:xfrm>
                <a:off x="31188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27" name="Line 192">
                <a:extLst>
                  <a:ext uri="{FF2B5EF4-FFF2-40B4-BE49-F238E27FC236}">
                    <a16:creationId xmlns:a16="http://schemas.microsoft.com/office/drawing/2014/main" id="{3E79A654-23C0-4C6A-BE83-E4DB38986AD2}"/>
                  </a:ext>
                </a:extLst>
              </p:cNvPr>
              <p:cNvSpPr>
                <a:spLocks noChangeShapeType="1"/>
              </p:cNvSpPr>
              <p:nvPr/>
            </p:nvSpPr>
            <p:spPr bwMode="gray">
              <a:xfrm>
                <a:off x="76554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28" name="Line 194">
                <a:extLst>
                  <a:ext uri="{FF2B5EF4-FFF2-40B4-BE49-F238E27FC236}">
                    <a16:creationId xmlns:a16="http://schemas.microsoft.com/office/drawing/2014/main" id="{2B54C710-E92E-42EC-A5BC-D19B34FCE203}"/>
                  </a:ext>
                </a:extLst>
              </p:cNvPr>
              <p:cNvSpPr>
                <a:spLocks noChangeShapeType="1"/>
              </p:cNvSpPr>
              <p:nvPr/>
            </p:nvSpPr>
            <p:spPr bwMode="gray">
              <a:xfrm>
                <a:off x="198474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29" name="Line 196">
                <a:extLst>
                  <a:ext uri="{FF2B5EF4-FFF2-40B4-BE49-F238E27FC236}">
                    <a16:creationId xmlns:a16="http://schemas.microsoft.com/office/drawing/2014/main" id="{FF691EAE-292C-449F-8D1E-2D5CC874386C}"/>
                  </a:ext>
                </a:extLst>
              </p:cNvPr>
              <p:cNvSpPr>
                <a:spLocks noChangeShapeType="1"/>
              </p:cNvSpPr>
              <p:nvPr/>
            </p:nvSpPr>
            <p:spPr bwMode="gray">
              <a:xfrm>
                <a:off x="652130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30" name="Line 198">
                <a:extLst>
                  <a:ext uri="{FF2B5EF4-FFF2-40B4-BE49-F238E27FC236}">
                    <a16:creationId xmlns:a16="http://schemas.microsoft.com/office/drawing/2014/main" id="{AF199973-2704-48FF-A912-EA8761F1B1F8}"/>
                  </a:ext>
                </a:extLst>
              </p:cNvPr>
              <p:cNvSpPr>
                <a:spLocks noChangeShapeType="1"/>
              </p:cNvSpPr>
              <p:nvPr/>
            </p:nvSpPr>
            <p:spPr bwMode="gray">
              <a:xfrm>
                <a:off x="425302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31" name="Line 200">
                <a:extLst>
                  <a:ext uri="{FF2B5EF4-FFF2-40B4-BE49-F238E27FC236}">
                    <a16:creationId xmlns:a16="http://schemas.microsoft.com/office/drawing/2014/main" id="{2179696C-55AB-4E4F-ADBB-4948CC78B640}"/>
                  </a:ext>
                </a:extLst>
              </p:cNvPr>
              <p:cNvSpPr>
                <a:spLocks noChangeShapeType="1"/>
              </p:cNvSpPr>
              <p:nvPr/>
            </p:nvSpPr>
            <p:spPr bwMode="gray">
              <a:xfrm>
                <a:off x="878958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32" name="Line 202">
                <a:extLst>
                  <a:ext uri="{FF2B5EF4-FFF2-40B4-BE49-F238E27FC236}">
                    <a16:creationId xmlns:a16="http://schemas.microsoft.com/office/drawing/2014/main" id="{E40B09A8-7B50-444C-83B4-D554757805EE}"/>
                  </a:ext>
                </a:extLst>
              </p:cNvPr>
              <p:cNvSpPr>
                <a:spLocks noChangeShapeType="1"/>
              </p:cNvSpPr>
              <p:nvPr/>
            </p:nvSpPr>
            <p:spPr bwMode="gray">
              <a:xfrm>
                <a:off x="102072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33" name="Line 204">
                <a:extLst>
                  <a:ext uri="{FF2B5EF4-FFF2-40B4-BE49-F238E27FC236}">
                    <a16:creationId xmlns:a16="http://schemas.microsoft.com/office/drawing/2014/main" id="{D732FBAA-714B-4123-B3AD-128CD9E0DD84}"/>
                  </a:ext>
                </a:extLst>
              </p:cNvPr>
              <p:cNvSpPr>
                <a:spLocks noChangeShapeType="1"/>
              </p:cNvSpPr>
              <p:nvPr/>
            </p:nvSpPr>
            <p:spPr bwMode="gray">
              <a:xfrm>
                <a:off x="1190847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34" name="Line 206">
                <a:extLst>
                  <a:ext uri="{FF2B5EF4-FFF2-40B4-BE49-F238E27FC236}">
                    <a16:creationId xmlns:a16="http://schemas.microsoft.com/office/drawing/2014/main" id="{F7F7F37E-EAA9-4AF9-A648-260135E2C4FC}"/>
                  </a:ext>
                </a:extLst>
              </p:cNvPr>
              <p:cNvSpPr>
                <a:spLocks noChangeShapeType="1"/>
              </p:cNvSpPr>
              <p:nvPr/>
            </p:nvSpPr>
            <p:spPr bwMode="gray">
              <a:xfrm>
                <a:off x="11341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35" name="Line 208">
                <a:extLst>
                  <a:ext uri="{FF2B5EF4-FFF2-40B4-BE49-F238E27FC236}">
                    <a16:creationId xmlns:a16="http://schemas.microsoft.com/office/drawing/2014/main" id="{6CEEFF4B-7BC7-4184-9070-E76E4FA33DD1}"/>
                  </a:ext>
                </a:extLst>
              </p:cNvPr>
              <p:cNvSpPr>
                <a:spLocks noChangeShapeType="1"/>
              </p:cNvSpPr>
              <p:nvPr/>
            </p:nvSpPr>
            <p:spPr bwMode="gray">
              <a:xfrm>
                <a:off x="56707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36" name="Line 210">
                <a:extLst>
                  <a:ext uri="{FF2B5EF4-FFF2-40B4-BE49-F238E27FC236}">
                    <a16:creationId xmlns:a16="http://schemas.microsoft.com/office/drawing/2014/main" id="{D89DBE56-4878-4D21-A3BA-D3EFD5A593F7}"/>
                  </a:ext>
                </a:extLst>
              </p:cNvPr>
              <p:cNvSpPr>
                <a:spLocks noChangeShapeType="1"/>
              </p:cNvSpPr>
              <p:nvPr/>
            </p:nvSpPr>
            <p:spPr bwMode="gray">
              <a:xfrm>
                <a:off x="34024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37" name="Line 212">
                <a:extLst>
                  <a:ext uri="{FF2B5EF4-FFF2-40B4-BE49-F238E27FC236}">
                    <a16:creationId xmlns:a16="http://schemas.microsoft.com/office/drawing/2014/main" id="{C78D6867-6999-46D0-9A27-ECD582B3900D}"/>
                  </a:ext>
                </a:extLst>
              </p:cNvPr>
              <p:cNvSpPr>
                <a:spLocks noChangeShapeType="1"/>
              </p:cNvSpPr>
              <p:nvPr/>
            </p:nvSpPr>
            <p:spPr bwMode="gray">
              <a:xfrm>
                <a:off x="79389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38" name="Line 214">
                <a:extLst>
                  <a:ext uri="{FF2B5EF4-FFF2-40B4-BE49-F238E27FC236}">
                    <a16:creationId xmlns:a16="http://schemas.microsoft.com/office/drawing/2014/main" id="{3802F2B0-7BEB-406D-8AF9-41D6B9145D6B}"/>
                  </a:ext>
                </a:extLst>
              </p:cNvPr>
              <p:cNvSpPr>
                <a:spLocks noChangeShapeType="1"/>
              </p:cNvSpPr>
              <p:nvPr/>
            </p:nvSpPr>
            <p:spPr bwMode="gray">
              <a:xfrm>
                <a:off x="935665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39" name="Line 216">
                <a:extLst>
                  <a:ext uri="{FF2B5EF4-FFF2-40B4-BE49-F238E27FC236}">
                    <a16:creationId xmlns:a16="http://schemas.microsoft.com/office/drawing/2014/main" id="{C51B818D-B4B1-4654-8686-D9E17B3DA80A}"/>
                  </a:ext>
                </a:extLst>
              </p:cNvPr>
              <p:cNvSpPr>
                <a:spLocks noChangeShapeType="1"/>
              </p:cNvSpPr>
              <p:nvPr/>
            </p:nvSpPr>
            <p:spPr bwMode="gray">
              <a:xfrm>
                <a:off x="1105786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40" name="Line 218">
                <a:extLst>
                  <a:ext uri="{FF2B5EF4-FFF2-40B4-BE49-F238E27FC236}">
                    <a16:creationId xmlns:a16="http://schemas.microsoft.com/office/drawing/2014/main" id="{DD1F1B93-C51D-4317-91EC-76B00D43A6E8}"/>
                  </a:ext>
                </a:extLst>
              </p:cNvPr>
              <p:cNvSpPr>
                <a:spLocks noChangeShapeType="1"/>
              </p:cNvSpPr>
              <p:nvPr/>
            </p:nvSpPr>
            <p:spPr bwMode="gray">
              <a:xfrm>
                <a:off x="226828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41" name="Line 220">
                <a:extLst>
                  <a:ext uri="{FF2B5EF4-FFF2-40B4-BE49-F238E27FC236}">
                    <a16:creationId xmlns:a16="http://schemas.microsoft.com/office/drawing/2014/main" id="{A83844EF-A052-420D-9690-6EFBA06FE49C}"/>
                  </a:ext>
                </a:extLst>
              </p:cNvPr>
              <p:cNvSpPr>
                <a:spLocks noChangeShapeType="1"/>
              </p:cNvSpPr>
              <p:nvPr/>
            </p:nvSpPr>
            <p:spPr bwMode="gray">
              <a:xfrm>
                <a:off x="680484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42" name="Line 222">
                <a:extLst>
                  <a:ext uri="{FF2B5EF4-FFF2-40B4-BE49-F238E27FC236}">
                    <a16:creationId xmlns:a16="http://schemas.microsoft.com/office/drawing/2014/main" id="{49368BDD-60B1-4FA4-853B-F287C51FF571}"/>
                  </a:ext>
                </a:extLst>
              </p:cNvPr>
              <p:cNvSpPr>
                <a:spLocks noChangeShapeType="1"/>
              </p:cNvSpPr>
              <p:nvPr/>
            </p:nvSpPr>
            <p:spPr bwMode="gray">
              <a:xfrm>
                <a:off x="453656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43" name="Line 224">
                <a:extLst>
                  <a:ext uri="{FF2B5EF4-FFF2-40B4-BE49-F238E27FC236}">
                    <a16:creationId xmlns:a16="http://schemas.microsoft.com/office/drawing/2014/main" id="{6418E1AB-5E13-4A8C-993A-58A72895D963}"/>
                  </a:ext>
                </a:extLst>
              </p:cNvPr>
              <p:cNvSpPr>
                <a:spLocks noChangeShapeType="1"/>
              </p:cNvSpPr>
              <p:nvPr/>
            </p:nvSpPr>
            <p:spPr bwMode="gray">
              <a:xfrm>
                <a:off x="907312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44" name="Line 226">
                <a:extLst>
                  <a:ext uri="{FF2B5EF4-FFF2-40B4-BE49-F238E27FC236}">
                    <a16:creationId xmlns:a16="http://schemas.microsoft.com/office/drawing/2014/main" id="{0A2FA256-C65F-49A2-996B-574C0526F7C5}"/>
                  </a:ext>
                </a:extLst>
              </p:cNvPr>
              <p:cNvSpPr>
                <a:spLocks noChangeShapeType="1"/>
              </p:cNvSpPr>
              <p:nvPr/>
            </p:nvSpPr>
            <p:spPr bwMode="gray">
              <a:xfrm>
                <a:off x="1077433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45" name="Line 228">
                <a:extLst>
                  <a:ext uri="{FF2B5EF4-FFF2-40B4-BE49-F238E27FC236}">
                    <a16:creationId xmlns:a16="http://schemas.microsoft.com/office/drawing/2014/main" id="{C2D490BA-E43F-4117-BEF2-0F52E0F71611}"/>
                  </a:ext>
                </a:extLst>
              </p:cNvPr>
              <p:cNvSpPr>
                <a:spLocks noChangeShapeType="1"/>
              </p:cNvSpPr>
              <p:nvPr/>
            </p:nvSpPr>
            <p:spPr bwMode="gray">
              <a:xfrm>
                <a:off x="10490795"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46" name="Line 146">
                <a:extLst>
                  <a:ext uri="{FF2B5EF4-FFF2-40B4-BE49-F238E27FC236}">
                    <a16:creationId xmlns:a16="http://schemas.microsoft.com/office/drawing/2014/main" id="{99EC5A6B-FC11-4D30-AC5E-3A9F8C6568EC}"/>
                  </a:ext>
                </a:extLst>
              </p:cNvPr>
              <p:cNvSpPr>
                <a:spLocks noChangeShapeType="1"/>
              </p:cNvSpPr>
              <p:nvPr/>
            </p:nvSpPr>
            <p:spPr bwMode="gray">
              <a:xfrm>
                <a:off x="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47" name="Line 204">
                <a:extLst>
                  <a:ext uri="{FF2B5EF4-FFF2-40B4-BE49-F238E27FC236}">
                    <a16:creationId xmlns:a16="http://schemas.microsoft.com/office/drawing/2014/main" id="{4E6B41D9-9BC9-478C-B1BF-4C79BDAFEBCF}"/>
                  </a:ext>
                </a:extLst>
              </p:cNvPr>
              <p:cNvSpPr>
                <a:spLocks noChangeShapeType="1"/>
              </p:cNvSpPr>
              <p:nvPr/>
            </p:nvSpPr>
            <p:spPr bwMode="gray">
              <a:xfrm>
                <a:off x="12192000" y="-319423"/>
                <a:ext cx="0" cy="232538"/>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grpSp>
        <p:grpSp>
          <p:nvGrpSpPr>
            <p:cNvPr id="248" name="Group 247">
              <a:extLst>
                <a:ext uri="{FF2B5EF4-FFF2-40B4-BE49-F238E27FC236}">
                  <a16:creationId xmlns:a16="http://schemas.microsoft.com/office/drawing/2014/main" id="{87136350-F161-4AE6-AB2A-BCD267B142B5}"/>
                </a:ext>
              </a:extLst>
            </p:cNvPr>
            <p:cNvGrpSpPr/>
            <p:nvPr/>
          </p:nvGrpSpPr>
          <p:grpSpPr bwMode="gray">
            <a:xfrm>
              <a:off x="12276481" y="0"/>
              <a:ext cx="240289" cy="6858000"/>
              <a:chOff x="-319714" y="0"/>
              <a:chExt cx="240289" cy="6858000"/>
            </a:xfrm>
          </p:grpSpPr>
          <p:sp>
            <p:nvSpPr>
              <p:cNvPr id="249" name="Line 230">
                <a:extLst>
                  <a:ext uri="{FF2B5EF4-FFF2-40B4-BE49-F238E27FC236}">
                    <a16:creationId xmlns:a16="http://schemas.microsoft.com/office/drawing/2014/main" id="{CD1D345E-2CAF-4CE3-8334-ED01F74C67BD}"/>
                  </a:ext>
                </a:extLst>
              </p:cNvPr>
              <p:cNvSpPr>
                <a:spLocks noChangeShapeType="1"/>
              </p:cNvSpPr>
              <p:nvPr/>
            </p:nvSpPr>
            <p:spPr bwMode="gray">
              <a:xfrm>
                <a:off x="-319714" y="2571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50" name="Line 232">
                <a:extLst>
                  <a:ext uri="{FF2B5EF4-FFF2-40B4-BE49-F238E27FC236}">
                    <a16:creationId xmlns:a16="http://schemas.microsoft.com/office/drawing/2014/main" id="{3B6E4022-59CC-4B7A-A1A9-81F611EFE102}"/>
                  </a:ext>
                </a:extLst>
              </p:cNvPr>
              <p:cNvSpPr>
                <a:spLocks noChangeShapeType="1"/>
              </p:cNvSpPr>
              <p:nvPr/>
            </p:nvSpPr>
            <p:spPr bwMode="gray">
              <a:xfrm>
                <a:off x="-319714" y="4857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51" name="Line 234">
                <a:extLst>
                  <a:ext uri="{FF2B5EF4-FFF2-40B4-BE49-F238E27FC236}">
                    <a16:creationId xmlns:a16="http://schemas.microsoft.com/office/drawing/2014/main" id="{628037D5-C480-47F0-9013-2ECD634820C1}"/>
                  </a:ext>
                </a:extLst>
              </p:cNvPr>
              <p:cNvSpPr>
                <a:spLocks noChangeShapeType="1"/>
              </p:cNvSpPr>
              <p:nvPr/>
            </p:nvSpPr>
            <p:spPr bwMode="gray">
              <a:xfrm>
                <a:off x="-319714" y="285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dirty="0"/>
              </a:p>
            </p:txBody>
          </p:sp>
          <p:sp>
            <p:nvSpPr>
              <p:cNvPr id="252" name="Line 236">
                <a:extLst>
                  <a:ext uri="{FF2B5EF4-FFF2-40B4-BE49-F238E27FC236}">
                    <a16:creationId xmlns:a16="http://schemas.microsoft.com/office/drawing/2014/main" id="{DBA468E2-B981-4F27-A826-0C4A5FF9D71A}"/>
                  </a:ext>
                </a:extLst>
              </p:cNvPr>
              <p:cNvSpPr>
                <a:spLocks noChangeShapeType="1"/>
              </p:cNvSpPr>
              <p:nvPr/>
            </p:nvSpPr>
            <p:spPr bwMode="gray">
              <a:xfrm>
                <a:off x="-319714" y="6000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53" name="Line 238">
                <a:extLst>
                  <a:ext uri="{FF2B5EF4-FFF2-40B4-BE49-F238E27FC236}">
                    <a16:creationId xmlns:a16="http://schemas.microsoft.com/office/drawing/2014/main" id="{E9D9F40E-8453-4242-8D65-FF9A1D18CEDF}"/>
                  </a:ext>
                </a:extLst>
              </p:cNvPr>
              <p:cNvSpPr>
                <a:spLocks noChangeShapeType="1"/>
              </p:cNvSpPr>
              <p:nvPr/>
            </p:nvSpPr>
            <p:spPr bwMode="gray">
              <a:xfrm>
                <a:off x="-319714" y="1428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54" name="Line 240">
                <a:extLst>
                  <a:ext uri="{FF2B5EF4-FFF2-40B4-BE49-F238E27FC236}">
                    <a16:creationId xmlns:a16="http://schemas.microsoft.com/office/drawing/2014/main" id="{227489E9-60E1-466A-B71F-1ACED01C1A4A}"/>
                  </a:ext>
                </a:extLst>
              </p:cNvPr>
              <p:cNvSpPr>
                <a:spLocks noChangeShapeType="1"/>
              </p:cNvSpPr>
              <p:nvPr/>
            </p:nvSpPr>
            <p:spPr bwMode="gray">
              <a:xfrm>
                <a:off x="-319714" y="37147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55" name="Line 244">
                <a:extLst>
                  <a:ext uri="{FF2B5EF4-FFF2-40B4-BE49-F238E27FC236}">
                    <a16:creationId xmlns:a16="http://schemas.microsoft.com/office/drawing/2014/main" id="{B5CCAAC7-8174-4200-A397-45C8D7D80EA0}"/>
                  </a:ext>
                </a:extLst>
              </p:cNvPr>
              <p:cNvSpPr>
                <a:spLocks noChangeShapeType="1"/>
              </p:cNvSpPr>
              <p:nvPr/>
            </p:nvSpPr>
            <p:spPr bwMode="gray">
              <a:xfrm>
                <a:off x="-319714" y="2286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56" name="Line 246">
                <a:extLst>
                  <a:ext uri="{FF2B5EF4-FFF2-40B4-BE49-F238E27FC236}">
                    <a16:creationId xmlns:a16="http://schemas.microsoft.com/office/drawing/2014/main" id="{D86C1CFE-8BFB-46A2-8127-E7DEFC21A110}"/>
                  </a:ext>
                </a:extLst>
              </p:cNvPr>
              <p:cNvSpPr>
                <a:spLocks noChangeShapeType="1"/>
              </p:cNvSpPr>
              <p:nvPr/>
            </p:nvSpPr>
            <p:spPr bwMode="gray">
              <a:xfrm>
                <a:off x="-319714" y="4572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57" name="Line 250">
                <a:extLst>
                  <a:ext uri="{FF2B5EF4-FFF2-40B4-BE49-F238E27FC236}">
                    <a16:creationId xmlns:a16="http://schemas.microsoft.com/office/drawing/2014/main" id="{56D39B38-C9FC-4A34-9954-1E1A7C259AAF}"/>
                  </a:ext>
                </a:extLst>
              </p:cNvPr>
              <p:cNvSpPr>
                <a:spLocks noChangeShapeType="1"/>
              </p:cNvSpPr>
              <p:nvPr/>
            </p:nvSpPr>
            <p:spPr bwMode="gray">
              <a:xfrm>
                <a:off x="-319714" y="5715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58" name="Line 252">
                <a:extLst>
                  <a:ext uri="{FF2B5EF4-FFF2-40B4-BE49-F238E27FC236}">
                    <a16:creationId xmlns:a16="http://schemas.microsoft.com/office/drawing/2014/main" id="{F0410102-824B-49B6-8DE2-58AEDF2D79C3}"/>
                  </a:ext>
                </a:extLst>
              </p:cNvPr>
              <p:cNvSpPr>
                <a:spLocks noChangeShapeType="1"/>
              </p:cNvSpPr>
              <p:nvPr/>
            </p:nvSpPr>
            <p:spPr bwMode="gray">
              <a:xfrm>
                <a:off x="-319714" y="1143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59" name="Line 254">
                <a:extLst>
                  <a:ext uri="{FF2B5EF4-FFF2-40B4-BE49-F238E27FC236}">
                    <a16:creationId xmlns:a16="http://schemas.microsoft.com/office/drawing/2014/main" id="{4A4A2A15-2B21-4765-BE1E-0F9D7ED5CC31}"/>
                  </a:ext>
                </a:extLst>
              </p:cNvPr>
              <p:cNvSpPr>
                <a:spLocks noChangeShapeType="1"/>
              </p:cNvSpPr>
              <p:nvPr/>
            </p:nvSpPr>
            <p:spPr bwMode="gray">
              <a:xfrm>
                <a:off x="-319714" y="3429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60" name="Line 256">
                <a:extLst>
                  <a:ext uri="{FF2B5EF4-FFF2-40B4-BE49-F238E27FC236}">
                    <a16:creationId xmlns:a16="http://schemas.microsoft.com/office/drawing/2014/main" id="{4882F819-9CC4-4170-B7D9-66F2614199FB}"/>
                  </a:ext>
                </a:extLst>
              </p:cNvPr>
              <p:cNvSpPr>
                <a:spLocks noChangeShapeType="1"/>
              </p:cNvSpPr>
              <p:nvPr/>
            </p:nvSpPr>
            <p:spPr bwMode="gray">
              <a:xfrm>
                <a:off x="-319714" y="6572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61" name="Line 258">
                <a:extLst>
                  <a:ext uri="{FF2B5EF4-FFF2-40B4-BE49-F238E27FC236}">
                    <a16:creationId xmlns:a16="http://schemas.microsoft.com/office/drawing/2014/main" id="{EA40A8CD-5143-4A7B-A0B3-50F8C9503F1C}"/>
                  </a:ext>
                </a:extLst>
              </p:cNvPr>
              <p:cNvSpPr>
                <a:spLocks noChangeShapeType="1"/>
              </p:cNvSpPr>
              <p:nvPr/>
            </p:nvSpPr>
            <p:spPr bwMode="gray">
              <a:xfrm>
                <a:off x="-319714" y="2000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62" name="Line 260">
                <a:extLst>
                  <a:ext uri="{FF2B5EF4-FFF2-40B4-BE49-F238E27FC236}">
                    <a16:creationId xmlns:a16="http://schemas.microsoft.com/office/drawing/2014/main" id="{F71CB355-B0EB-438D-A119-00A4993ACDE7}"/>
                  </a:ext>
                </a:extLst>
              </p:cNvPr>
              <p:cNvSpPr>
                <a:spLocks noChangeShapeType="1"/>
              </p:cNvSpPr>
              <p:nvPr/>
            </p:nvSpPr>
            <p:spPr bwMode="gray">
              <a:xfrm>
                <a:off x="-319714" y="4286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63" name="Line 262">
                <a:extLst>
                  <a:ext uri="{FF2B5EF4-FFF2-40B4-BE49-F238E27FC236}">
                    <a16:creationId xmlns:a16="http://schemas.microsoft.com/office/drawing/2014/main" id="{14A4B447-DF58-486C-BB91-1C3FDA53E87F}"/>
                  </a:ext>
                </a:extLst>
              </p:cNvPr>
              <p:cNvSpPr>
                <a:spLocks noChangeShapeType="1"/>
              </p:cNvSpPr>
              <p:nvPr/>
            </p:nvSpPr>
            <p:spPr bwMode="gray">
              <a:xfrm>
                <a:off x="-319714" y="5429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64" name="Line 264">
                <a:extLst>
                  <a:ext uri="{FF2B5EF4-FFF2-40B4-BE49-F238E27FC236}">
                    <a16:creationId xmlns:a16="http://schemas.microsoft.com/office/drawing/2014/main" id="{219BB3D5-F6C3-42C1-BDD9-2B748C625FA3}"/>
                  </a:ext>
                </a:extLst>
              </p:cNvPr>
              <p:cNvSpPr>
                <a:spLocks noChangeShapeType="1"/>
              </p:cNvSpPr>
              <p:nvPr/>
            </p:nvSpPr>
            <p:spPr bwMode="gray">
              <a:xfrm>
                <a:off x="-319714" y="857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65" name="Line 266">
                <a:extLst>
                  <a:ext uri="{FF2B5EF4-FFF2-40B4-BE49-F238E27FC236}">
                    <a16:creationId xmlns:a16="http://schemas.microsoft.com/office/drawing/2014/main" id="{569D7BF8-D9EE-4412-9D8B-28637A15537E}"/>
                  </a:ext>
                </a:extLst>
              </p:cNvPr>
              <p:cNvSpPr>
                <a:spLocks noChangeShapeType="1"/>
              </p:cNvSpPr>
              <p:nvPr/>
            </p:nvSpPr>
            <p:spPr bwMode="gray">
              <a:xfrm>
                <a:off x="-319714" y="314325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66" name="Line 268">
                <a:extLst>
                  <a:ext uri="{FF2B5EF4-FFF2-40B4-BE49-F238E27FC236}">
                    <a16:creationId xmlns:a16="http://schemas.microsoft.com/office/drawing/2014/main" id="{124E4B8B-C23C-4C6B-88F4-E4D6148A983F}"/>
                  </a:ext>
                </a:extLst>
              </p:cNvPr>
              <p:cNvSpPr>
                <a:spLocks noChangeShapeType="1"/>
              </p:cNvSpPr>
              <p:nvPr/>
            </p:nvSpPr>
            <p:spPr bwMode="gray">
              <a:xfrm>
                <a:off x="-319714" y="6286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67" name="Line 270">
                <a:extLst>
                  <a:ext uri="{FF2B5EF4-FFF2-40B4-BE49-F238E27FC236}">
                    <a16:creationId xmlns:a16="http://schemas.microsoft.com/office/drawing/2014/main" id="{50A552D0-5BE4-4C00-AE63-0E0E90178254}"/>
                  </a:ext>
                </a:extLst>
              </p:cNvPr>
              <p:cNvSpPr>
                <a:spLocks noChangeShapeType="1"/>
              </p:cNvSpPr>
              <p:nvPr/>
            </p:nvSpPr>
            <p:spPr bwMode="gray">
              <a:xfrm>
                <a:off x="-319714" y="1714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68" name="Line 272">
                <a:extLst>
                  <a:ext uri="{FF2B5EF4-FFF2-40B4-BE49-F238E27FC236}">
                    <a16:creationId xmlns:a16="http://schemas.microsoft.com/office/drawing/2014/main" id="{0D255ED6-6E73-4021-AC13-29328BB9E2A4}"/>
                  </a:ext>
                </a:extLst>
              </p:cNvPr>
              <p:cNvSpPr>
                <a:spLocks noChangeShapeType="1"/>
              </p:cNvSpPr>
              <p:nvPr/>
            </p:nvSpPr>
            <p:spPr bwMode="gray">
              <a:xfrm>
                <a:off x="-319714" y="4000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69" name="Line 274">
                <a:extLst>
                  <a:ext uri="{FF2B5EF4-FFF2-40B4-BE49-F238E27FC236}">
                    <a16:creationId xmlns:a16="http://schemas.microsoft.com/office/drawing/2014/main" id="{6F9BF373-D964-49B2-8258-E4513DCCC028}"/>
                  </a:ext>
                </a:extLst>
              </p:cNvPr>
              <p:cNvSpPr>
                <a:spLocks noChangeShapeType="1"/>
              </p:cNvSpPr>
              <p:nvPr/>
            </p:nvSpPr>
            <p:spPr bwMode="gray">
              <a:xfrm>
                <a:off x="-319714" y="5143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70" name="Line 276">
                <a:extLst>
                  <a:ext uri="{FF2B5EF4-FFF2-40B4-BE49-F238E27FC236}">
                    <a16:creationId xmlns:a16="http://schemas.microsoft.com/office/drawing/2014/main" id="{86477187-E02F-4E66-A775-DC19DCD6EBD3}"/>
                  </a:ext>
                </a:extLst>
              </p:cNvPr>
              <p:cNvSpPr>
                <a:spLocks noChangeShapeType="1"/>
              </p:cNvSpPr>
              <p:nvPr/>
            </p:nvSpPr>
            <p:spPr bwMode="gray">
              <a:xfrm>
                <a:off x="-319714" y="571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71" name="Line 278">
                <a:extLst>
                  <a:ext uri="{FF2B5EF4-FFF2-40B4-BE49-F238E27FC236}">
                    <a16:creationId xmlns:a16="http://schemas.microsoft.com/office/drawing/2014/main" id="{472827F0-1091-44E6-AFC4-62B20C419FD3}"/>
                  </a:ext>
                </a:extLst>
              </p:cNvPr>
              <p:cNvSpPr>
                <a:spLocks noChangeShapeType="1"/>
              </p:cNvSpPr>
              <p:nvPr/>
            </p:nvSpPr>
            <p:spPr bwMode="gray">
              <a:xfrm>
                <a:off x="-319714" y="28575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72" name="Line 256">
                <a:extLst>
                  <a:ext uri="{FF2B5EF4-FFF2-40B4-BE49-F238E27FC236}">
                    <a16:creationId xmlns:a16="http://schemas.microsoft.com/office/drawing/2014/main" id="{BCA05744-1201-4482-8476-28924479A734}"/>
                  </a:ext>
                </a:extLst>
              </p:cNvPr>
              <p:cNvSpPr>
                <a:spLocks noChangeShapeType="1"/>
              </p:cNvSpPr>
              <p:nvPr/>
            </p:nvSpPr>
            <p:spPr bwMode="gray">
              <a:xfrm>
                <a:off x="-319714" y="685800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a:p>
            </p:txBody>
          </p:sp>
          <p:sp>
            <p:nvSpPr>
              <p:cNvPr id="273" name="Line 234">
                <a:extLst>
                  <a:ext uri="{FF2B5EF4-FFF2-40B4-BE49-F238E27FC236}">
                    <a16:creationId xmlns:a16="http://schemas.microsoft.com/office/drawing/2014/main" id="{F85459DB-D9E5-46DA-AEA9-18B327DC319B}"/>
                  </a:ext>
                </a:extLst>
              </p:cNvPr>
              <p:cNvSpPr>
                <a:spLocks noChangeShapeType="1"/>
              </p:cNvSpPr>
              <p:nvPr/>
            </p:nvSpPr>
            <p:spPr bwMode="gray">
              <a:xfrm>
                <a:off x="-319714" y="0"/>
                <a:ext cx="240289"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sz="1800" dirty="0"/>
              </a:p>
            </p:txBody>
          </p:sp>
        </p:grpSp>
      </p:grpSp>
      <p:sp>
        <p:nvSpPr>
          <p:cNvPr id="5" name="Footer Placeholder 4">
            <a:extLst>
              <a:ext uri="{FF2B5EF4-FFF2-40B4-BE49-F238E27FC236}">
                <a16:creationId xmlns:a16="http://schemas.microsoft.com/office/drawing/2014/main" id="{64562BC9-7258-4DEA-9BDE-C079C2C39A42}"/>
              </a:ext>
            </a:extLst>
          </p:cNvPr>
          <p:cNvSpPr>
            <a:spLocks noGrp="1"/>
          </p:cNvSpPr>
          <p:nvPr>
            <p:ph type="ftr" sz="quarter" idx="3"/>
          </p:nvPr>
        </p:nvSpPr>
        <p:spPr bwMode="gray">
          <a:xfrm>
            <a:off x="855030" y="6280563"/>
            <a:ext cx="5097600" cy="577438"/>
          </a:xfrm>
          <a:prstGeom prst="rect">
            <a:avLst/>
          </a:prstGeom>
        </p:spPr>
        <p:txBody>
          <a:bodyPr vert="horz" lIns="0" tIns="0" rIns="0" bIns="0" rtlCol="0" anchor="ctr" anchorCtr="0">
            <a:noAutofit/>
          </a:bodyPr>
          <a:lstStyle>
            <a:lvl1pPr algn="l">
              <a:lnSpc>
                <a:spcPct val="100000"/>
              </a:lnSpc>
              <a:defRPr sz="1000">
                <a:solidFill>
                  <a:schemeClr val="tx2"/>
                </a:solidFill>
              </a:defRPr>
            </a:lvl1pPr>
          </a:lstStyle>
          <a:p>
            <a:endParaRPr lang="nl-NL"/>
          </a:p>
        </p:txBody>
      </p:sp>
      <p:sp>
        <p:nvSpPr>
          <p:cNvPr id="6" name="Slide Number Placeholder 5">
            <a:extLst>
              <a:ext uri="{FF2B5EF4-FFF2-40B4-BE49-F238E27FC236}">
                <a16:creationId xmlns:a16="http://schemas.microsoft.com/office/drawing/2014/main" id="{60260FDB-B4A5-47A6-9893-5DF35572C43A}"/>
              </a:ext>
            </a:extLst>
          </p:cNvPr>
          <p:cNvSpPr>
            <a:spLocks noGrp="1"/>
          </p:cNvSpPr>
          <p:nvPr>
            <p:ph type="sldNum" sz="quarter" idx="4"/>
          </p:nvPr>
        </p:nvSpPr>
        <p:spPr bwMode="gray">
          <a:xfrm>
            <a:off x="571504" y="6280563"/>
            <a:ext cx="283529" cy="577438"/>
          </a:xfrm>
          <a:prstGeom prst="rect">
            <a:avLst/>
          </a:prstGeom>
        </p:spPr>
        <p:txBody>
          <a:bodyPr vert="horz" lIns="0" tIns="0" rIns="0" bIns="0" rtlCol="0" anchor="ctr" anchorCtr="0">
            <a:noAutofit/>
          </a:bodyPr>
          <a:lstStyle>
            <a:lvl1pPr algn="l">
              <a:lnSpc>
                <a:spcPct val="100000"/>
              </a:lnSpc>
              <a:defRPr sz="1000">
                <a:solidFill>
                  <a:schemeClr val="tx2"/>
                </a:solidFill>
              </a:defRPr>
            </a:lvl1pPr>
          </a:lstStyle>
          <a:p>
            <a:fld id="{47BD42FD-8950-432B-BF2E-ADA941E5D928}" type="slidenum">
              <a:rPr lang="nl-NL" smtClean="0"/>
              <a:t>‹nr.›</a:t>
            </a:fld>
            <a:endParaRPr lang="nl-NL"/>
          </a:p>
        </p:txBody>
      </p:sp>
      <p:sp>
        <p:nvSpPr>
          <p:cNvPr id="10" name="Content Placeholder 1">
            <a:extLst>
              <a:ext uri="{FF2B5EF4-FFF2-40B4-BE49-F238E27FC236}">
                <a16:creationId xmlns:a16="http://schemas.microsoft.com/office/drawing/2014/main" id="{E918D77D-A7CA-465F-8719-55A97D7510F5}"/>
              </a:ext>
            </a:extLst>
          </p:cNvPr>
          <p:cNvSpPr txBox="1">
            <a:spLocks/>
          </p:cNvSpPr>
          <p:nvPr/>
        </p:nvSpPr>
        <p:spPr bwMode="gray">
          <a:xfrm>
            <a:off x="-3163456" y="424"/>
            <a:ext cx="3163455" cy="2342813"/>
          </a:xfrm>
          <a:prstGeom prst="rect">
            <a:avLst/>
          </a:prstGeom>
          <a:noFill/>
        </p:spPr>
        <p:txBody>
          <a:bodyPr vert="horz" lIns="0" tIns="0" rIns="432000" bIns="0" rtlCol="0">
            <a:noAutofit/>
          </a:bodyPr>
          <a:lstStyle>
            <a:lvl1pPr marL="0" indent="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None/>
              <a:defRPr sz="2400" b="0" kern="1200">
                <a:solidFill>
                  <a:schemeClr val="accent2"/>
                </a:solidFill>
                <a:latin typeface="+mj-lt"/>
                <a:ea typeface="+mn-ea"/>
                <a:cs typeface="+mn-cs"/>
              </a:defRPr>
            </a:lvl1pPr>
            <a:lvl2pPr marL="0" indent="0" algn="l" defTabSz="685800" rtl="0" eaLnBrk="1" latinLnBrk="0" hangingPunct="1">
              <a:lnSpc>
                <a:spcPct val="101000"/>
              </a:lnSpc>
              <a:spcBef>
                <a:spcPts val="0"/>
              </a:spcBef>
              <a:spcAft>
                <a:spcPts val="0"/>
              </a:spcAft>
              <a:buClr>
                <a:schemeClr val="accent2"/>
              </a:buClr>
              <a:buFont typeface="Nuon Matthew Light" panose="02000506040000020004" pitchFamily="50" charset="0"/>
              <a:buNone/>
              <a:defRPr sz="2400" b="0" kern="1200">
                <a:solidFill>
                  <a:schemeClr val="tx1"/>
                </a:solidFill>
                <a:latin typeface="+mn-lt"/>
                <a:ea typeface="+mn-ea"/>
                <a:cs typeface="+mn-cs"/>
              </a:defRPr>
            </a:lvl2pPr>
            <a:lvl3pPr marL="216000" indent="-216000" algn="l" defTabSz="685800" rtl="0" eaLnBrk="1" latinLnBrk="0" hangingPunct="1">
              <a:lnSpc>
                <a:spcPct val="101000"/>
              </a:lnSpc>
              <a:spcBef>
                <a:spcPts val="1500"/>
              </a:spcBef>
              <a:spcAft>
                <a:spcPts val="0"/>
              </a:spcAft>
              <a:buClr>
                <a:schemeClr val="accent1"/>
              </a:buClr>
              <a:buFont typeface="Nuon Matthew Light" panose="02000506040000020004" pitchFamily="50" charset="0"/>
              <a:buChar char="•"/>
              <a:defRPr sz="2400" b="0" kern="1200">
                <a:solidFill>
                  <a:schemeClr val="tx1"/>
                </a:solidFill>
                <a:latin typeface="+mn-lt"/>
                <a:ea typeface="+mn-ea"/>
                <a:cs typeface="+mn-cs"/>
              </a:defRPr>
            </a:lvl3pPr>
            <a:lvl4pPr marL="432000" indent="-216000" algn="l" defTabSz="685800" rtl="0" eaLnBrk="1" latinLnBrk="0" hangingPunct="1">
              <a:lnSpc>
                <a:spcPct val="101000"/>
              </a:lnSpc>
              <a:spcBef>
                <a:spcPts val="1500"/>
              </a:spcBef>
              <a:spcAft>
                <a:spcPts val="0"/>
              </a:spcAft>
              <a:buClr>
                <a:schemeClr val="accent2"/>
              </a:buClr>
              <a:buFont typeface="Nuon Matthew Light" panose="02000506040000020004" pitchFamily="50" charset="0"/>
              <a:buChar char="•"/>
              <a:defRPr sz="2400" b="0" kern="1200">
                <a:solidFill>
                  <a:schemeClr val="tx1"/>
                </a:solidFill>
                <a:latin typeface="+mn-lt"/>
                <a:ea typeface="+mn-ea"/>
                <a:cs typeface="+mn-cs"/>
              </a:defRPr>
            </a:lvl4pPr>
            <a:lvl5pPr marL="684000" indent="-216000" algn="l" defTabSz="685800" rtl="0" eaLnBrk="1" latinLnBrk="0" hangingPunct="1">
              <a:lnSpc>
                <a:spcPct val="101000"/>
              </a:lnSpc>
              <a:spcBef>
                <a:spcPts val="1500"/>
              </a:spcBef>
              <a:spcAft>
                <a:spcPts val="0"/>
              </a:spcAft>
              <a:buClr>
                <a:schemeClr val="accent3"/>
              </a:buClr>
              <a:buFont typeface="Nuon Matthew Light" panose="02000506040000020004" pitchFamily="50" charset="0"/>
              <a:buChar char="•"/>
              <a:defRPr sz="2400" b="0" kern="1200">
                <a:solidFill>
                  <a:schemeClr val="tx1"/>
                </a:solidFill>
                <a:latin typeface="+mn-lt"/>
                <a:ea typeface="+mn-ea"/>
                <a:cs typeface="+mn-cs"/>
              </a:defRPr>
            </a:lvl5pPr>
            <a:lvl6pPr marL="936000" indent="-216000" algn="l" defTabSz="685800" rtl="0" eaLnBrk="1" latinLnBrk="0" hangingPunct="1">
              <a:lnSpc>
                <a:spcPct val="101000"/>
              </a:lnSpc>
              <a:spcBef>
                <a:spcPts val="1500"/>
              </a:spcBef>
              <a:spcAft>
                <a:spcPts val="0"/>
              </a:spcAft>
              <a:buClr>
                <a:schemeClr val="accent4"/>
              </a:buClr>
              <a:buFont typeface="Arial" panose="020B0604020202020204" pitchFamily="34" charset="0"/>
              <a:buChar char="•"/>
              <a:defRPr sz="2400" kern="1200">
                <a:solidFill>
                  <a:schemeClr val="tx1"/>
                </a:solidFill>
                <a:latin typeface="+mn-lt"/>
                <a:ea typeface="+mn-ea"/>
                <a:cs typeface="+mn-cs"/>
              </a:defRPr>
            </a:lvl6pPr>
            <a:lvl7pPr marL="1224000" indent="-216000" algn="l" defTabSz="685800" rtl="0" eaLnBrk="1" latinLnBrk="0" hangingPunct="1">
              <a:lnSpc>
                <a:spcPct val="101000"/>
              </a:lnSpc>
              <a:spcBef>
                <a:spcPts val="1500"/>
              </a:spcBef>
              <a:spcAft>
                <a:spcPts val="0"/>
              </a:spcAft>
              <a:buClr>
                <a:schemeClr val="accent5"/>
              </a:buClr>
              <a:buFont typeface="Arial" panose="020B0604020202020204" pitchFamily="34" charset="0"/>
              <a:buChar char="•"/>
              <a:defRPr sz="2400" kern="1200">
                <a:solidFill>
                  <a:schemeClr val="tx1"/>
                </a:solidFill>
                <a:latin typeface="+mn-lt"/>
                <a:ea typeface="+mn-ea"/>
                <a:cs typeface="+mn-cs"/>
              </a:defRPr>
            </a:lvl7pPr>
            <a:lvl8pPr marL="1476000" indent="-216000" algn="l" defTabSz="685800" rtl="0" eaLnBrk="1" latinLnBrk="0" hangingPunct="1">
              <a:lnSpc>
                <a:spcPct val="101000"/>
              </a:lnSpc>
              <a:spcBef>
                <a:spcPts val="1500"/>
              </a:spcBef>
              <a:spcAft>
                <a:spcPts val="0"/>
              </a:spcAft>
              <a:buClr>
                <a:schemeClr val="accent6"/>
              </a:buClr>
              <a:buFont typeface="Arial" panose="020B0604020202020204" pitchFamily="34" charset="0"/>
              <a:buChar char="•"/>
              <a:defRPr sz="2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nl-NL" sz="1100" b="1" dirty="0">
                <a:solidFill>
                  <a:schemeClr val="tx1"/>
                </a:solidFill>
              </a:rPr>
              <a:t>Gebruik de UWV bullets met de button ‘Lijstniveau’.</a:t>
            </a:r>
          </a:p>
          <a:p>
            <a:pPr>
              <a:spcBef>
                <a:spcPts val="0"/>
              </a:spcBef>
            </a:pPr>
            <a:endParaRPr lang="nl-NL" sz="1100" b="1" dirty="0">
              <a:solidFill>
                <a:schemeClr val="tx1"/>
              </a:solidFill>
            </a:endParaRPr>
          </a:p>
          <a:p>
            <a:pPr marL="171440" lvl="0" indent="-171440">
              <a:spcBef>
                <a:spcPts val="0"/>
              </a:spcBef>
              <a:buFont typeface="Arial" panose="020B0604020202020204" pitchFamily="34" charset="0"/>
              <a:buChar char="•"/>
            </a:pPr>
            <a:r>
              <a:rPr lang="nl-NL" sz="1100" dirty="0">
                <a:solidFill>
                  <a:schemeClr val="tx1"/>
                </a:solidFill>
              </a:rPr>
              <a:t>Niveau 1: tekst zonder bullet</a:t>
            </a:r>
          </a:p>
          <a:p>
            <a:pPr marL="171440" lvl="0" indent="-171440">
              <a:spcBef>
                <a:spcPts val="0"/>
              </a:spcBef>
              <a:buFont typeface="Arial" panose="020B0604020202020204" pitchFamily="34" charset="0"/>
              <a:buChar char="•"/>
            </a:pPr>
            <a:r>
              <a:rPr lang="nl-NL" sz="1100" dirty="0">
                <a:solidFill>
                  <a:schemeClr val="tx1"/>
                </a:solidFill>
              </a:rPr>
              <a:t>Niveau 2 t/m 5: tekst met bullets</a:t>
            </a:r>
          </a:p>
          <a:p>
            <a:pPr marL="171440" lvl="0" indent="-171440">
              <a:spcBef>
                <a:spcPts val="0"/>
              </a:spcBef>
              <a:buFont typeface="Arial" panose="020B0604020202020204" pitchFamily="34" charset="0"/>
              <a:buChar char="•"/>
            </a:pPr>
            <a:endParaRPr lang="nl-NL" sz="1100" dirty="0">
              <a:solidFill>
                <a:schemeClr val="tx1"/>
              </a:solidFill>
            </a:endParaRPr>
          </a:p>
          <a:p>
            <a:pPr lvl="0">
              <a:spcBef>
                <a:spcPts val="0"/>
              </a:spcBef>
            </a:pPr>
            <a:r>
              <a:rPr lang="nl-NL" sz="1100" dirty="0">
                <a:solidFill>
                  <a:schemeClr val="tx1"/>
                </a:solidFill>
              </a:rPr>
              <a:t>Typ je tekst op de eerste tekstregel. Vergeet nu de standaard button voor bullets (rode kruis). </a:t>
            </a:r>
          </a:p>
          <a:p>
            <a:pPr lvl="0">
              <a:spcBef>
                <a:spcPts val="0"/>
              </a:spcBef>
            </a:pPr>
            <a:r>
              <a:rPr lang="nl-NL" sz="1100" dirty="0">
                <a:solidFill>
                  <a:schemeClr val="tx1"/>
                </a:solidFill>
              </a:rPr>
              <a:t>Klik op het pijltje naar links en je verlaagt het tekstniveau. Klik op het pijltje naar rechts en je verhoogt het tekstniveau. </a:t>
            </a:r>
          </a:p>
          <a:p>
            <a:pPr>
              <a:spcBef>
                <a:spcPts val="0"/>
              </a:spcBef>
            </a:pPr>
            <a:endParaRPr lang="nl-NL" sz="1200" dirty="0">
              <a:solidFill>
                <a:schemeClr val="tx1"/>
              </a:solidFill>
            </a:endParaRPr>
          </a:p>
        </p:txBody>
      </p:sp>
      <p:pic>
        <p:nvPicPr>
          <p:cNvPr id="11" name="Afbeelding 25">
            <a:extLst>
              <a:ext uri="{FF2B5EF4-FFF2-40B4-BE49-F238E27FC236}">
                <a16:creationId xmlns:a16="http://schemas.microsoft.com/office/drawing/2014/main" id="{10D60BFC-7F31-4367-9DFC-324A637126FF}"/>
              </a:ext>
            </a:extLst>
          </p:cNvPr>
          <p:cNvPicPr>
            <a:picLocks/>
          </p:cNvPicPr>
          <p:nvPr/>
        </p:nvPicPr>
        <p:blipFill rotWithShape="1">
          <a:blip r:embed="rId19"/>
          <a:srcRect l="15744" t="27663" r="17943" b="39396"/>
          <a:stretch/>
        </p:blipFill>
        <p:spPr bwMode="gray">
          <a:xfrm>
            <a:off x="-3163455" y="2278598"/>
            <a:ext cx="2686285" cy="750607"/>
          </a:xfrm>
          <a:prstGeom prst="rect">
            <a:avLst/>
          </a:prstGeom>
          <a:noFill/>
          <a:ln>
            <a:noFill/>
          </a:ln>
          <a:extLst>
            <a:ext uri="{53640926-AAD7-44D8-BBD7-CCE9431645EC}">
              <a14:shadowObscured xmlns:a14="http://schemas.microsoft.com/office/drawing/2010/main"/>
            </a:ext>
          </a:extLst>
        </p:spPr>
      </p:pic>
      <p:sp>
        <p:nvSpPr>
          <p:cNvPr id="7" name="Text Placeholder 6">
            <a:extLst>
              <a:ext uri="{FF2B5EF4-FFF2-40B4-BE49-F238E27FC236}">
                <a16:creationId xmlns:a16="http://schemas.microsoft.com/office/drawing/2014/main" id="{4633B522-924E-4097-8F7C-82F110CF9209}"/>
              </a:ext>
            </a:extLst>
          </p:cNvPr>
          <p:cNvSpPr>
            <a:spLocks noGrp="1"/>
          </p:cNvSpPr>
          <p:nvPr>
            <p:ph type="body" idx="1"/>
          </p:nvPr>
        </p:nvSpPr>
        <p:spPr bwMode="gray">
          <a:xfrm>
            <a:off x="571500" y="1531538"/>
            <a:ext cx="11049000" cy="4566064"/>
          </a:xfrm>
          <a:prstGeom prst="rect">
            <a:avLst/>
          </a:prstGeom>
        </p:spPr>
        <p:txBody>
          <a:bodyPr vert="horz" lIns="0" tIns="0" rIns="0" bIns="0" rtlCol="0">
            <a:noAutofit/>
          </a:bodyPr>
          <a:lstStyle/>
          <a:p>
            <a:pPr lvl="0"/>
            <a:r>
              <a:rPr lang="nl-NL" noProof="0" dirty="0"/>
              <a:t>Niveau 1</a:t>
            </a:r>
          </a:p>
          <a:p>
            <a:pPr lvl="1"/>
            <a:r>
              <a:rPr lang="nl-NL" noProof="0" dirty="0"/>
              <a:t>Niveau 2</a:t>
            </a:r>
          </a:p>
          <a:p>
            <a:pPr lvl="2"/>
            <a:r>
              <a:rPr lang="nl-NL" noProof="0" dirty="0"/>
              <a:t>Niveau 3</a:t>
            </a:r>
          </a:p>
          <a:p>
            <a:pPr lvl="3"/>
            <a:r>
              <a:rPr lang="nl-NL" noProof="0" dirty="0"/>
              <a:t>Niveau 4</a:t>
            </a:r>
          </a:p>
          <a:p>
            <a:pPr lvl="4"/>
            <a:r>
              <a:rPr lang="nl-NL" noProof="0" dirty="0"/>
              <a:t>Niveau 5</a:t>
            </a:r>
          </a:p>
          <a:p>
            <a:pPr lvl="5"/>
            <a:r>
              <a:rPr lang="nl-NL" noProof="0" dirty="0"/>
              <a:t>Niveau 6</a:t>
            </a:r>
          </a:p>
          <a:p>
            <a:pPr lvl="6"/>
            <a:r>
              <a:rPr lang="nl-NL" noProof="0" dirty="0"/>
              <a:t>Niveau 7</a:t>
            </a:r>
          </a:p>
          <a:p>
            <a:pPr lvl="7"/>
            <a:r>
              <a:rPr lang="nl-NL" noProof="0" dirty="0"/>
              <a:t>Niveau 8</a:t>
            </a:r>
          </a:p>
          <a:p>
            <a:pPr lvl="8"/>
            <a:r>
              <a:rPr lang="nl-NL" noProof="0" dirty="0"/>
              <a:t>Niveau 9</a:t>
            </a:r>
          </a:p>
        </p:txBody>
      </p:sp>
      <p:sp>
        <p:nvSpPr>
          <p:cNvPr id="12" name="Title Placeholder 11">
            <a:extLst>
              <a:ext uri="{FF2B5EF4-FFF2-40B4-BE49-F238E27FC236}">
                <a16:creationId xmlns:a16="http://schemas.microsoft.com/office/drawing/2014/main" id="{150BF419-8B74-4D04-B0E8-49FE4CC683C8}"/>
              </a:ext>
            </a:extLst>
          </p:cNvPr>
          <p:cNvSpPr>
            <a:spLocks noGrp="1"/>
          </p:cNvSpPr>
          <p:nvPr>
            <p:ph type="title"/>
          </p:nvPr>
        </p:nvSpPr>
        <p:spPr bwMode="gray">
          <a:xfrm>
            <a:off x="571500" y="285752"/>
            <a:ext cx="11049000" cy="1238248"/>
          </a:xfrm>
          <a:prstGeom prst="rect">
            <a:avLst/>
          </a:prstGeom>
        </p:spPr>
        <p:txBody>
          <a:bodyPr vert="horz" lIns="0" tIns="0" rIns="0" bIns="0" rtlCol="0" anchor="t" anchorCtr="0">
            <a:noAutofit/>
          </a:bodyPr>
          <a:lstStyle/>
          <a:p>
            <a:r>
              <a:rPr lang="nl-NL" dirty="0"/>
              <a:t>Klik om de titel aan te passen</a:t>
            </a:r>
            <a:endParaRPr lang="nl-NL" noProof="0" dirty="0"/>
          </a:p>
        </p:txBody>
      </p:sp>
      <p:sp>
        <p:nvSpPr>
          <p:cNvPr id="157" name="Text Placeholder 3">
            <a:extLst>
              <a:ext uri="{FF2B5EF4-FFF2-40B4-BE49-F238E27FC236}">
                <a16:creationId xmlns:a16="http://schemas.microsoft.com/office/drawing/2014/main" id="{1654D9CB-7204-4471-AF30-3FA9695FC877}"/>
              </a:ext>
            </a:extLst>
          </p:cNvPr>
          <p:cNvSpPr txBox="1">
            <a:spLocks/>
          </p:cNvSpPr>
          <p:nvPr/>
        </p:nvSpPr>
        <p:spPr bwMode="gray">
          <a:xfrm>
            <a:off x="11047668" y="6285600"/>
            <a:ext cx="572400" cy="572400"/>
          </a:xfrm>
          <a:prstGeom prst="rect">
            <a:avLst/>
          </a:prstGeom>
          <a:blipFill>
            <a:blip r:embed="rId20"/>
            <a:stretch>
              <a:fillRect/>
            </a:stretch>
          </a:blipFill>
        </p:spPr>
        <p:txBody>
          <a:bodyPr/>
          <a:lstStyle>
            <a:lvl1pPr marL="0" indent="0" algn="l" defTabSz="914400" rtl="0" eaLnBrk="1" latinLnBrk="0" hangingPunct="1">
              <a:lnSpc>
                <a:spcPct val="110000"/>
              </a:lnSpc>
              <a:spcBef>
                <a:spcPts val="0"/>
              </a:spcBef>
              <a:spcAft>
                <a:spcPts val="300"/>
              </a:spcAft>
              <a:buClr>
                <a:schemeClr val="tx2"/>
              </a:buClr>
              <a:buFont typeface="Arial" panose="020B0604020202020204" pitchFamily="34" charset="0"/>
              <a:buNone/>
              <a:defRPr lang="nl-NL" sz="1200" kern="1200" dirty="0">
                <a:solidFill>
                  <a:schemeClr val="tx1"/>
                </a:solidFill>
                <a:latin typeface="+mn-lt"/>
                <a:ea typeface="+mn-ea"/>
                <a:cs typeface="+mn-cs"/>
              </a:defRPr>
            </a:lvl1pPr>
            <a:lvl2pPr marL="36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2pPr>
            <a:lvl3pPr marL="5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3pPr>
            <a:lvl4pPr marL="72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200" kern="1200">
                <a:solidFill>
                  <a:schemeClr val="tx1"/>
                </a:solidFill>
                <a:latin typeface="+mn-lt"/>
                <a:ea typeface="+mn-ea"/>
                <a:cs typeface="+mn-cs"/>
              </a:defRPr>
            </a:lvl4pPr>
            <a:lvl5pPr marL="90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200" kern="1200" dirty="0">
                <a:solidFill>
                  <a:schemeClr val="tx1"/>
                </a:solidFill>
                <a:latin typeface="+mn-lt"/>
                <a:ea typeface="+mn-ea"/>
                <a:cs typeface="+mn-cs"/>
              </a:defRPr>
            </a:lvl5pPr>
            <a:lvl6pPr marL="108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lang="nl-NL" sz="1600" kern="1200" dirty="0">
                <a:solidFill>
                  <a:schemeClr val="tx1"/>
                </a:solidFill>
                <a:latin typeface="+mn-lt"/>
                <a:ea typeface="+mn-ea"/>
                <a:cs typeface="+mn-cs"/>
              </a:defRPr>
            </a:lvl6pPr>
            <a:lvl7pPr marL="1257300" marR="0" indent="-179388" algn="l" defTabSz="914400" rtl="0" eaLnBrk="1" fontAlgn="auto" latinLnBrk="0" hangingPunct="1">
              <a:lnSpc>
                <a:spcPct val="110000"/>
              </a:lnSpc>
              <a:spcBef>
                <a:spcPts val="0"/>
              </a:spcBef>
              <a:spcAft>
                <a:spcPts val="300"/>
              </a:spcAft>
              <a:buClr>
                <a:schemeClr val="tx2"/>
              </a:buClr>
              <a:buSzTx/>
              <a:buFont typeface="Arial" panose="020B0604020202020204" pitchFamily="34" charset="0"/>
              <a:buChar char="–"/>
              <a:tabLst/>
              <a:defRPr sz="1400" kern="1200">
                <a:solidFill>
                  <a:schemeClr val="tx1"/>
                </a:solidFill>
                <a:latin typeface="+mn-lt"/>
                <a:ea typeface="+mn-ea"/>
                <a:cs typeface="+mn-cs"/>
              </a:defRPr>
            </a:lvl7pPr>
            <a:lvl8pPr marL="1440000" indent="-180000"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8pPr>
            <a:lvl9pPr marL="1619250" indent="-179388" algn="l" defTabSz="914400"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9pPr>
          </a:lstStyle>
          <a:p>
            <a:r>
              <a:rPr lang="en-US" sz="1200"/>
              <a:t>    </a:t>
            </a:r>
          </a:p>
        </p:txBody>
      </p:sp>
    </p:spTree>
    <p:extLst>
      <p:ext uri="{BB962C8B-B14F-4D97-AF65-F5344CB8AC3E}">
        <p14:creationId xmlns:p14="http://schemas.microsoft.com/office/powerpoint/2010/main" val="403437749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Lst>
  <p:hf hdr="0" ftr="0"/>
  <p:txStyles>
    <p:titleStyle>
      <a:lvl1pPr algn="l" defTabSz="914348" rtl="0" eaLnBrk="1" latinLnBrk="0" hangingPunct="1">
        <a:lnSpc>
          <a:spcPct val="100000"/>
        </a:lnSpc>
        <a:spcBef>
          <a:spcPct val="0"/>
        </a:spcBef>
        <a:buNone/>
        <a:defRPr sz="2400" b="1" kern="1200">
          <a:solidFill>
            <a:schemeClr val="tx2"/>
          </a:solidFill>
          <a:latin typeface="+mj-lt"/>
          <a:ea typeface="+mj-ea"/>
          <a:cs typeface="+mj-cs"/>
        </a:defRPr>
      </a:lvl1pPr>
    </p:titleStyle>
    <p:bodyStyle>
      <a:lvl1pPr marL="179990" indent="-179990" algn="l" defTabSz="914348" rtl="0" eaLnBrk="1" latinLnBrk="0" hangingPunct="1">
        <a:lnSpc>
          <a:spcPct val="110000"/>
        </a:lnSpc>
        <a:spcBef>
          <a:spcPts val="0"/>
        </a:spcBef>
        <a:spcAft>
          <a:spcPts val="300"/>
        </a:spcAft>
        <a:buClr>
          <a:schemeClr val="tx2"/>
        </a:buClr>
        <a:buFont typeface="Arial" panose="020B0604020202020204" pitchFamily="34" charset="0"/>
        <a:buChar char="•"/>
        <a:defRPr lang="nl-NL" sz="2000" kern="1200" dirty="0">
          <a:solidFill>
            <a:schemeClr val="tx1"/>
          </a:solidFill>
          <a:latin typeface="+mn-lt"/>
          <a:ea typeface="+mn-ea"/>
          <a:cs typeface="+mn-cs"/>
        </a:defRPr>
      </a:lvl1pPr>
      <a:lvl2pPr marL="359980" indent="-179990" algn="l" defTabSz="914348" rtl="0" eaLnBrk="1" latinLnBrk="0" hangingPunct="1">
        <a:lnSpc>
          <a:spcPct val="110000"/>
        </a:lnSpc>
        <a:spcBef>
          <a:spcPts val="0"/>
        </a:spcBef>
        <a:spcAft>
          <a:spcPts val="300"/>
        </a:spcAft>
        <a:buClr>
          <a:schemeClr val="tx2"/>
        </a:buClr>
        <a:buFont typeface="Arial" panose="020B0604020202020204" pitchFamily="34" charset="0"/>
        <a:buChar char="•"/>
        <a:defRPr lang="nl-NL" sz="2000" kern="1200" dirty="0">
          <a:solidFill>
            <a:schemeClr val="tx1"/>
          </a:solidFill>
          <a:latin typeface="+mn-lt"/>
          <a:ea typeface="+mn-ea"/>
          <a:cs typeface="+mn-cs"/>
        </a:defRPr>
      </a:lvl2pPr>
      <a:lvl3pPr marL="539969" indent="-179990" algn="l" defTabSz="914348" rtl="0" eaLnBrk="1" latinLnBrk="0" hangingPunct="1">
        <a:lnSpc>
          <a:spcPct val="110000"/>
        </a:lnSpc>
        <a:spcBef>
          <a:spcPts val="0"/>
        </a:spcBef>
        <a:spcAft>
          <a:spcPts val="300"/>
        </a:spcAft>
        <a:buClr>
          <a:schemeClr val="tx2"/>
        </a:buClr>
        <a:buFont typeface="Arial" panose="020B0604020202020204" pitchFamily="34" charset="0"/>
        <a:buChar char="•"/>
        <a:defRPr lang="nl-NL" sz="1800" kern="1200" dirty="0">
          <a:solidFill>
            <a:schemeClr val="tx1"/>
          </a:solidFill>
          <a:latin typeface="+mn-lt"/>
          <a:ea typeface="+mn-ea"/>
          <a:cs typeface="+mn-cs"/>
        </a:defRPr>
      </a:lvl3pPr>
      <a:lvl4pPr marL="719959" indent="-179990" algn="l" defTabSz="914348" rtl="0" eaLnBrk="1" latinLnBrk="0" hangingPunct="1">
        <a:lnSpc>
          <a:spcPct val="110000"/>
        </a:lnSpc>
        <a:spcBef>
          <a:spcPts val="0"/>
        </a:spcBef>
        <a:spcAft>
          <a:spcPts val="300"/>
        </a:spcAft>
        <a:buClr>
          <a:schemeClr val="tx2"/>
        </a:buClr>
        <a:buFont typeface="Arial" panose="020B0604020202020204" pitchFamily="34" charset="0"/>
        <a:buChar char="•"/>
        <a:defRPr sz="1800" kern="1200">
          <a:solidFill>
            <a:schemeClr val="tx1"/>
          </a:solidFill>
          <a:latin typeface="+mn-lt"/>
          <a:ea typeface="+mn-ea"/>
          <a:cs typeface="+mn-cs"/>
        </a:defRPr>
      </a:lvl4pPr>
      <a:lvl5pPr marL="899949" indent="-179990" algn="l" defTabSz="914348" rtl="0" eaLnBrk="1" latinLnBrk="0" hangingPunct="1">
        <a:lnSpc>
          <a:spcPct val="110000"/>
        </a:lnSpc>
        <a:spcBef>
          <a:spcPts val="0"/>
        </a:spcBef>
        <a:spcAft>
          <a:spcPts val="300"/>
        </a:spcAft>
        <a:buClr>
          <a:schemeClr val="tx2"/>
        </a:buClr>
        <a:buFont typeface="Arial" panose="020B0604020202020204" pitchFamily="34" charset="0"/>
        <a:buChar char="–"/>
        <a:defRPr lang="nl-NL" sz="1600" kern="1200" dirty="0">
          <a:solidFill>
            <a:schemeClr val="tx1"/>
          </a:solidFill>
          <a:latin typeface="+mn-lt"/>
          <a:ea typeface="+mn-ea"/>
          <a:cs typeface="+mn-cs"/>
        </a:defRPr>
      </a:lvl5pPr>
      <a:lvl6pPr marL="1079939" indent="-179990" algn="l" defTabSz="914348" rtl="0" eaLnBrk="1" latinLnBrk="0" hangingPunct="1">
        <a:lnSpc>
          <a:spcPct val="110000"/>
        </a:lnSpc>
        <a:spcBef>
          <a:spcPts val="0"/>
        </a:spcBef>
        <a:spcAft>
          <a:spcPts val="300"/>
        </a:spcAft>
        <a:buClr>
          <a:schemeClr val="tx2"/>
        </a:buClr>
        <a:buFont typeface="Arial" panose="020B0604020202020204" pitchFamily="34" charset="0"/>
        <a:buChar char="–"/>
        <a:defRPr lang="nl-NL" sz="1600" kern="1200" dirty="0">
          <a:solidFill>
            <a:schemeClr val="tx1"/>
          </a:solidFill>
          <a:latin typeface="+mn-lt"/>
          <a:ea typeface="+mn-ea"/>
          <a:cs typeface="+mn-cs"/>
        </a:defRPr>
      </a:lvl6pPr>
      <a:lvl7pPr marL="1257228" marR="0" indent="-179378" algn="l" defTabSz="914348" rtl="0" eaLnBrk="1" fontAlgn="auto" latinLnBrk="0" hangingPunct="1">
        <a:lnSpc>
          <a:spcPct val="110000"/>
        </a:lnSpc>
        <a:spcBef>
          <a:spcPts val="0"/>
        </a:spcBef>
        <a:spcAft>
          <a:spcPts val="300"/>
        </a:spcAft>
        <a:buClr>
          <a:schemeClr val="tx2"/>
        </a:buClr>
        <a:buSzTx/>
        <a:buFont typeface="Arial" panose="020B0604020202020204" pitchFamily="34" charset="0"/>
        <a:buChar char="–"/>
        <a:tabLst/>
        <a:defRPr sz="1400" kern="1200">
          <a:solidFill>
            <a:schemeClr val="tx1"/>
          </a:solidFill>
          <a:latin typeface="+mn-lt"/>
          <a:ea typeface="+mn-ea"/>
          <a:cs typeface="+mn-cs"/>
        </a:defRPr>
      </a:lvl7pPr>
      <a:lvl8pPr marL="1439918" indent="-179990" algn="l" defTabSz="914348"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8pPr>
      <a:lvl9pPr marL="1619158" indent="-179378" algn="l" defTabSz="914348" rtl="0" eaLnBrk="1" latinLnBrk="0" hangingPunct="1">
        <a:lnSpc>
          <a:spcPct val="110000"/>
        </a:lnSpc>
        <a:spcBef>
          <a:spcPts val="0"/>
        </a:spcBef>
        <a:spcAft>
          <a:spcPts val="300"/>
        </a:spcAft>
        <a:buClr>
          <a:schemeClr val="tx2"/>
        </a:buClr>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348" rtl="0" eaLnBrk="1" latinLnBrk="0" hangingPunct="1">
        <a:defRPr sz="1800" kern="1200">
          <a:solidFill>
            <a:schemeClr val="tx1"/>
          </a:solidFill>
          <a:latin typeface="+mn-lt"/>
          <a:ea typeface="+mn-ea"/>
          <a:cs typeface="+mn-cs"/>
        </a:defRPr>
      </a:lvl1pPr>
      <a:lvl2pPr marL="457174" algn="l" defTabSz="914348" rtl="0" eaLnBrk="1" latinLnBrk="0" hangingPunct="1">
        <a:defRPr sz="1800" kern="1200">
          <a:solidFill>
            <a:schemeClr val="tx1"/>
          </a:solidFill>
          <a:latin typeface="+mn-lt"/>
          <a:ea typeface="+mn-ea"/>
          <a:cs typeface="+mn-cs"/>
        </a:defRPr>
      </a:lvl2pPr>
      <a:lvl3pPr marL="914348" algn="l" defTabSz="914348" rtl="0" eaLnBrk="1" latinLnBrk="0" hangingPunct="1">
        <a:defRPr sz="1800" kern="1200">
          <a:solidFill>
            <a:schemeClr val="tx1"/>
          </a:solidFill>
          <a:latin typeface="+mn-lt"/>
          <a:ea typeface="+mn-ea"/>
          <a:cs typeface="+mn-cs"/>
        </a:defRPr>
      </a:lvl3pPr>
      <a:lvl4pPr marL="1371522" algn="l" defTabSz="914348" rtl="0" eaLnBrk="1" latinLnBrk="0" hangingPunct="1">
        <a:defRPr sz="1800" kern="1200">
          <a:solidFill>
            <a:schemeClr val="tx1"/>
          </a:solidFill>
          <a:latin typeface="+mn-lt"/>
          <a:ea typeface="+mn-ea"/>
          <a:cs typeface="+mn-cs"/>
        </a:defRPr>
      </a:lvl4pPr>
      <a:lvl5pPr marL="1828696" algn="l" defTabSz="914348" rtl="0" eaLnBrk="1" latinLnBrk="0" hangingPunct="1">
        <a:defRPr sz="1800" kern="1200">
          <a:solidFill>
            <a:schemeClr val="tx1"/>
          </a:solidFill>
          <a:latin typeface="+mn-lt"/>
          <a:ea typeface="+mn-ea"/>
          <a:cs typeface="+mn-cs"/>
        </a:defRPr>
      </a:lvl5pPr>
      <a:lvl6pPr marL="2285870" algn="l" defTabSz="914348" rtl="0" eaLnBrk="1" latinLnBrk="0" hangingPunct="1">
        <a:defRPr sz="1800" kern="1200">
          <a:solidFill>
            <a:schemeClr val="tx1"/>
          </a:solidFill>
          <a:latin typeface="+mn-lt"/>
          <a:ea typeface="+mn-ea"/>
          <a:cs typeface="+mn-cs"/>
        </a:defRPr>
      </a:lvl6pPr>
      <a:lvl7pPr marL="2743044" algn="l" defTabSz="914348" rtl="0" eaLnBrk="1" latinLnBrk="0" hangingPunct="1">
        <a:defRPr sz="1800" kern="1200">
          <a:solidFill>
            <a:schemeClr val="tx1"/>
          </a:solidFill>
          <a:latin typeface="+mn-lt"/>
          <a:ea typeface="+mn-ea"/>
          <a:cs typeface="+mn-cs"/>
        </a:defRPr>
      </a:lvl7pPr>
      <a:lvl8pPr marL="3200218" algn="l" defTabSz="914348" rtl="0" eaLnBrk="1" latinLnBrk="0" hangingPunct="1">
        <a:defRPr sz="1800" kern="1200">
          <a:solidFill>
            <a:schemeClr val="tx1"/>
          </a:solidFill>
          <a:latin typeface="+mn-lt"/>
          <a:ea typeface="+mn-ea"/>
          <a:cs typeface="+mn-cs"/>
        </a:defRPr>
      </a:lvl8pPr>
      <a:lvl9pPr marL="3657392" algn="l" defTabSz="91434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0">
          <p15:clr>
            <a:srgbClr val="F26B43"/>
          </p15:clr>
        </p15:guide>
        <p15:guide id="2" pos="7320">
          <p15:clr>
            <a:srgbClr val="F26B43"/>
          </p15:clr>
        </p15:guide>
        <p15:guide id="3" orient="horz" pos="4140">
          <p15:clr>
            <a:srgbClr val="F26B43"/>
          </p15:clr>
        </p15:guide>
        <p15:guide id="4" orient="horz" pos="180">
          <p15:clr>
            <a:srgbClr val="F26B43"/>
          </p15:clr>
        </p15:guide>
        <p15:guide id="5" pos="7142">
          <p15:clr>
            <a:srgbClr val="F26B43"/>
          </p15:clr>
        </p15:guide>
        <p15:guide id="6" orient="horz" pos="960">
          <p15:clr>
            <a:srgbClr val="F26B43"/>
          </p15:clr>
        </p15:guide>
        <p15:guide id="7" orient="horz" pos="3846">
          <p15:clr>
            <a:srgbClr val="F26B43"/>
          </p15:clr>
        </p15:guide>
        <p15:guide id="8" pos="6606">
          <p15:clr>
            <a:srgbClr val="F26B43"/>
          </p15:clr>
        </p15:guide>
        <p15:guide id="9" orient="horz" pos="3780">
          <p15:clr>
            <a:srgbClr val="F26B43"/>
          </p15:clr>
        </p15:guide>
        <p15:guide id="10" pos="3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1" name="Tijdelijke aanduiding voor datum 3"/>
          <p:cNvSpPr>
            <a:spLocks noGrp="1"/>
          </p:cNvSpPr>
          <p:nvPr>
            <p:ph type="dt" sz="half" idx="2"/>
          </p:nvPr>
        </p:nvSpPr>
        <p:spPr>
          <a:xfrm>
            <a:off x="635000" y="6543488"/>
            <a:ext cx="5003800" cy="264272"/>
          </a:xfrm>
          <a:prstGeom prst="rect">
            <a:avLst/>
          </a:prstGeom>
        </p:spPr>
        <p:txBody>
          <a:bodyPr vert="horz" lIns="91440" tIns="0" rIns="91440" bIns="45720" rtlCol="0" anchor="t" anchorCtr="0"/>
          <a:lstStyle>
            <a:lvl1pPr algn="l">
              <a:defRPr sz="1050">
                <a:solidFill>
                  <a:schemeClr val="bg1">
                    <a:lumMod val="65000"/>
                  </a:schemeClr>
                </a:solidFill>
              </a:defRPr>
            </a:lvl1pPr>
          </a:lstStyle>
          <a:p>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pic>
        <p:nvPicPr>
          <p:cNvPr id="8" name="Afbeelding 7">
            <a:extLst>
              <a:ext uri="{FF2B5EF4-FFF2-40B4-BE49-F238E27FC236}">
                <a16:creationId xmlns:a16="http://schemas.microsoft.com/office/drawing/2014/main" id="{511B2933-5997-A34E-B170-A9007385D908}"/>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l="44934" t="19074" r="44934"/>
          <a:stretch/>
        </p:blipFill>
        <p:spPr>
          <a:xfrm>
            <a:off x="5638800" y="1075"/>
            <a:ext cx="914400" cy="1008062"/>
          </a:xfrm>
          <a:prstGeom prst="rect">
            <a:avLst/>
          </a:prstGeom>
        </p:spPr>
      </p:pic>
    </p:spTree>
    <p:extLst>
      <p:ext uri="{BB962C8B-B14F-4D97-AF65-F5344CB8AC3E}">
        <p14:creationId xmlns:p14="http://schemas.microsoft.com/office/powerpoint/2010/main" val="281080421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 id="2147483743" r:id="rId29"/>
    <p:sldLayoutId id="2147483744" r:id="rId30"/>
    <p:sldLayoutId id="2147483745" r:id="rId31"/>
    <p:sldLayoutId id="2147483746" r:id="rId32"/>
    <p:sldLayoutId id="2147483747" r:id="rId33"/>
    <p:sldLayoutId id="2147483748" r:id="rId34"/>
    <p:sldLayoutId id="2147483749" r:id="rId35"/>
    <p:sldLayoutId id="2147483750" r:id="rId36"/>
    <p:sldLayoutId id="2147483751" r:id="rId37"/>
    <p:sldLayoutId id="2147483752" r:id="rId38"/>
    <p:sldLayoutId id="2147483753" r:id="rId39"/>
    <p:sldLayoutId id="2147483754" r:id="rId40"/>
  </p:sldLayoutIdLst>
  <p:hf hdr="0" ftr="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26.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customXml" Target="../ink/ink1.xml"/><Relationship Id="rId7" Type="http://schemas.openxmlformats.org/officeDocument/2006/relationships/image" Target="../media/image180.png"/><Relationship Id="rId2" Type="http://schemas.openxmlformats.org/officeDocument/2006/relationships/image" Target="../media/image31.png"/><Relationship Id="rId1" Type="http://schemas.openxmlformats.org/officeDocument/2006/relationships/slideLayout" Target="../slideLayouts/slideLayout24.xml"/><Relationship Id="rId6" Type="http://schemas.openxmlformats.org/officeDocument/2006/relationships/customXml" Target="../ink/ink2.xml"/><Relationship Id="rId5" Type="http://schemas.openxmlformats.org/officeDocument/2006/relationships/image" Target="../media/image170.png"/><Relationship Id="rId10" Type="http://schemas.openxmlformats.org/officeDocument/2006/relationships/image" Target="../media/image16.png"/><Relationship Id="rId9" Type="http://schemas.openxmlformats.org/officeDocument/2006/relationships/image" Target="../media/image190.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58.xml"/><Relationship Id="rId5" Type="http://schemas.openxmlformats.org/officeDocument/2006/relationships/slide" Target="slide7.xm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jpeg"/><Relationship Id="rId7" Type="http://schemas.openxmlformats.org/officeDocument/2006/relationships/slide" Target="slide5.xml"/><Relationship Id="rId12"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slide" Target="slide35.xml"/><Relationship Id="rId11" Type="http://schemas.openxmlformats.org/officeDocument/2006/relationships/image" Target="../media/image49.png"/><Relationship Id="rId5" Type="http://schemas.openxmlformats.org/officeDocument/2006/relationships/slide" Target="slide10.xml"/><Relationship Id="rId10"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30.xml"/><Relationship Id="rId1" Type="http://schemas.openxmlformats.org/officeDocument/2006/relationships/slideLayout" Target="../slideLayouts/slideLayout20.xml"/><Relationship Id="rId4" Type="http://schemas.openxmlformats.org/officeDocument/2006/relationships/slide" Target="slide7.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slide" Target="slide32.xml"/><Relationship Id="rId1" Type="http://schemas.openxmlformats.org/officeDocument/2006/relationships/slideLayout" Target="../slideLayouts/slideLayout23.xml"/><Relationship Id="rId6" Type="http://schemas.openxmlformats.org/officeDocument/2006/relationships/comments" Target="../comments/comment1.xml"/><Relationship Id="rId5" Type="http://schemas.openxmlformats.org/officeDocument/2006/relationships/slide" Target="slide29.xml"/><Relationship Id="rId4" Type="http://schemas.openxmlformats.org/officeDocument/2006/relationships/slide" Target="slide7.xml"/></Relationships>
</file>

<file path=ppt/slides/_rels/slide31.xml.rels><?xml version="1.0" encoding="UTF-8" standalone="yes"?>
<Relationships xmlns="http://schemas.openxmlformats.org/package/2006/relationships"><Relationship Id="rId2" Type="http://schemas.openxmlformats.org/officeDocument/2006/relationships/slide" Target="slide28.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8" Type="http://schemas.openxmlformats.org/officeDocument/2006/relationships/hyperlink" Target="https://leerenontwikkelnetwerk.nl/mod/hvp/view.php?id=20807" TargetMode="External"/><Relationship Id="rId3" Type="http://schemas.openxmlformats.org/officeDocument/2006/relationships/image" Target="../media/image39.png"/><Relationship Id="rId7"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hyperlink" Target="https://leerenontwikkelnetwerk.nl/mod/hvp/view.php?id=20747" TargetMode="External"/><Relationship Id="rId10" Type="http://schemas.openxmlformats.org/officeDocument/2006/relationships/image" Target="../media/image59.png"/><Relationship Id="rId4" Type="http://schemas.openxmlformats.org/officeDocument/2006/relationships/image" Target="../media/image55.png"/><Relationship Id="rId9"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97.xml"/><Relationship Id="rId5" Type="http://schemas.openxmlformats.org/officeDocument/2006/relationships/image" Target="../media/image16.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0" b="-30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5DC41A-E8FA-4007-8FBB-4EEF7D595CB8}"/>
              </a:ext>
            </a:extLst>
          </p:cNvPr>
          <p:cNvSpPr>
            <a:spLocks noGrp="1"/>
          </p:cNvSpPr>
          <p:nvPr>
            <p:ph type="ctrTitle"/>
          </p:nvPr>
        </p:nvSpPr>
        <p:spPr>
          <a:xfrm>
            <a:off x="283534" y="3964503"/>
            <a:ext cx="8506050" cy="1555360"/>
          </a:xfrm>
        </p:spPr>
        <p:txBody>
          <a:bodyPr/>
          <a:lstStyle/>
          <a:p>
            <a:r>
              <a:rPr lang="nl-NL" sz="4000" i="0" dirty="0">
                <a:solidFill>
                  <a:srgbClr val="FFFFFF"/>
                </a:solidFill>
                <a:effectLst/>
                <a:latin typeface="Rijksoverheid"/>
              </a:rPr>
              <a:t>Doenlijkere uitvoeringsprocessen en beleid: hoe doe je dat?</a:t>
            </a:r>
            <a:endParaRPr lang="nl-NL" sz="4000" dirty="0"/>
          </a:p>
        </p:txBody>
      </p:sp>
      <p:sp>
        <p:nvSpPr>
          <p:cNvPr id="4" name="Text Placeholder 3">
            <a:extLst>
              <a:ext uri="{FF2B5EF4-FFF2-40B4-BE49-F238E27FC236}">
                <a16:creationId xmlns:a16="http://schemas.microsoft.com/office/drawing/2014/main" id="{9F0D4D0F-DD1E-4940-9472-709C959A3AD3}"/>
              </a:ext>
            </a:extLst>
          </p:cNvPr>
          <p:cNvSpPr>
            <a:spLocks noGrp="1"/>
          </p:cNvSpPr>
          <p:nvPr>
            <p:ph type="body" sz="quarter" idx="10"/>
          </p:nvPr>
        </p:nvSpPr>
        <p:spPr>
          <a:xfrm>
            <a:off x="283534" y="5691353"/>
            <a:ext cx="4982149" cy="598052"/>
          </a:xfrm>
          <a:solidFill>
            <a:srgbClr val="154273"/>
          </a:solidFill>
        </p:spPr>
        <p:txBody>
          <a:bodyPr/>
          <a:lstStyle/>
          <a:p>
            <a:r>
              <a:rPr lang="nl-NL" sz="1400" dirty="0"/>
              <a:t>Dag van het gedrag</a:t>
            </a:r>
          </a:p>
          <a:p>
            <a:r>
              <a:rPr lang="nl-NL" sz="1400" dirty="0"/>
              <a:t>9 november 2023</a:t>
            </a:r>
          </a:p>
        </p:txBody>
      </p:sp>
      <p:pic>
        <p:nvPicPr>
          <p:cNvPr id="2" name="Afbeelding 1">
            <a:extLst>
              <a:ext uri="{FF2B5EF4-FFF2-40B4-BE49-F238E27FC236}">
                <a16:creationId xmlns:a16="http://schemas.microsoft.com/office/drawing/2014/main" id="{99418FC4-59DA-3FD6-63F9-0B8DF99428BA}"/>
              </a:ext>
            </a:extLst>
          </p:cNvPr>
          <p:cNvPicPr>
            <a:picLocks noChangeAspect="1"/>
          </p:cNvPicPr>
          <p:nvPr/>
        </p:nvPicPr>
        <p:blipFill>
          <a:blip r:embed="rId4"/>
          <a:stretch>
            <a:fillRect/>
          </a:stretch>
        </p:blipFill>
        <p:spPr>
          <a:xfrm>
            <a:off x="5820851" y="-163111"/>
            <a:ext cx="550299" cy="1110168"/>
          </a:xfrm>
          <a:prstGeom prst="rect">
            <a:avLst/>
          </a:prstGeom>
        </p:spPr>
      </p:pic>
      <p:pic>
        <p:nvPicPr>
          <p:cNvPr id="6" name="Afbeelding 5">
            <a:extLst>
              <a:ext uri="{FF2B5EF4-FFF2-40B4-BE49-F238E27FC236}">
                <a16:creationId xmlns:a16="http://schemas.microsoft.com/office/drawing/2014/main" id="{2471B3C8-57A8-4B88-3513-8EFA362D5B36}"/>
              </a:ext>
            </a:extLst>
          </p:cNvPr>
          <p:cNvPicPr>
            <a:picLocks noChangeAspect="1"/>
          </p:cNvPicPr>
          <p:nvPr/>
        </p:nvPicPr>
        <p:blipFill rotWithShape="1">
          <a:blip r:embed="rId5"/>
          <a:srcRect r="74214"/>
          <a:stretch/>
        </p:blipFill>
        <p:spPr>
          <a:xfrm>
            <a:off x="5516881" y="-163111"/>
            <a:ext cx="934719" cy="1406918"/>
          </a:xfrm>
          <a:prstGeom prst="rect">
            <a:avLst/>
          </a:prstGeom>
        </p:spPr>
      </p:pic>
      <p:pic>
        <p:nvPicPr>
          <p:cNvPr id="7" name="Afbeelding 6">
            <a:extLst>
              <a:ext uri="{FF2B5EF4-FFF2-40B4-BE49-F238E27FC236}">
                <a16:creationId xmlns:a16="http://schemas.microsoft.com/office/drawing/2014/main" id="{FB69D764-F794-528F-2B93-50F6080569BD}"/>
              </a:ext>
            </a:extLst>
          </p:cNvPr>
          <p:cNvPicPr>
            <a:picLocks noChangeAspect="1"/>
          </p:cNvPicPr>
          <p:nvPr/>
        </p:nvPicPr>
        <p:blipFill rotWithShape="1">
          <a:blip r:embed="rId5"/>
          <a:srcRect l="25918" r="1"/>
          <a:stretch/>
        </p:blipFill>
        <p:spPr>
          <a:xfrm>
            <a:off x="6451600" y="-350771"/>
            <a:ext cx="3401684" cy="1782237"/>
          </a:xfrm>
          <a:prstGeom prst="rect">
            <a:avLst/>
          </a:prstGeom>
        </p:spPr>
      </p:pic>
    </p:spTree>
    <p:extLst>
      <p:ext uri="{BB962C8B-B14F-4D97-AF65-F5344CB8AC3E}">
        <p14:creationId xmlns:p14="http://schemas.microsoft.com/office/powerpoint/2010/main" val="3716537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30322BC4-8D88-A13B-24A5-1DEFA2001FAA}"/>
              </a:ext>
            </a:extLst>
          </p:cNvPr>
          <p:cNvSpPr txBox="1"/>
          <p:nvPr/>
        </p:nvSpPr>
        <p:spPr>
          <a:xfrm>
            <a:off x="1027798" y="2850895"/>
            <a:ext cx="10136404" cy="1938992"/>
          </a:xfrm>
          <a:prstGeom prst="rect">
            <a:avLst/>
          </a:prstGeom>
          <a:noFill/>
        </p:spPr>
        <p:txBody>
          <a:bodyPr wrap="square">
            <a:spAutoFit/>
          </a:bodyPr>
          <a:lstStyle/>
          <a:p>
            <a:pPr marL="637200" lvl="1" indent="-457200">
              <a:buClr>
                <a:srgbClr val="154273"/>
              </a:buClr>
              <a:buFont typeface="+mj-lt"/>
              <a:buAutoNum type="arabicPeriod"/>
            </a:pPr>
            <a:r>
              <a:rPr lang="nl-NL" sz="2400" dirty="0">
                <a:latin typeface="+mj-lt"/>
                <a:ea typeface="+mj-ea"/>
                <a:cs typeface="+mj-cs"/>
              </a:rPr>
              <a:t>De verplichting om in de beleidsvorming rekening te houden met </a:t>
            </a:r>
            <a:r>
              <a:rPr lang="nl-NL" sz="2400" b="1" dirty="0" err="1">
                <a:latin typeface="+mj-lt"/>
                <a:ea typeface="+mj-ea"/>
                <a:cs typeface="+mj-cs"/>
              </a:rPr>
              <a:t>doenlijkheid</a:t>
            </a:r>
            <a:endParaRPr lang="nl-NL" sz="2400" b="1" dirty="0">
              <a:latin typeface="+mj-lt"/>
              <a:ea typeface="+mj-ea"/>
              <a:cs typeface="+mj-cs"/>
            </a:endParaRPr>
          </a:p>
          <a:p>
            <a:pPr marL="637200" lvl="1" indent="-457200">
              <a:buClr>
                <a:srgbClr val="154273"/>
              </a:buClr>
              <a:buFont typeface="+mj-lt"/>
              <a:buAutoNum type="arabicPeriod"/>
            </a:pPr>
            <a:endParaRPr lang="nl-NL" sz="2400" dirty="0">
              <a:latin typeface="+mj-lt"/>
              <a:ea typeface="+mj-ea"/>
              <a:cs typeface="+mj-cs"/>
            </a:endParaRPr>
          </a:p>
          <a:p>
            <a:pPr marL="637200" lvl="1" indent="-457200">
              <a:buClr>
                <a:srgbClr val="154273"/>
              </a:buClr>
              <a:buFont typeface="+mj-lt"/>
              <a:buAutoNum type="arabicPeriod"/>
            </a:pPr>
            <a:r>
              <a:rPr lang="nl-NL" sz="2400" dirty="0">
                <a:latin typeface="+mj-lt"/>
                <a:ea typeface="+mj-ea"/>
                <a:cs typeface="+mj-cs"/>
              </a:rPr>
              <a:t>Conclusies en knelpunten t.a.v. </a:t>
            </a:r>
            <a:r>
              <a:rPr lang="nl-NL" sz="2400" b="1" dirty="0" err="1">
                <a:latin typeface="+mj-lt"/>
                <a:ea typeface="+mj-ea"/>
                <a:cs typeface="+mj-cs"/>
              </a:rPr>
              <a:t>doenlijkheid</a:t>
            </a:r>
            <a:r>
              <a:rPr lang="nl-NL" sz="2400" dirty="0">
                <a:latin typeface="+mj-lt"/>
                <a:ea typeface="+mj-ea"/>
                <a:cs typeface="+mj-cs"/>
              </a:rPr>
              <a:t> en de doelgroepen “in de uitvoeringstoets”. </a:t>
            </a:r>
          </a:p>
        </p:txBody>
      </p:sp>
      <p:sp>
        <p:nvSpPr>
          <p:cNvPr id="4" name="Titel 3">
            <a:extLst>
              <a:ext uri="{FF2B5EF4-FFF2-40B4-BE49-F238E27FC236}">
                <a16:creationId xmlns:a16="http://schemas.microsoft.com/office/drawing/2014/main" id="{0F78967E-74D4-9ADF-3212-93884B170722}"/>
              </a:ext>
            </a:extLst>
          </p:cNvPr>
          <p:cNvSpPr>
            <a:spLocks noGrp="1"/>
          </p:cNvSpPr>
          <p:nvPr>
            <p:ph type="title"/>
          </p:nvPr>
        </p:nvSpPr>
        <p:spPr>
          <a:xfrm>
            <a:off x="956697" y="1292976"/>
            <a:ext cx="10278606" cy="1238248"/>
          </a:xfrm>
        </p:spPr>
        <p:txBody>
          <a:bodyPr>
            <a:normAutofit/>
          </a:bodyPr>
          <a:lstStyle/>
          <a:p>
            <a:pPr algn="ctr"/>
            <a:r>
              <a:rPr lang="nl-NL" sz="2800" dirty="0">
                <a:solidFill>
                  <a:srgbClr val="154273"/>
                </a:solidFill>
              </a:rPr>
              <a:t>D</a:t>
            </a:r>
            <a:r>
              <a:rPr lang="nl-NL" sz="2800" dirty="0">
                <a:solidFill>
                  <a:srgbClr val="154273"/>
                </a:solidFill>
                <a:latin typeface="+mj-lt"/>
                <a:ea typeface="+mj-ea"/>
                <a:cs typeface="+mj-cs"/>
              </a:rPr>
              <a:t>e door het kabinet vastgestelde </a:t>
            </a:r>
            <a:r>
              <a:rPr lang="nl-NL" sz="2800" b="1" dirty="0">
                <a:solidFill>
                  <a:srgbClr val="154273"/>
                </a:solidFill>
                <a:latin typeface="+mj-lt"/>
                <a:ea typeface="+mj-ea"/>
                <a:cs typeface="+mj-cs"/>
              </a:rPr>
              <a:t>kwaliteitseis </a:t>
            </a:r>
            <a:r>
              <a:rPr lang="nl-NL" sz="2800" b="1" dirty="0" err="1">
                <a:solidFill>
                  <a:srgbClr val="154273"/>
                </a:solidFill>
                <a:latin typeface="+mj-lt"/>
                <a:ea typeface="+mj-ea"/>
                <a:cs typeface="+mj-cs"/>
              </a:rPr>
              <a:t>doenvermogen</a:t>
            </a:r>
            <a:br>
              <a:rPr lang="nl-NL" dirty="0">
                <a:solidFill>
                  <a:srgbClr val="154273"/>
                </a:solidFill>
                <a:latin typeface="+mj-lt"/>
                <a:ea typeface="+mj-ea"/>
                <a:cs typeface="+mj-cs"/>
              </a:rPr>
            </a:br>
            <a:endParaRPr lang="nl-NL" dirty="0">
              <a:solidFill>
                <a:srgbClr val="154273"/>
              </a:solidFill>
            </a:endParaRPr>
          </a:p>
        </p:txBody>
      </p:sp>
      <p:sp>
        <p:nvSpPr>
          <p:cNvPr id="2" name="Rechthoek 1">
            <a:extLst>
              <a:ext uri="{FF2B5EF4-FFF2-40B4-BE49-F238E27FC236}">
                <a16:creationId xmlns:a16="http://schemas.microsoft.com/office/drawing/2014/main" id="{1ABE89CC-42F0-6AFB-8E83-7B20E2CEB60A}"/>
              </a:ext>
            </a:extLst>
          </p:cNvPr>
          <p:cNvSpPr/>
          <p:nvPr/>
        </p:nvSpPr>
        <p:spPr>
          <a:xfrm>
            <a:off x="10826885" y="6073565"/>
            <a:ext cx="992221" cy="778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3DAE49FD-9B38-72BA-7498-1B8A7C57DFEC}"/>
              </a:ext>
            </a:extLst>
          </p:cNvPr>
          <p:cNvPicPr>
            <a:picLocks noChangeAspect="1"/>
          </p:cNvPicPr>
          <p:nvPr/>
        </p:nvPicPr>
        <p:blipFill>
          <a:blip r:embed="rId3"/>
          <a:stretch>
            <a:fillRect/>
          </a:stretch>
        </p:blipFill>
        <p:spPr>
          <a:xfrm>
            <a:off x="5848232" y="-279843"/>
            <a:ext cx="495536" cy="999690"/>
          </a:xfrm>
          <a:prstGeom prst="rect">
            <a:avLst/>
          </a:prstGeom>
        </p:spPr>
      </p:pic>
      <p:sp>
        <p:nvSpPr>
          <p:cNvPr id="6" name="Tijdelijke aanduiding voor dianummer 5">
            <a:extLst>
              <a:ext uri="{FF2B5EF4-FFF2-40B4-BE49-F238E27FC236}">
                <a16:creationId xmlns:a16="http://schemas.microsoft.com/office/drawing/2014/main" id="{3DF47CAE-21FD-7319-640B-3B9E2B164EF2}"/>
              </a:ext>
            </a:extLst>
          </p:cNvPr>
          <p:cNvSpPr>
            <a:spLocks noGrp="1"/>
          </p:cNvSpPr>
          <p:nvPr>
            <p:ph type="sldNum" sz="quarter" idx="16"/>
          </p:nvPr>
        </p:nvSpPr>
        <p:spPr/>
        <p:txBody>
          <a:bodyPr/>
          <a:lstStyle/>
          <a:p>
            <a:fld id="{EEC0F82C-4994-47DA-8D9B-99D78D224F6D}" type="slidenum">
              <a:rPr lang="en-GB" smtClean="0"/>
              <a:pPr/>
              <a:t>10</a:t>
            </a:fld>
            <a:endParaRPr lang="en-GB" dirty="0"/>
          </a:p>
        </p:txBody>
      </p:sp>
    </p:spTree>
    <p:extLst>
      <p:ext uri="{BB962C8B-B14F-4D97-AF65-F5344CB8AC3E}">
        <p14:creationId xmlns:p14="http://schemas.microsoft.com/office/powerpoint/2010/main" val="28200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987F7B2A-4545-830E-C187-02FA0D661155}"/>
              </a:ext>
            </a:extLst>
          </p:cNvPr>
          <p:cNvSpPr>
            <a:spLocks noGrp="1"/>
          </p:cNvSpPr>
          <p:nvPr>
            <p:ph sz="quarter" idx="14"/>
          </p:nvPr>
        </p:nvSpPr>
        <p:spPr>
          <a:xfrm>
            <a:off x="570900" y="1714373"/>
            <a:ext cx="11048400" cy="4573586"/>
          </a:xfrm>
        </p:spPr>
        <p:txBody>
          <a:bodyPr>
            <a:normAutofit/>
          </a:bodyPr>
          <a:lstStyle/>
          <a:p>
            <a:pPr>
              <a:buClr>
                <a:srgbClr val="154273"/>
              </a:buClr>
            </a:pPr>
            <a:r>
              <a:rPr lang="nl-NL" sz="2200" dirty="0">
                <a:solidFill>
                  <a:srgbClr val="154273"/>
                </a:solidFill>
              </a:rPr>
              <a:t>Adviescollege toetsing regeldruk</a:t>
            </a:r>
          </a:p>
          <a:p>
            <a:pPr marL="313200" lvl="1" indent="0">
              <a:buClr>
                <a:srgbClr val="154273"/>
              </a:buClr>
              <a:buNone/>
            </a:pPr>
            <a:r>
              <a:rPr lang="nl-NL" dirty="0"/>
              <a:t>Is er een doenvermogentoets uitgevoerd: ja/nee?</a:t>
            </a:r>
          </a:p>
          <a:p>
            <a:pPr marL="0" indent="0">
              <a:buNone/>
            </a:pPr>
            <a:endParaRPr lang="nl-NL" sz="2200" dirty="0"/>
          </a:p>
          <a:p>
            <a:r>
              <a:rPr lang="nl-NL" sz="2200" dirty="0">
                <a:solidFill>
                  <a:srgbClr val="154273"/>
                </a:solidFill>
              </a:rPr>
              <a:t>Rijk brede wetgevingstoetsing vanuit JenV</a:t>
            </a:r>
          </a:p>
          <a:p>
            <a:pPr marL="313200" lvl="1" indent="0">
              <a:buNone/>
            </a:pPr>
            <a:r>
              <a:rPr lang="nl-NL" dirty="0"/>
              <a:t>Toetsprioriteit doenvermogen: hoe is doenlijkheid in kaart gebracht, wat was het oordeel, en hoe zijn de afwegingen meegenomen bij de invulling van het wetsvoorstel?</a:t>
            </a:r>
          </a:p>
          <a:p>
            <a:pPr marL="0" indent="0">
              <a:buClr>
                <a:srgbClr val="154273"/>
              </a:buClr>
              <a:buNone/>
            </a:pPr>
            <a:endParaRPr lang="nl-NL" sz="2200" dirty="0"/>
          </a:p>
          <a:p>
            <a:pPr>
              <a:buClr>
                <a:srgbClr val="154273"/>
              </a:buClr>
            </a:pPr>
            <a:r>
              <a:rPr lang="nl-NL" sz="2200" dirty="0">
                <a:solidFill>
                  <a:srgbClr val="154273"/>
                </a:solidFill>
              </a:rPr>
              <a:t>Beoordelingskader van de Raad van State:</a:t>
            </a:r>
          </a:p>
          <a:p>
            <a:pPr marL="313200" lvl="1" indent="0">
              <a:buClr>
                <a:srgbClr val="154273"/>
              </a:buClr>
              <a:buNone/>
            </a:pPr>
            <a:r>
              <a:rPr lang="nl-NL" dirty="0"/>
              <a:t>Doenvermogen burgers en private partijen/ondernemers: Is aandacht geweest voor de doenbaarheid? Zijn de doelgroepen geraadpleegd? Wat zijn gevolgen van onoplettendheid en kleine fouten?</a:t>
            </a:r>
          </a:p>
          <a:p>
            <a:pPr lvl="1"/>
            <a:endParaRPr lang="nl-NL" dirty="0"/>
          </a:p>
          <a:p>
            <a:pPr lvl="1"/>
            <a:endParaRPr lang="nl-NL" dirty="0"/>
          </a:p>
        </p:txBody>
      </p:sp>
      <p:sp>
        <p:nvSpPr>
          <p:cNvPr id="5" name="Titel 4">
            <a:extLst>
              <a:ext uri="{FF2B5EF4-FFF2-40B4-BE49-F238E27FC236}">
                <a16:creationId xmlns:a16="http://schemas.microsoft.com/office/drawing/2014/main" id="{648F6A3B-EDF7-11B6-DE7C-9ECD5EB69552}"/>
              </a:ext>
            </a:extLst>
          </p:cNvPr>
          <p:cNvSpPr>
            <a:spLocks noGrp="1"/>
          </p:cNvSpPr>
          <p:nvPr>
            <p:ph type="title"/>
          </p:nvPr>
        </p:nvSpPr>
        <p:spPr>
          <a:xfrm>
            <a:off x="570300" y="1095249"/>
            <a:ext cx="11049000" cy="1238248"/>
          </a:xfrm>
        </p:spPr>
        <p:txBody>
          <a:bodyPr>
            <a:normAutofit/>
          </a:bodyPr>
          <a:lstStyle/>
          <a:p>
            <a:r>
              <a:rPr lang="nl-NL" sz="2800" b="1" dirty="0">
                <a:solidFill>
                  <a:srgbClr val="154273"/>
                </a:solidFill>
              </a:rPr>
              <a:t>Toetsing op de kwaliteitseis doenvermogen</a:t>
            </a:r>
          </a:p>
        </p:txBody>
      </p:sp>
      <p:sp>
        <p:nvSpPr>
          <p:cNvPr id="3" name="Rechthoek 2">
            <a:extLst>
              <a:ext uri="{FF2B5EF4-FFF2-40B4-BE49-F238E27FC236}">
                <a16:creationId xmlns:a16="http://schemas.microsoft.com/office/drawing/2014/main" id="{180287E1-78B0-8829-E83F-C08C2AF284D3}"/>
              </a:ext>
            </a:extLst>
          </p:cNvPr>
          <p:cNvSpPr/>
          <p:nvPr/>
        </p:nvSpPr>
        <p:spPr>
          <a:xfrm>
            <a:off x="10826885" y="6073565"/>
            <a:ext cx="992221" cy="778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9EE10DCC-E110-01BC-8C80-D4E9CC83FED9}"/>
              </a:ext>
            </a:extLst>
          </p:cNvPr>
          <p:cNvPicPr>
            <a:picLocks noChangeAspect="1"/>
          </p:cNvPicPr>
          <p:nvPr/>
        </p:nvPicPr>
        <p:blipFill>
          <a:blip r:embed="rId2"/>
          <a:stretch>
            <a:fillRect/>
          </a:stretch>
        </p:blipFill>
        <p:spPr>
          <a:xfrm>
            <a:off x="5848232" y="-279843"/>
            <a:ext cx="495536" cy="999690"/>
          </a:xfrm>
          <a:prstGeom prst="rect">
            <a:avLst/>
          </a:prstGeom>
        </p:spPr>
      </p:pic>
      <p:sp>
        <p:nvSpPr>
          <p:cNvPr id="7" name="Tijdelijke aanduiding voor dianummer 6">
            <a:extLst>
              <a:ext uri="{FF2B5EF4-FFF2-40B4-BE49-F238E27FC236}">
                <a16:creationId xmlns:a16="http://schemas.microsoft.com/office/drawing/2014/main" id="{B7C6B514-BFC1-3D05-459A-5173D537F01C}"/>
              </a:ext>
            </a:extLst>
          </p:cNvPr>
          <p:cNvSpPr>
            <a:spLocks noGrp="1"/>
          </p:cNvSpPr>
          <p:nvPr>
            <p:ph type="sldNum" sz="quarter" idx="16"/>
          </p:nvPr>
        </p:nvSpPr>
        <p:spPr/>
        <p:txBody>
          <a:bodyPr/>
          <a:lstStyle/>
          <a:p>
            <a:fld id="{EEC0F82C-4994-47DA-8D9B-99D78D224F6D}" type="slidenum">
              <a:rPr lang="en-GB" smtClean="0"/>
              <a:pPr/>
              <a:t>11</a:t>
            </a:fld>
            <a:endParaRPr lang="en-GB" dirty="0"/>
          </a:p>
        </p:txBody>
      </p:sp>
    </p:spTree>
    <p:extLst>
      <p:ext uri="{BB962C8B-B14F-4D97-AF65-F5344CB8AC3E}">
        <p14:creationId xmlns:p14="http://schemas.microsoft.com/office/powerpoint/2010/main" val="367322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3508835-4467-B422-170D-84D94999F795}"/>
              </a:ext>
            </a:extLst>
          </p:cNvPr>
          <p:cNvPicPr>
            <a:picLocks noChangeAspect="1"/>
          </p:cNvPicPr>
          <p:nvPr/>
        </p:nvPicPr>
        <p:blipFill>
          <a:blip r:embed="rId3"/>
          <a:stretch>
            <a:fillRect/>
          </a:stretch>
        </p:blipFill>
        <p:spPr>
          <a:xfrm>
            <a:off x="4023224" y="573674"/>
            <a:ext cx="7597276" cy="6278104"/>
          </a:xfrm>
          <a:prstGeom prst="rect">
            <a:avLst/>
          </a:prstGeom>
        </p:spPr>
      </p:pic>
      <p:sp>
        <p:nvSpPr>
          <p:cNvPr id="9" name="Titel 1">
            <a:extLst>
              <a:ext uri="{FF2B5EF4-FFF2-40B4-BE49-F238E27FC236}">
                <a16:creationId xmlns:a16="http://schemas.microsoft.com/office/drawing/2014/main" id="{B7B86E8A-B941-C596-149B-866981F3BC60}"/>
              </a:ext>
            </a:extLst>
          </p:cNvPr>
          <p:cNvSpPr>
            <a:spLocks noGrp="1"/>
          </p:cNvSpPr>
          <p:nvPr>
            <p:ph type="title"/>
          </p:nvPr>
        </p:nvSpPr>
        <p:spPr>
          <a:xfrm>
            <a:off x="104004" y="2587753"/>
            <a:ext cx="3621024" cy="3110194"/>
          </a:xfrm>
        </p:spPr>
        <p:txBody>
          <a:bodyPr>
            <a:normAutofit/>
          </a:bodyPr>
          <a:lstStyle/>
          <a:p>
            <a:pPr algn="r">
              <a:lnSpc>
                <a:spcPct val="150000"/>
              </a:lnSpc>
            </a:pPr>
            <a:r>
              <a:rPr lang="nl-NL" sz="2000" dirty="0">
                <a:solidFill>
                  <a:srgbClr val="154273"/>
                </a:solidFill>
              </a:rPr>
              <a:t>Doenvermogentoets is als kwaliteitseis opgenomen in het Beleidskompas</a:t>
            </a:r>
          </a:p>
        </p:txBody>
      </p:sp>
      <p:sp>
        <p:nvSpPr>
          <p:cNvPr id="2" name="Rechthoek 1">
            <a:extLst>
              <a:ext uri="{FF2B5EF4-FFF2-40B4-BE49-F238E27FC236}">
                <a16:creationId xmlns:a16="http://schemas.microsoft.com/office/drawing/2014/main" id="{3EFB2B77-FAF4-EEBF-AA65-0037AA9C5918}"/>
              </a:ext>
            </a:extLst>
          </p:cNvPr>
          <p:cNvSpPr/>
          <p:nvPr/>
        </p:nvSpPr>
        <p:spPr>
          <a:xfrm>
            <a:off x="10826885" y="6073565"/>
            <a:ext cx="992221" cy="778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20299FC3-A016-7137-ECFC-C7CEA787B3E9}"/>
              </a:ext>
            </a:extLst>
          </p:cNvPr>
          <p:cNvPicPr>
            <a:picLocks noChangeAspect="1"/>
          </p:cNvPicPr>
          <p:nvPr/>
        </p:nvPicPr>
        <p:blipFill>
          <a:blip r:embed="rId4"/>
          <a:stretch>
            <a:fillRect/>
          </a:stretch>
        </p:blipFill>
        <p:spPr>
          <a:xfrm>
            <a:off x="5848232" y="-279843"/>
            <a:ext cx="495536" cy="999690"/>
          </a:xfrm>
          <a:prstGeom prst="rect">
            <a:avLst/>
          </a:prstGeom>
        </p:spPr>
      </p:pic>
      <p:sp>
        <p:nvSpPr>
          <p:cNvPr id="4" name="Tijdelijke aanduiding voor datum 3">
            <a:extLst>
              <a:ext uri="{FF2B5EF4-FFF2-40B4-BE49-F238E27FC236}">
                <a16:creationId xmlns:a16="http://schemas.microsoft.com/office/drawing/2014/main" id="{8F1B3D2B-6388-7BC3-A876-F07FF92B0A5C}"/>
              </a:ext>
            </a:extLst>
          </p:cNvPr>
          <p:cNvSpPr>
            <a:spLocks noGrp="1"/>
          </p:cNvSpPr>
          <p:nvPr>
            <p:ph type="dt" sz="half" idx="10"/>
          </p:nvPr>
        </p:nvSpPr>
        <p:spPr/>
        <p:txBody>
          <a:bodyPr/>
          <a:lstStyle/>
          <a:p>
            <a:endParaRPr lang="nl-NL"/>
          </a:p>
        </p:txBody>
      </p:sp>
      <p:sp>
        <p:nvSpPr>
          <p:cNvPr id="5" name="Tijdelijke aanduiding voor dianummer 4">
            <a:extLst>
              <a:ext uri="{FF2B5EF4-FFF2-40B4-BE49-F238E27FC236}">
                <a16:creationId xmlns:a16="http://schemas.microsoft.com/office/drawing/2014/main" id="{B446EAA9-4B79-6707-1206-BF6E109AF3D5}"/>
              </a:ext>
            </a:extLst>
          </p:cNvPr>
          <p:cNvSpPr>
            <a:spLocks noGrp="1"/>
          </p:cNvSpPr>
          <p:nvPr>
            <p:ph type="sldNum" sz="quarter" idx="12"/>
          </p:nvPr>
        </p:nvSpPr>
        <p:spPr/>
        <p:txBody>
          <a:bodyPr/>
          <a:lstStyle/>
          <a:p>
            <a:fld id="{47BD42FD-8950-432B-BF2E-ADA941E5D928}" type="slidenum">
              <a:rPr lang="nl-NL" smtClean="0"/>
              <a:t>12</a:t>
            </a:fld>
            <a:endParaRPr lang="nl-NL"/>
          </a:p>
        </p:txBody>
      </p:sp>
    </p:spTree>
    <p:extLst>
      <p:ext uri="{BB962C8B-B14F-4D97-AF65-F5344CB8AC3E}">
        <p14:creationId xmlns:p14="http://schemas.microsoft.com/office/powerpoint/2010/main" val="2241463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E785B7-3935-2CE3-8EE3-166BD4E891F3}"/>
              </a:ext>
            </a:extLst>
          </p:cNvPr>
          <p:cNvSpPr>
            <a:spLocks noGrp="1"/>
          </p:cNvSpPr>
          <p:nvPr>
            <p:ph type="title"/>
          </p:nvPr>
        </p:nvSpPr>
        <p:spPr>
          <a:xfrm>
            <a:off x="2220438" y="865186"/>
            <a:ext cx="7751124" cy="1143000"/>
          </a:xfrm>
        </p:spPr>
        <p:txBody>
          <a:bodyPr>
            <a:normAutofit/>
          </a:bodyPr>
          <a:lstStyle/>
          <a:p>
            <a:pPr algn="ctr"/>
            <a:r>
              <a:rPr lang="nl-NL" sz="2800" b="1" dirty="0">
                <a:solidFill>
                  <a:srgbClr val="154273"/>
                </a:solidFill>
              </a:rPr>
              <a:t>Conclusie uit sessie met 20 academici uit de gedragswetenschappen + SCP</a:t>
            </a:r>
          </a:p>
        </p:txBody>
      </p:sp>
      <p:sp>
        <p:nvSpPr>
          <p:cNvPr id="4" name="Tekstvak 3">
            <a:extLst>
              <a:ext uri="{FF2B5EF4-FFF2-40B4-BE49-F238E27FC236}">
                <a16:creationId xmlns:a16="http://schemas.microsoft.com/office/drawing/2014/main" id="{324A650E-62A1-D51C-03BE-093781DA365F}"/>
              </a:ext>
            </a:extLst>
          </p:cNvPr>
          <p:cNvSpPr txBox="1"/>
          <p:nvPr/>
        </p:nvSpPr>
        <p:spPr>
          <a:xfrm>
            <a:off x="1197428" y="2414341"/>
            <a:ext cx="10379529" cy="3416320"/>
          </a:xfrm>
          <a:prstGeom prst="rect">
            <a:avLst/>
          </a:prstGeom>
          <a:noFill/>
        </p:spPr>
        <p:txBody>
          <a:bodyPr wrap="square">
            <a:spAutoFit/>
          </a:bodyPr>
          <a:lstStyle/>
          <a:p>
            <a:pPr marL="342900" indent="-342900">
              <a:buClr>
                <a:srgbClr val="154273"/>
              </a:buClr>
              <a:buSzPct val="120000"/>
              <a:buFont typeface="Verdana" panose="020B0604030504040204" pitchFamily="34" charset="0"/>
              <a:buChar char="›"/>
            </a:pPr>
            <a:r>
              <a:rPr lang="nl-NL" sz="2400" dirty="0">
                <a:solidFill>
                  <a:srgbClr val="000000"/>
                </a:solidFill>
                <a:latin typeface="+mj-lt"/>
              </a:rPr>
              <a:t>Gedragswetenschappelijke inzichten passen in de doenvermogentoets </a:t>
            </a:r>
          </a:p>
          <a:p>
            <a:pPr>
              <a:buClr>
                <a:srgbClr val="154273"/>
              </a:buClr>
              <a:buSzPct val="120000"/>
            </a:pPr>
            <a:r>
              <a:rPr lang="nl-NL" sz="2400" dirty="0">
                <a:solidFill>
                  <a:srgbClr val="000000"/>
                </a:solidFill>
                <a:latin typeface="+mj-lt"/>
              </a:rPr>
              <a:t>	</a:t>
            </a:r>
            <a:r>
              <a:rPr lang="nl-NL" sz="2400" dirty="0">
                <a:solidFill>
                  <a:srgbClr val="000000"/>
                </a:solidFill>
                <a:latin typeface="+mj-lt"/>
                <a:sym typeface="Wingdings" panose="05000000000000000000" pitchFamily="2" charset="2"/>
              </a:rPr>
              <a:t> </a:t>
            </a:r>
            <a:r>
              <a:rPr lang="nl-NL" sz="2400" dirty="0">
                <a:solidFill>
                  <a:srgbClr val="000000"/>
                </a:solidFill>
                <a:latin typeface="+mj-lt"/>
              </a:rPr>
              <a:t>maak geen nieuwe toets</a:t>
            </a:r>
          </a:p>
          <a:p>
            <a:pPr marL="342900" indent="-342900">
              <a:buClr>
                <a:srgbClr val="154273"/>
              </a:buClr>
              <a:buSzPct val="120000"/>
              <a:buFont typeface="Verdana" panose="020B0604030504040204" pitchFamily="34" charset="0"/>
              <a:buChar char="›"/>
            </a:pPr>
            <a:endParaRPr lang="nl-NL" sz="2400" dirty="0">
              <a:solidFill>
                <a:srgbClr val="000000"/>
              </a:solidFill>
              <a:latin typeface="+mj-lt"/>
            </a:endParaRPr>
          </a:p>
          <a:p>
            <a:pPr marL="342900" indent="-342900">
              <a:buClr>
                <a:srgbClr val="154273"/>
              </a:buClr>
              <a:buSzPct val="120000"/>
              <a:buFont typeface="Verdana" panose="020B0604030504040204" pitchFamily="34" charset="0"/>
              <a:buChar char="›"/>
            </a:pPr>
            <a:r>
              <a:rPr lang="nl-NL" sz="2400" dirty="0">
                <a:solidFill>
                  <a:srgbClr val="000000"/>
                </a:solidFill>
                <a:latin typeface="+mj-lt"/>
              </a:rPr>
              <a:t>Doenvermogen als taalgebruik voor het Nederlands openbaar bestuur</a:t>
            </a:r>
          </a:p>
          <a:p>
            <a:pPr marL="342900" indent="-342900">
              <a:buClr>
                <a:srgbClr val="154273"/>
              </a:buClr>
              <a:buSzPct val="120000"/>
              <a:buFont typeface="Verdana" panose="020B0604030504040204" pitchFamily="34" charset="0"/>
              <a:buChar char="›"/>
            </a:pPr>
            <a:endParaRPr lang="nl-NL" sz="2400" dirty="0">
              <a:solidFill>
                <a:srgbClr val="000000"/>
              </a:solidFill>
              <a:latin typeface="+mj-lt"/>
            </a:endParaRPr>
          </a:p>
          <a:p>
            <a:pPr marL="342900" indent="-342900">
              <a:buClr>
                <a:srgbClr val="154273"/>
              </a:buClr>
              <a:buSzPct val="120000"/>
              <a:buFont typeface="Verdana" panose="020B0604030504040204" pitchFamily="34" charset="0"/>
              <a:buChar char="›"/>
            </a:pPr>
            <a:r>
              <a:rPr lang="nl-NL" sz="2400" dirty="0">
                <a:solidFill>
                  <a:srgbClr val="000000"/>
                </a:solidFill>
                <a:latin typeface="+mj-lt"/>
              </a:rPr>
              <a:t>Maar vul de aandachtspunten in de doenvermogentoets aan met extra facetten, o.a. de rol van sociale context</a:t>
            </a:r>
          </a:p>
        </p:txBody>
      </p:sp>
      <p:sp>
        <p:nvSpPr>
          <p:cNvPr id="3" name="Rechthoek 2">
            <a:extLst>
              <a:ext uri="{FF2B5EF4-FFF2-40B4-BE49-F238E27FC236}">
                <a16:creationId xmlns:a16="http://schemas.microsoft.com/office/drawing/2014/main" id="{84B55FD0-4D0E-36E5-443B-A7549C171D0C}"/>
              </a:ext>
            </a:extLst>
          </p:cNvPr>
          <p:cNvSpPr/>
          <p:nvPr/>
        </p:nvSpPr>
        <p:spPr>
          <a:xfrm>
            <a:off x="10826885" y="6073565"/>
            <a:ext cx="992221" cy="778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32934DF6-33EF-2467-E7D6-EC2343E8C2E6}"/>
              </a:ext>
            </a:extLst>
          </p:cNvPr>
          <p:cNvPicPr>
            <a:picLocks noChangeAspect="1"/>
          </p:cNvPicPr>
          <p:nvPr/>
        </p:nvPicPr>
        <p:blipFill>
          <a:blip r:embed="rId3"/>
          <a:stretch>
            <a:fillRect/>
          </a:stretch>
        </p:blipFill>
        <p:spPr>
          <a:xfrm>
            <a:off x="5848232" y="-279843"/>
            <a:ext cx="495536" cy="999690"/>
          </a:xfrm>
          <a:prstGeom prst="rect">
            <a:avLst/>
          </a:prstGeom>
        </p:spPr>
      </p:pic>
    </p:spTree>
    <p:extLst>
      <p:ext uri="{BB962C8B-B14F-4D97-AF65-F5344CB8AC3E}">
        <p14:creationId xmlns:p14="http://schemas.microsoft.com/office/powerpoint/2010/main" val="2008119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1">
            <a:extLst>
              <a:ext uri="{FF2B5EF4-FFF2-40B4-BE49-F238E27FC236}">
                <a16:creationId xmlns:a16="http://schemas.microsoft.com/office/drawing/2014/main" id="{8581B71F-0AF1-6E25-A0DC-9572F74F7894}"/>
              </a:ext>
            </a:extLst>
          </p:cNvPr>
          <p:cNvSpPr txBox="1">
            <a:spLocks/>
          </p:cNvSpPr>
          <p:nvPr/>
        </p:nvSpPr>
        <p:spPr>
          <a:xfrm>
            <a:off x="2541269" y="2384548"/>
            <a:ext cx="7109462" cy="3931928"/>
          </a:xfrm>
          <a:prstGeom prst="rect">
            <a:avLst/>
          </a:prstGeom>
        </p:spPr>
        <p:txBody>
          <a:bodyPr vert="horz" lIns="91440" tIns="45720" rIns="91440" bIns="45720" numCol="1" spcCol="468000" rtlCol="0">
            <a:normAutofit/>
          </a:bodyPr>
          <a:lst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pPr>
              <a:lnSpc>
                <a:spcPct val="100000"/>
              </a:lnSpc>
              <a:spcBef>
                <a:spcPts val="0"/>
              </a:spcBef>
              <a:buClr>
                <a:srgbClr val="154273"/>
              </a:buClr>
              <a:buSzPct val="120000"/>
            </a:pPr>
            <a:r>
              <a:rPr lang="nl-NL" sz="2200" dirty="0">
                <a:solidFill>
                  <a:srgbClr val="000000"/>
                </a:solidFill>
                <a:latin typeface="+mj-lt"/>
              </a:rPr>
              <a:t>Doenlijkheid in kaart gebracht?</a:t>
            </a:r>
          </a:p>
          <a:p>
            <a:pPr>
              <a:lnSpc>
                <a:spcPct val="100000"/>
              </a:lnSpc>
              <a:spcBef>
                <a:spcPts val="0"/>
              </a:spcBef>
              <a:buClr>
                <a:srgbClr val="154273"/>
              </a:buClr>
              <a:buSzPct val="120000"/>
            </a:pPr>
            <a:r>
              <a:rPr lang="nl-NL" sz="2200" dirty="0">
                <a:solidFill>
                  <a:srgbClr val="000000"/>
                </a:solidFill>
                <a:latin typeface="+mj-lt"/>
              </a:rPr>
              <a:t>Doenlijkheid meegewogen?</a:t>
            </a:r>
          </a:p>
          <a:p>
            <a:pPr>
              <a:lnSpc>
                <a:spcPct val="100000"/>
              </a:lnSpc>
              <a:spcBef>
                <a:spcPts val="0"/>
              </a:spcBef>
              <a:buClr>
                <a:srgbClr val="154273"/>
              </a:buClr>
              <a:buSzPct val="120000"/>
            </a:pPr>
            <a:r>
              <a:rPr lang="nl-NL" sz="2200" dirty="0">
                <a:solidFill>
                  <a:srgbClr val="000000"/>
                </a:solidFill>
                <a:latin typeface="+mj-lt"/>
              </a:rPr>
              <a:t>Oordeel, aanpak en afwegingen inzichtelijk maken!</a:t>
            </a:r>
          </a:p>
          <a:p>
            <a:pPr>
              <a:lnSpc>
                <a:spcPct val="100000"/>
              </a:lnSpc>
              <a:spcBef>
                <a:spcPts val="0"/>
              </a:spcBef>
              <a:buFont typeface="+mj-lt"/>
              <a:buAutoNum type="arabicPeriod"/>
            </a:pPr>
            <a:endParaRPr lang="nl-NL" sz="2200" dirty="0">
              <a:solidFill>
                <a:srgbClr val="000000"/>
              </a:solidFill>
              <a:latin typeface="+mj-lt"/>
            </a:endParaRPr>
          </a:p>
          <a:p>
            <a:pPr marL="0" indent="0">
              <a:lnSpc>
                <a:spcPct val="100000"/>
              </a:lnSpc>
              <a:spcBef>
                <a:spcPts val="0"/>
              </a:spcBef>
              <a:buNone/>
            </a:pPr>
            <a:r>
              <a:rPr lang="nl-NL" sz="2200" dirty="0">
                <a:solidFill>
                  <a:srgbClr val="000000"/>
                </a:solidFill>
                <a:latin typeface="+mj-lt"/>
              </a:rPr>
              <a:t>En....</a:t>
            </a:r>
          </a:p>
          <a:p>
            <a:pPr marL="0" indent="0">
              <a:lnSpc>
                <a:spcPct val="100000"/>
              </a:lnSpc>
              <a:spcBef>
                <a:spcPts val="0"/>
              </a:spcBef>
              <a:buNone/>
            </a:pPr>
            <a:endParaRPr lang="nl-NL" sz="2200" dirty="0">
              <a:solidFill>
                <a:srgbClr val="000000"/>
              </a:solidFill>
              <a:latin typeface="+mj-lt"/>
            </a:endParaRPr>
          </a:p>
          <a:p>
            <a:pPr marL="0" indent="0">
              <a:lnSpc>
                <a:spcPct val="100000"/>
              </a:lnSpc>
              <a:spcBef>
                <a:spcPts val="0"/>
              </a:spcBef>
              <a:buNone/>
            </a:pPr>
            <a:r>
              <a:rPr lang="nl-NL" sz="2200" dirty="0">
                <a:solidFill>
                  <a:srgbClr val="000000"/>
                </a:solidFill>
                <a:latin typeface="+mj-lt"/>
              </a:rPr>
              <a:t>Adequaat, tijdig en transparant</a:t>
            </a:r>
          </a:p>
          <a:p>
            <a:pPr marL="0" indent="0">
              <a:lnSpc>
                <a:spcPct val="100000"/>
              </a:lnSpc>
              <a:spcBef>
                <a:spcPts val="0"/>
              </a:spcBef>
              <a:buNone/>
            </a:pPr>
            <a:endParaRPr lang="nl-NL" dirty="0">
              <a:solidFill>
                <a:srgbClr val="000000"/>
              </a:solidFill>
              <a:latin typeface="rijksoverheid"/>
            </a:endParaRPr>
          </a:p>
          <a:p>
            <a:pPr marL="0" indent="0">
              <a:lnSpc>
                <a:spcPct val="100000"/>
              </a:lnSpc>
              <a:spcBef>
                <a:spcPts val="0"/>
              </a:spcBef>
              <a:buFont typeface="Verdana" panose="020B0604030504040204" pitchFamily="34" charset="0"/>
              <a:buNone/>
            </a:pPr>
            <a:endParaRPr lang="nl-NL" dirty="0">
              <a:solidFill>
                <a:srgbClr val="000000"/>
              </a:solidFill>
              <a:latin typeface="rijksoverheid"/>
            </a:endParaRPr>
          </a:p>
        </p:txBody>
      </p:sp>
      <p:sp>
        <p:nvSpPr>
          <p:cNvPr id="8" name="Titel 2">
            <a:extLst>
              <a:ext uri="{FF2B5EF4-FFF2-40B4-BE49-F238E27FC236}">
                <a16:creationId xmlns:a16="http://schemas.microsoft.com/office/drawing/2014/main" id="{A8EA2596-A088-0CF3-9FF9-036FBBA208C7}"/>
              </a:ext>
            </a:extLst>
          </p:cNvPr>
          <p:cNvSpPr txBox="1">
            <a:spLocks/>
          </p:cNvSpPr>
          <p:nvPr/>
        </p:nvSpPr>
        <p:spPr>
          <a:xfrm>
            <a:off x="736600" y="1078174"/>
            <a:ext cx="10718800" cy="948047"/>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a:lstStyle>
          <a:p>
            <a:pPr algn="ctr"/>
            <a:r>
              <a:rPr lang="nl-NL" sz="2800" b="1" dirty="0">
                <a:solidFill>
                  <a:srgbClr val="154273"/>
                </a:solidFill>
              </a:rPr>
              <a:t>De context waarin je naar </a:t>
            </a:r>
            <a:r>
              <a:rPr lang="nl-NL" sz="2800" b="1" dirty="0" err="1">
                <a:solidFill>
                  <a:srgbClr val="154273"/>
                </a:solidFill>
              </a:rPr>
              <a:t>doenlijkheid</a:t>
            </a:r>
            <a:r>
              <a:rPr lang="nl-NL" sz="2800" b="1" dirty="0">
                <a:solidFill>
                  <a:srgbClr val="154273"/>
                </a:solidFill>
              </a:rPr>
              <a:t> van beleid en wetgeving kijkt</a:t>
            </a:r>
          </a:p>
        </p:txBody>
      </p:sp>
      <p:sp>
        <p:nvSpPr>
          <p:cNvPr id="3" name="Rechthoek 2">
            <a:extLst>
              <a:ext uri="{FF2B5EF4-FFF2-40B4-BE49-F238E27FC236}">
                <a16:creationId xmlns:a16="http://schemas.microsoft.com/office/drawing/2014/main" id="{F8C63D25-8D1C-FBCD-026F-1BA59295580A}"/>
              </a:ext>
            </a:extLst>
          </p:cNvPr>
          <p:cNvSpPr/>
          <p:nvPr/>
        </p:nvSpPr>
        <p:spPr>
          <a:xfrm>
            <a:off x="10826885" y="6073565"/>
            <a:ext cx="992221" cy="778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1E95DBC3-40E6-6EC6-9B1E-D1F25B127A79}"/>
              </a:ext>
            </a:extLst>
          </p:cNvPr>
          <p:cNvPicPr>
            <a:picLocks noChangeAspect="1"/>
          </p:cNvPicPr>
          <p:nvPr/>
        </p:nvPicPr>
        <p:blipFill>
          <a:blip r:embed="rId3"/>
          <a:stretch>
            <a:fillRect/>
          </a:stretch>
        </p:blipFill>
        <p:spPr>
          <a:xfrm>
            <a:off x="5848232" y="-279843"/>
            <a:ext cx="495536" cy="999690"/>
          </a:xfrm>
          <a:prstGeom prst="rect">
            <a:avLst/>
          </a:prstGeom>
        </p:spPr>
      </p:pic>
      <p:sp>
        <p:nvSpPr>
          <p:cNvPr id="9" name="Tijdelijke aanduiding voor datum 8">
            <a:extLst>
              <a:ext uri="{FF2B5EF4-FFF2-40B4-BE49-F238E27FC236}">
                <a16:creationId xmlns:a16="http://schemas.microsoft.com/office/drawing/2014/main" id="{E91FB6BE-9593-7023-8424-E7B6A6F43831}"/>
              </a:ext>
            </a:extLst>
          </p:cNvPr>
          <p:cNvSpPr>
            <a:spLocks noGrp="1"/>
          </p:cNvSpPr>
          <p:nvPr>
            <p:ph type="dt" sz="half" idx="10"/>
          </p:nvPr>
        </p:nvSpPr>
        <p:spPr/>
        <p:txBody>
          <a:bodyPr/>
          <a:lstStyle/>
          <a:p>
            <a:endParaRPr lang="nl-NL"/>
          </a:p>
        </p:txBody>
      </p:sp>
      <p:sp>
        <p:nvSpPr>
          <p:cNvPr id="10" name="Tijdelijke aanduiding voor dianummer 9">
            <a:extLst>
              <a:ext uri="{FF2B5EF4-FFF2-40B4-BE49-F238E27FC236}">
                <a16:creationId xmlns:a16="http://schemas.microsoft.com/office/drawing/2014/main" id="{CD0E609A-EB0F-38D1-ADCC-BF6D918E8769}"/>
              </a:ext>
            </a:extLst>
          </p:cNvPr>
          <p:cNvSpPr>
            <a:spLocks noGrp="1"/>
          </p:cNvSpPr>
          <p:nvPr>
            <p:ph type="sldNum" sz="quarter" idx="12"/>
          </p:nvPr>
        </p:nvSpPr>
        <p:spPr/>
        <p:txBody>
          <a:bodyPr/>
          <a:lstStyle/>
          <a:p>
            <a:fld id="{47BD42FD-8950-432B-BF2E-ADA941E5D928}" type="slidenum">
              <a:rPr lang="nl-NL" smtClean="0"/>
              <a:t>14</a:t>
            </a:fld>
            <a:endParaRPr lang="nl-NL"/>
          </a:p>
        </p:txBody>
      </p:sp>
    </p:spTree>
    <p:extLst>
      <p:ext uri="{BB962C8B-B14F-4D97-AF65-F5344CB8AC3E}">
        <p14:creationId xmlns:p14="http://schemas.microsoft.com/office/powerpoint/2010/main" val="326462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E0FE723-4E5D-2E80-2B40-14C548F30B15}"/>
              </a:ext>
            </a:extLst>
          </p:cNvPr>
          <p:cNvSpPr>
            <a:spLocks noGrp="1"/>
          </p:cNvSpPr>
          <p:nvPr>
            <p:ph type="dt" sz="half" idx="10"/>
          </p:nvPr>
        </p:nvSpPr>
        <p:spPr/>
        <p:txBody>
          <a:bodyPr/>
          <a:lstStyle/>
          <a:p>
            <a:endParaRPr lang="nl-NL" dirty="0"/>
          </a:p>
        </p:txBody>
      </p:sp>
      <p:sp>
        <p:nvSpPr>
          <p:cNvPr id="6" name="Tekstvak 5">
            <a:extLst>
              <a:ext uri="{FF2B5EF4-FFF2-40B4-BE49-F238E27FC236}">
                <a16:creationId xmlns:a16="http://schemas.microsoft.com/office/drawing/2014/main" id="{7C56C736-9963-3084-D5E5-F03F3910B210}"/>
              </a:ext>
            </a:extLst>
          </p:cNvPr>
          <p:cNvSpPr txBox="1"/>
          <p:nvPr/>
        </p:nvSpPr>
        <p:spPr>
          <a:xfrm>
            <a:off x="1750542" y="853797"/>
            <a:ext cx="8690915" cy="400110"/>
          </a:xfrm>
          <a:prstGeom prst="rect">
            <a:avLst/>
          </a:prstGeom>
          <a:noFill/>
        </p:spPr>
        <p:txBody>
          <a:bodyPr wrap="square">
            <a:spAutoFit/>
          </a:bodyPr>
          <a:lstStyle/>
          <a:p>
            <a:pPr algn="ctr"/>
            <a:r>
              <a:rPr lang="nl-NL" sz="2000" b="1" i="0" dirty="0">
                <a:solidFill>
                  <a:srgbClr val="154273"/>
                </a:solidFill>
                <a:effectLst/>
                <a:latin typeface="+mj-lt"/>
              </a:rPr>
              <a:t>Voorbeeld 1: IBO Vereenvoudiging Sociale Zekerheid </a:t>
            </a:r>
            <a:endParaRPr lang="nl-NL" sz="2000" b="1" dirty="0">
              <a:solidFill>
                <a:srgbClr val="154273"/>
              </a:solidFill>
              <a:latin typeface="+mj-lt"/>
            </a:endParaRPr>
          </a:p>
        </p:txBody>
      </p:sp>
      <p:sp>
        <p:nvSpPr>
          <p:cNvPr id="7" name="Tekstvak 6">
            <a:extLst>
              <a:ext uri="{FF2B5EF4-FFF2-40B4-BE49-F238E27FC236}">
                <a16:creationId xmlns:a16="http://schemas.microsoft.com/office/drawing/2014/main" id="{23450E79-DE2A-CD90-E954-2DA52647D300}"/>
              </a:ext>
            </a:extLst>
          </p:cNvPr>
          <p:cNvSpPr txBox="1"/>
          <p:nvPr/>
        </p:nvSpPr>
        <p:spPr>
          <a:xfrm>
            <a:off x="319275" y="1841690"/>
            <a:ext cx="11648607" cy="4105226"/>
          </a:xfrm>
          <a:prstGeom prst="rect">
            <a:avLst/>
          </a:prstGeom>
          <a:noFill/>
        </p:spPr>
        <p:txBody>
          <a:bodyPr wrap="square">
            <a:spAutoFit/>
          </a:bodyPr>
          <a:lstStyle/>
          <a:p>
            <a:pPr>
              <a:lnSpc>
                <a:spcPct val="150000"/>
              </a:lnSpc>
            </a:pPr>
            <a:r>
              <a:rPr lang="nl-NL" sz="1600" b="1" dirty="0">
                <a:latin typeface="+mj-lt"/>
              </a:rPr>
              <a:t>Wat hebben ze o.a. gedaan ?</a:t>
            </a:r>
          </a:p>
          <a:p>
            <a:pPr marL="228600" indent="-228600">
              <a:lnSpc>
                <a:spcPct val="150000"/>
              </a:lnSpc>
              <a:buAutoNum type="arabicPeriod"/>
            </a:pPr>
            <a:r>
              <a:rPr lang="nl-NL" sz="1600" dirty="0">
                <a:latin typeface="+mj-lt"/>
              </a:rPr>
              <a:t>Belangrijkste doenvermogen principes uit de wetenschap vertaald naar de praktijk van de sociale zekerheid</a:t>
            </a:r>
          </a:p>
          <a:p>
            <a:pPr marL="228600" indent="-228600">
              <a:lnSpc>
                <a:spcPct val="150000"/>
              </a:lnSpc>
              <a:buAutoNum type="arabicPeriod"/>
            </a:pPr>
            <a:r>
              <a:rPr lang="nl-NL" sz="1600" dirty="0">
                <a:latin typeface="+mj-lt"/>
              </a:rPr>
              <a:t>Principes geraadpleegd bij ontwikkelen beleidsopties</a:t>
            </a:r>
          </a:p>
          <a:p>
            <a:pPr marL="228600" indent="-228600">
              <a:lnSpc>
                <a:spcPct val="150000"/>
              </a:lnSpc>
              <a:buAutoNum type="arabicPeriod"/>
            </a:pPr>
            <a:r>
              <a:rPr lang="nl-NL" sz="1600" dirty="0">
                <a:latin typeface="+mj-lt"/>
              </a:rPr>
              <a:t>28 beleidsopties door doenvermogen experts beoordeeld op die principes</a:t>
            </a:r>
          </a:p>
          <a:p>
            <a:pPr marL="228600" indent="-228600">
              <a:lnSpc>
                <a:spcPct val="150000"/>
              </a:lnSpc>
              <a:buAutoNum type="arabicPeriod"/>
            </a:pPr>
            <a:r>
              <a:rPr lang="nl-NL" sz="1600" dirty="0">
                <a:latin typeface="+mj-lt"/>
              </a:rPr>
              <a:t>2 beleidsopties uitgewerkt en in scenariovorm aan de doelgroepen voorgelegd</a:t>
            </a:r>
          </a:p>
          <a:p>
            <a:pPr marL="228600" indent="-228600">
              <a:lnSpc>
                <a:spcPct val="150000"/>
              </a:lnSpc>
              <a:buAutoNum type="arabicPeriod"/>
            </a:pPr>
            <a:endParaRPr lang="nl-NL" sz="1600" dirty="0">
              <a:latin typeface="+mj-lt"/>
            </a:endParaRPr>
          </a:p>
          <a:p>
            <a:pPr>
              <a:lnSpc>
                <a:spcPct val="150000"/>
              </a:lnSpc>
            </a:pPr>
            <a:r>
              <a:rPr lang="nl-NL" sz="1600" b="1" dirty="0">
                <a:latin typeface="+mj-lt"/>
              </a:rPr>
              <a:t>Waarom goed?</a:t>
            </a:r>
          </a:p>
          <a:p>
            <a:pPr marL="228600" indent="-228600">
              <a:lnSpc>
                <a:spcPct val="150000"/>
              </a:lnSpc>
              <a:buAutoNum type="arabicPeriod"/>
            </a:pPr>
            <a:r>
              <a:rPr lang="nl-NL" sz="1600" dirty="0">
                <a:solidFill>
                  <a:srgbClr val="00B050"/>
                </a:solidFill>
                <a:latin typeface="+mj-lt"/>
              </a:rPr>
              <a:t>Doenlijkheid in kaart gebracht</a:t>
            </a:r>
            <a:r>
              <a:rPr lang="nl-NL" sz="1600" dirty="0">
                <a:latin typeface="+mj-lt"/>
              </a:rPr>
              <a:t>	       Tijdig – vroeg in het proces én op verschillende momenten</a:t>
            </a:r>
          </a:p>
          <a:p>
            <a:pPr marL="228600" indent="-228600">
              <a:lnSpc>
                <a:spcPct val="150000"/>
              </a:lnSpc>
              <a:buAutoNum type="arabicPeriod"/>
            </a:pPr>
            <a:r>
              <a:rPr lang="nl-NL" sz="1600" dirty="0">
                <a:solidFill>
                  <a:srgbClr val="00B050"/>
                </a:solidFill>
                <a:latin typeface="+mj-lt"/>
              </a:rPr>
              <a:t>Afwegingen meegenomen	</a:t>
            </a:r>
            <a:r>
              <a:rPr lang="nl-NL" sz="1600" dirty="0">
                <a:latin typeface="+mj-lt"/>
              </a:rPr>
              <a:t>       Adequaat – door verschillende hulpmiddelen te gebruiken</a:t>
            </a:r>
          </a:p>
          <a:p>
            <a:pPr marL="228600" indent="-228600">
              <a:lnSpc>
                <a:spcPct val="150000"/>
              </a:lnSpc>
              <a:buAutoNum type="arabicPeriod"/>
            </a:pPr>
            <a:r>
              <a:rPr lang="nl-NL" sz="1600" dirty="0">
                <a:solidFill>
                  <a:srgbClr val="00B050"/>
                </a:solidFill>
                <a:latin typeface="+mj-lt"/>
              </a:rPr>
              <a:t>Oordeel en afwegingen inzichtelijk</a:t>
            </a:r>
            <a:r>
              <a:rPr lang="nl-NL" sz="1600" dirty="0">
                <a:latin typeface="+mj-lt"/>
              </a:rPr>
              <a:t>     Transparant – methode, afwegingen en oordeel zichtbaar in rapportage</a:t>
            </a:r>
          </a:p>
          <a:p>
            <a:pPr>
              <a:lnSpc>
                <a:spcPct val="150000"/>
              </a:lnSpc>
            </a:pPr>
            <a:r>
              <a:rPr lang="nl-NL" sz="1600" dirty="0">
                <a:latin typeface="+mj-lt"/>
              </a:rPr>
              <a:t> </a:t>
            </a:r>
          </a:p>
        </p:txBody>
      </p:sp>
      <p:sp>
        <p:nvSpPr>
          <p:cNvPr id="8" name="Tekstvak 7">
            <a:extLst>
              <a:ext uri="{FF2B5EF4-FFF2-40B4-BE49-F238E27FC236}">
                <a16:creationId xmlns:a16="http://schemas.microsoft.com/office/drawing/2014/main" id="{CB2A3A92-C92F-472B-42B6-E7E773315EAA}"/>
              </a:ext>
            </a:extLst>
          </p:cNvPr>
          <p:cNvSpPr txBox="1"/>
          <p:nvPr/>
        </p:nvSpPr>
        <p:spPr>
          <a:xfrm>
            <a:off x="3481183" y="1213342"/>
            <a:ext cx="5229633" cy="307777"/>
          </a:xfrm>
          <a:prstGeom prst="rect">
            <a:avLst/>
          </a:prstGeom>
          <a:noFill/>
        </p:spPr>
        <p:txBody>
          <a:bodyPr wrap="square">
            <a:spAutoFit/>
          </a:bodyPr>
          <a:lstStyle/>
          <a:p>
            <a:pPr algn="ctr"/>
            <a:r>
              <a:rPr lang="nl-NL" sz="1400" b="0" i="0" dirty="0">
                <a:solidFill>
                  <a:schemeClr val="bg1">
                    <a:lumMod val="50000"/>
                  </a:schemeClr>
                </a:solidFill>
                <a:effectLst/>
                <a:latin typeface="ROSans"/>
              </a:rPr>
              <a:t>SZW, Financiën, BZK, EZK, AZ, UWV, SVB, </a:t>
            </a:r>
            <a:r>
              <a:rPr lang="nl-NL" sz="1400" b="0" i="0" dirty="0" err="1">
                <a:solidFill>
                  <a:schemeClr val="bg1">
                    <a:lumMod val="50000"/>
                  </a:schemeClr>
                </a:solidFill>
                <a:effectLst/>
                <a:latin typeface="ROSans"/>
              </a:rPr>
              <a:t>Divosa</a:t>
            </a:r>
            <a:r>
              <a:rPr lang="nl-NL" sz="1400" b="0" i="0" dirty="0">
                <a:solidFill>
                  <a:schemeClr val="bg1">
                    <a:lumMod val="50000"/>
                  </a:schemeClr>
                </a:solidFill>
                <a:effectLst/>
                <a:latin typeface="ROSans"/>
              </a:rPr>
              <a:t> en CPB</a:t>
            </a:r>
            <a:endParaRPr lang="nl-NL" sz="1400" dirty="0">
              <a:solidFill>
                <a:schemeClr val="bg1">
                  <a:lumMod val="50000"/>
                </a:schemeClr>
              </a:solidFill>
            </a:endParaRPr>
          </a:p>
        </p:txBody>
      </p:sp>
      <p:sp>
        <p:nvSpPr>
          <p:cNvPr id="5" name="Rechthoek 4">
            <a:extLst>
              <a:ext uri="{FF2B5EF4-FFF2-40B4-BE49-F238E27FC236}">
                <a16:creationId xmlns:a16="http://schemas.microsoft.com/office/drawing/2014/main" id="{252CF21A-D820-8F98-CAE3-CD0F2D744F5E}"/>
              </a:ext>
            </a:extLst>
          </p:cNvPr>
          <p:cNvSpPr/>
          <p:nvPr/>
        </p:nvSpPr>
        <p:spPr>
          <a:xfrm>
            <a:off x="10826885" y="6073565"/>
            <a:ext cx="992221" cy="778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5BFD6D78-A7CB-6BE2-727F-F30D73610274}"/>
              </a:ext>
            </a:extLst>
          </p:cNvPr>
          <p:cNvPicPr>
            <a:picLocks noChangeAspect="1"/>
          </p:cNvPicPr>
          <p:nvPr/>
        </p:nvPicPr>
        <p:blipFill>
          <a:blip r:embed="rId3"/>
          <a:stretch>
            <a:fillRect/>
          </a:stretch>
        </p:blipFill>
        <p:spPr>
          <a:xfrm>
            <a:off x="5848232" y="-279843"/>
            <a:ext cx="495536" cy="999690"/>
          </a:xfrm>
          <a:prstGeom prst="rect">
            <a:avLst/>
          </a:prstGeom>
        </p:spPr>
      </p:pic>
    </p:spTree>
    <p:extLst>
      <p:ext uri="{BB962C8B-B14F-4D97-AF65-F5344CB8AC3E}">
        <p14:creationId xmlns:p14="http://schemas.microsoft.com/office/powerpoint/2010/main" val="236615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quarter" idx="14"/>
          </p:nvPr>
        </p:nvSpPr>
        <p:spPr>
          <a:xfrm>
            <a:off x="571800" y="2074495"/>
            <a:ext cx="11048400" cy="4573586"/>
          </a:xfrm>
        </p:spPr>
        <p:txBody>
          <a:bodyPr>
            <a:normAutofit/>
          </a:bodyPr>
          <a:lstStyle/>
          <a:p>
            <a:pPr>
              <a:lnSpc>
                <a:spcPct val="100000"/>
              </a:lnSpc>
            </a:pPr>
            <a:r>
              <a:rPr lang="nl-NL" sz="2200" dirty="0"/>
              <a:t>Herinvoering van de basisbeurs</a:t>
            </a:r>
          </a:p>
          <a:p>
            <a:pPr>
              <a:lnSpc>
                <a:spcPct val="100000"/>
              </a:lnSpc>
            </a:pPr>
            <a:r>
              <a:rPr lang="nl-NL" sz="2200" dirty="0"/>
              <a:t>Simulatie van DUO omgeving</a:t>
            </a:r>
          </a:p>
          <a:p>
            <a:endParaRPr lang="nl-NL" dirty="0"/>
          </a:p>
        </p:txBody>
      </p:sp>
      <p:sp>
        <p:nvSpPr>
          <p:cNvPr id="5" name="Titel 4"/>
          <p:cNvSpPr>
            <a:spLocks noGrp="1"/>
          </p:cNvSpPr>
          <p:nvPr>
            <p:ph type="title"/>
          </p:nvPr>
        </p:nvSpPr>
        <p:spPr>
          <a:xfrm>
            <a:off x="648510" y="1063513"/>
            <a:ext cx="7555069" cy="899691"/>
          </a:xfrm>
        </p:spPr>
        <p:txBody>
          <a:bodyPr>
            <a:normAutofit/>
          </a:bodyPr>
          <a:lstStyle/>
          <a:p>
            <a:r>
              <a:rPr lang="nl-NL" sz="2400" b="1" dirty="0">
                <a:solidFill>
                  <a:srgbClr val="154273"/>
                </a:solidFill>
              </a:rPr>
              <a:t>Voorbeeld 2 – OCW/DUO</a:t>
            </a:r>
          </a:p>
        </p:txBody>
      </p:sp>
      <p:sp>
        <p:nvSpPr>
          <p:cNvPr id="6" name="Tekstvak 5">
            <a:extLst>
              <a:ext uri="{FF2B5EF4-FFF2-40B4-BE49-F238E27FC236}">
                <a16:creationId xmlns:a16="http://schemas.microsoft.com/office/drawing/2014/main" id="{67C6F042-3A8F-A4A9-8B96-3B8E0FB4861F}"/>
              </a:ext>
            </a:extLst>
          </p:cNvPr>
          <p:cNvSpPr txBox="1"/>
          <p:nvPr/>
        </p:nvSpPr>
        <p:spPr>
          <a:xfrm>
            <a:off x="648510" y="3512146"/>
            <a:ext cx="11809377" cy="1698285"/>
          </a:xfrm>
          <a:prstGeom prst="rect">
            <a:avLst/>
          </a:prstGeom>
          <a:noFill/>
        </p:spPr>
        <p:txBody>
          <a:bodyPr wrap="square">
            <a:spAutoFit/>
          </a:bodyPr>
          <a:lstStyle/>
          <a:p>
            <a:pPr>
              <a:lnSpc>
                <a:spcPct val="150000"/>
              </a:lnSpc>
            </a:pPr>
            <a:r>
              <a:rPr lang="nl-NL" sz="1800" b="1" dirty="0">
                <a:latin typeface="+mj-lt"/>
              </a:rPr>
              <a:t>Waarom goed?</a:t>
            </a:r>
          </a:p>
          <a:p>
            <a:pPr marL="228600" indent="-228600">
              <a:lnSpc>
                <a:spcPct val="150000"/>
              </a:lnSpc>
              <a:buAutoNum type="arabicPeriod"/>
            </a:pPr>
            <a:r>
              <a:rPr lang="nl-NL" sz="1800" dirty="0">
                <a:solidFill>
                  <a:srgbClr val="00B050"/>
                </a:solidFill>
                <a:latin typeface="+mj-lt"/>
              </a:rPr>
              <a:t>Doenlijkheid in kaart gebracht</a:t>
            </a:r>
            <a:r>
              <a:rPr lang="nl-NL" sz="1800" dirty="0">
                <a:latin typeface="+mj-lt"/>
              </a:rPr>
              <a:t>	Tijdig – vroeg in het proces </a:t>
            </a:r>
          </a:p>
          <a:p>
            <a:pPr marL="228600" indent="-228600">
              <a:lnSpc>
                <a:spcPct val="150000"/>
              </a:lnSpc>
              <a:buAutoNum type="arabicPeriod"/>
            </a:pPr>
            <a:r>
              <a:rPr lang="nl-NL" sz="1800" dirty="0">
                <a:solidFill>
                  <a:srgbClr val="00B050"/>
                </a:solidFill>
                <a:latin typeface="+mj-lt"/>
              </a:rPr>
              <a:t>Afwegingen meegenomen	     	</a:t>
            </a:r>
            <a:r>
              <a:rPr lang="nl-NL" sz="1800" dirty="0">
                <a:latin typeface="+mj-lt"/>
              </a:rPr>
              <a:t>Adequaat – door ‘simulatie’</a:t>
            </a:r>
          </a:p>
          <a:p>
            <a:pPr marL="228600" indent="-228600">
              <a:lnSpc>
                <a:spcPct val="150000"/>
              </a:lnSpc>
              <a:buAutoNum type="arabicPeriod"/>
            </a:pPr>
            <a:r>
              <a:rPr lang="nl-NL" sz="1800" dirty="0">
                <a:solidFill>
                  <a:srgbClr val="00B050"/>
                </a:solidFill>
                <a:latin typeface="+mj-lt"/>
              </a:rPr>
              <a:t>Oordeel en afwegingen inzichtelijk    </a:t>
            </a:r>
            <a:r>
              <a:rPr lang="nl-NL" sz="1800" dirty="0">
                <a:latin typeface="+mj-lt"/>
              </a:rPr>
              <a:t>Transparant – methode, afwegingen en oordeel zichtbaar</a:t>
            </a:r>
          </a:p>
        </p:txBody>
      </p:sp>
      <p:sp>
        <p:nvSpPr>
          <p:cNvPr id="3" name="Rechthoek 2">
            <a:extLst>
              <a:ext uri="{FF2B5EF4-FFF2-40B4-BE49-F238E27FC236}">
                <a16:creationId xmlns:a16="http://schemas.microsoft.com/office/drawing/2014/main" id="{7EB59C1E-30FE-8B90-E53F-E9E645693A66}"/>
              </a:ext>
            </a:extLst>
          </p:cNvPr>
          <p:cNvSpPr/>
          <p:nvPr/>
        </p:nvSpPr>
        <p:spPr>
          <a:xfrm>
            <a:off x="10826885" y="6073565"/>
            <a:ext cx="992221" cy="778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E85B8DB7-69AC-9189-80B6-35B15B3FBAC3}"/>
              </a:ext>
            </a:extLst>
          </p:cNvPr>
          <p:cNvPicPr>
            <a:picLocks noChangeAspect="1"/>
          </p:cNvPicPr>
          <p:nvPr/>
        </p:nvPicPr>
        <p:blipFill>
          <a:blip r:embed="rId3"/>
          <a:stretch>
            <a:fillRect/>
          </a:stretch>
        </p:blipFill>
        <p:spPr>
          <a:xfrm>
            <a:off x="5848232" y="-279843"/>
            <a:ext cx="495536" cy="999690"/>
          </a:xfrm>
          <a:prstGeom prst="rect">
            <a:avLst/>
          </a:prstGeom>
        </p:spPr>
      </p:pic>
      <p:sp>
        <p:nvSpPr>
          <p:cNvPr id="8" name="Tijdelijke aanduiding voor dianummer 7">
            <a:extLst>
              <a:ext uri="{FF2B5EF4-FFF2-40B4-BE49-F238E27FC236}">
                <a16:creationId xmlns:a16="http://schemas.microsoft.com/office/drawing/2014/main" id="{0BF6778E-CE04-659A-7D80-4B0B91349690}"/>
              </a:ext>
            </a:extLst>
          </p:cNvPr>
          <p:cNvSpPr>
            <a:spLocks noGrp="1"/>
          </p:cNvSpPr>
          <p:nvPr>
            <p:ph type="sldNum" sz="quarter" idx="16"/>
          </p:nvPr>
        </p:nvSpPr>
        <p:spPr/>
        <p:txBody>
          <a:bodyPr/>
          <a:lstStyle/>
          <a:p>
            <a:fld id="{EEC0F82C-4994-47DA-8D9B-99D78D224F6D}" type="slidenum">
              <a:rPr lang="en-GB" smtClean="0"/>
              <a:pPr/>
              <a:t>16</a:t>
            </a:fld>
            <a:endParaRPr lang="en-GB" dirty="0"/>
          </a:p>
        </p:txBody>
      </p:sp>
    </p:spTree>
    <p:extLst>
      <p:ext uri="{BB962C8B-B14F-4D97-AF65-F5344CB8AC3E}">
        <p14:creationId xmlns:p14="http://schemas.microsoft.com/office/powerpoint/2010/main" val="186878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B06F386-BD81-3F78-63BF-64E5A5F131FB}"/>
              </a:ext>
            </a:extLst>
          </p:cNvPr>
          <p:cNvSpPr txBox="1"/>
          <p:nvPr/>
        </p:nvSpPr>
        <p:spPr>
          <a:xfrm>
            <a:off x="3660152" y="790602"/>
            <a:ext cx="4871696" cy="338554"/>
          </a:xfrm>
          <a:prstGeom prst="rect">
            <a:avLst/>
          </a:prstGeom>
          <a:noFill/>
        </p:spPr>
        <p:txBody>
          <a:bodyPr wrap="square">
            <a:spAutoFit/>
          </a:bodyPr>
          <a:lstStyle/>
          <a:p>
            <a:pPr algn="ctr"/>
            <a:r>
              <a:rPr lang="nl-NL" sz="1600" dirty="0">
                <a:solidFill>
                  <a:schemeClr val="bg1">
                    <a:lumMod val="50000"/>
                  </a:schemeClr>
                </a:solidFill>
                <a:latin typeface="+mj-lt"/>
              </a:rPr>
              <a:t>Memorie van Toelichting – best practice</a:t>
            </a:r>
          </a:p>
        </p:txBody>
      </p:sp>
      <p:sp>
        <p:nvSpPr>
          <p:cNvPr id="7" name="Tekstvak 6">
            <a:extLst>
              <a:ext uri="{FF2B5EF4-FFF2-40B4-BE49-F238E27FC236}">
                <a16:creationId xmlns:a16="http://schemas.microsoft.com/office/drawing/2014/main" id="{F56EC005-9AF5-0CDF-6DD3-AC188D100520}"/>
              </a:ext>
            </a:extLst>
          </p:cNvPr>
          <p:cNvSpPr txBox="1"/>
          <p:nvPr/>
        </p:nvSpPr>
        <p:spPr>
          <a:xfrm>
            <a:off x="1444355" y="1821377"/>
            <a:ext cx="9303289" cy="707886"/>
          </a:xfrm>
          <a:prstGeom prst="rect">
            <a:avLst/>
          </a:prstGeom>
          <a:noFill/>
        </p:spPr>
        <p:txBody>
          <a:bodyPr wrap="square">
            <a:spAutoFit/>
          </a:bodyPr>
          <a:lstStyle/>
          <a:p>
            <a:pPr algn="ctr"/>
            <a:r>
              <a:rPr lang="nl-NL" sz="2000" b="1" dirty="0">
                <a:solidFill>
                  <a:srgbClr val="154273"/>
                </a:solidFill>
              </a:rPr>
              <a:t>Voorbeeld 3: Regels ten behoeve van de kinderopvang op Bonaire, Sint Eustatius en Saba (Wet kinderopvang BES)</a:t>
            </a:r>
          </a:p>
        </p:txBody>
      </p:sp>
      <p:pic>
        <p:nvPicPr>
          <p:cNvPr id="9" name="Afbeelding 8">
            <a:extLst>
              <a:ext uri="{FF2B5EF4-FFF2-40B4-BE49-F238E27FC236}">
                <a16:creationId xmlns:a16="http://schemas.microsoft.com/office/drawing/2014/main" id="{412EEBED-37DF-5554-961E-BD70E0EF6FA4}"/>
              </a:ext>
            </a:extLst>
          </p:cNvPr>
          <p:cNvPicPr>
            <a:picLocks noChangeAspect="1"/>
          </p:cNvPicPr>
          <p:nvPr/>
        </p:nvPicPr>
        <p:blipFill rotWithShape="1">
          <a:blip r:embed="rId3">
            <a:extLst>
              <a:ext uri="{28A0092B-C50C-407E-A947-70E740481C1C}">
                <a14:useLocalDpi xmlns:a14="http://schemas.microsoft.com/office/drawing/2010/main" val="0"/>
              </a:ext>
            </a:extLst>
          </a:blip>
          <a:srcRect t="62710" r="3707" b="1536"/>
          <a:stretch/>
        </p:blipFill>
        <p:spPr>
          <a:xfrm>
            <a:off x="2223980" y="2686125"/>
            <a:ext cx="7603747" cy="2843067"/>
          </a:xfrm>
          <a:prstGeom prst="rect">
            <a:avLst/>
          </a:prstGeom>
        </p:spPr>
      </p:pic>
      <p:sp>
        <p:nvSpPr>
          <p:cNvPr id="2" name="Rechthoek 1">
            <a:extLst>
              <a:ext uri="{FF2B5EF4-FFF2-40B4-BE49-F238E27FC236}">
                <a16:creationId xmlns:a16="http://schemas.microsoft.com/office/drawing/2014/main" id="{FE1605D4-6ECC-7F39-E762-28EF98419278}"/>
              </a:ext>
            </a:extLst>
          </p:cNvPr>
          <p:cNvSpPr/>
          <p:nvPr/>
        </p:nvSpPr>
        <p:spPr>
          <a:xfrm>
            <a:off x="10826885" y="6073565"/>
            <a:ext cx="992221" cy="778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329FB027-66B0-5925-9695-17FF59315DB8}"/>
              </a:ext>
            </a:extLst>
          </p:cNvPr>
          <p:cNvPicPr>
            <a:picLocks noChangeAspect="1"/>
          </p:cNvPicPr>
          <p:nvPr/>
        </p:nvPicPr>
        <p:blipFill>
          <a:blip r:embed="rId4"/>
          <a:stretch>
            <a:fillRect/>
          </a:stretch>
        </p:blipFill>
        <p:spPr>
          <a:xfrm>
            <a:off x="5848232" y="-279843"/>
            <a:ext cx="495536" cy="999690"/>
          </a:xfrm>
          <a:prstGeom prst="rect">
            <a:avLst/>
          </a:prstGeom>
        </p:spPr>
      </p:pic>
      <p:sp>
        <p:nvSpPr>
          <p:cNvPr id="6" name="Tijdelijke aanduiding voor datum 5">
            <a:extLst>
              <a:ext uri="{FF2B5EF4-FFF2-40B4-BE49-F238E27FC236}">
                <a16:creationId xmlns:a16="http://schemas.microsoft.com/office/drawing/2014/main" id="{76E3A713-61F4-1E2D-5761-CAAA6A472837}"/>
              </a:ext>
            </a:extLst>
          </p:cNvPr>
          <p:cNvSpPr>
            <a:spLocks noGrp="1"/>
          </p:cNvSpPr>
          <p:nvPr>
            <p:ph type="dt" sz="half" idx="10"/>
          </p:nvPr>
        </p:nvSpPr>
        <p:spPr/>
        <p:txBody>
          <a:bodyPr/>
          <a:lstStyle/>
          <a:p>
            <a:endParaRPr lang="nl-NL" dirty="0"/>
          </a:p>
        </p:txBody>
      </p:sp>
      <p:sp>
        <p:nvSpPr>
          <p:cNvPr id="8" name="Tijdelijke aanduiding voor dianummer 7">
            <a:extLst>
              <a:ext uri="{FF2B5EF4-FFF2-40B4-BE49-F238E27FC236}">
                <a16:creationId xmlns:a16="http://schemas.microsoft.com/office/drawing/2014/main" id="{E90EE4E4-690A-7441-D46F-6377405389A8}"/>
              </a:ext>
            </a:extLst>
          </p:cNvPr>
          <p:cNvSpPr>
            <a:spLocks noGrp="1"/>
          </p:cNvSpPr>
          <p:nvPr>
            <p:ph type="sldNum" sz="quarter" idx="12"/>
          </p:nvPr>
        </p:nvSpPr>
        <p:spPr/>
        <p:txBody>
          <a:bodyPr/>
          <a:lstStyle/>
          <a:p>
            <a:fld id="{10A0A6AF-03C5-477E-939A-E28F7E7F05EA}" type="slidenum">
              <a:rPr lang="nl-NL" smtClean="0"/>
              <a:pPr/>
              <a:t>17</a:t>
            </a:fld>
            <a:endParaRPr lang="nl-NL" dirty="0"/>
          </a:p>
        </p:txBody>
      </p:sp>
    </p:spTree>
    <p:extLst>
      <p:ext uri="{BB962C8B-B14F-4D97-AF65-F5344CB8AC3E}">
        <p14:creationId xmlns:p14="http://schemas.microsoft.com/office/powerpoint/2010/main" val="3010360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8B06F386-BD81-3F78-63BF-64E5A5F131FB}"/>
              </a:ext>
            </a:extLst>
          </p:cNvPr>
          <p:cNvSpPr txBox="1"/>
          <p:nvPr/>
        </p:nvSpPr>
        <p:spPr>
          <a:xfrm>
            <a:off x="3660152" y="790602"/>
            <a:ext cx="4871696" cy="369332"/>
          </a:xfrm>
          <a:prstGeom prst="rect">
            <a:avLst/>
          </a:prstGeom>
          <a:noFill/>
        </p:spPr>
        <p:txBody>
          <a:bodyPr wrap="square">
            <a:spAutoFit/>
          </a:bodyPr>
          <a:lstStyle/>
          <a:p>
            <a:pPr algn="ctr"/>
            <a:r>
              <a:rPr lang="nl-NL" dirty="0">
                <a:solidFill>
                  <a:schemeClr val="bg1">
                    <a:lumMod val="50000"/>
                  </a:schemeClr>
                </a:solidFill>
                <a:latin typeface="+mj-lt"/>
              </a:rPr>
              <a:t>Memorie van Toelichting – best practice</a:t>
            </a:r>
          </a:p>
        </p:txBody>
      </p:sp>
      <p:sp>
        <p:nvSpPr>
          <p:cNvPr id="7" name="Tekstvak 6">
            <a:extLst>
              <a:ext uri="{FF2B5EF4-FFF2-40B4-BE49-F238E27FC236}">
                <a16:creationId xmlns:a16="http://schemas.microsoft.com/office/drawing/2014/main" id="{F56EC005-9AF5-0CDF-6DD3-AC188D100520}"/>
              </a:ext>
            </a:extLst>
          </p:cNvPr>
          <p:cNvSpPr txBox="1"/>
          <p:nvPr/>
        </p:nvSpPr>
        <p:spPr>
          <a:xfrm>
            <a:off x="2404534" y="1129156"/>
            <a:ext cx="7382933" cy="1015663"/>
          </a:xfrm>
          <a:prstGeom prst="rect">
            <a:avLst/>
          </a:prstGeom>
          <a:noFill/>
        </p:spPr>
        <p:txBody>
          <a:bodyPr wrap="square">
            <a:spAutoFit/>
          </a:bodyPr>
          <a:lstStyle/>
          <a:p>
            <a:pPr algn="ctr"/>
            <a:r>
              <a:rPr lang="nl-NL" sz="2000" b="1" dirty="0">
                <a:solidFill>
                  <a:srgbClr val="154273"/>
                </a:solidFill>
              </a:rPr>
              <a:t>Regels ten behoeve van de kinderopvang op Bonaire, Sint Eustatius en Saba (Wet kinderopvang BES)</a:t>
            </a:r>
          </a:p>
        </p:txBody>
      </p:sp>
      <p:pic>
        <p:nvPicPr>
          <p:cNvPr id="12" name="Afbeelding 11">
            <a:extLst>
              <a:ext uri="{FF2B5EF4-FFF2-40B4-BE49-F238E27FC236}">
                <a16:creationId xmlns:a16="http://schemas.microsoft.com/office/drawing/2014/main" id="{AF64CE5A-9A5E-A608-D718-368A9BE8133E}"/>
              </a:ext>
            </a:extLst>
          </p:cNvPr>
          <p:cNvPicPr>
            <a:picLocks noChangeAspect="1"/>
          </p:cNvPicPr>
          <p:nvPr/>
        </p:nvPicPr>
        <p:blipFill rotWithShape="1">
          <a:blip r:embed="rId3">
            <a:extLst>
              <a:ext uri="{28A0092B-C50C-407E-A947-70E740481C1C}">
                <a14:useLocalDpi xmlns:a14="http://schemas.microsoft.com/office/drawing/2010/main" val="0"/>
              </a:ext>
            </a:extLst>
          </a:blip>
          <a:srcRect r="24186" b="24024"/>
          <a:stretch/>
        </p:blipFill>
        <p:spPr>
          <a:xfrm>
            <a:off x="562547" y="2292097"/>
            <a:ext cx="5193315" cy="1634961"/>
          </a:xfrm>
          <a:prstGeom prst="rect">
            <a:avLst/>
          </a:prstGeom>
        </p:spPr>
      </p:pic>
      <p:pic>
        <p:nvPicPr>
          <p:cNvPr id="14" name="Afbeelding 13">
            <a:extLst>
              <a:ext uri="{FF2B5EF4-FFF2-40B4-BE49-F238E27FC236}">
                <a16:creationId xmlns:a16="http://schemas.microsoft.com/office/drawing/2014/main" id="{B7CAB3D4-C626-576F-C7DA-D037C806F557}"/>
              </a:ext>
            </a:extLst>
          </p:cNvPr>
          <p:cNvPicPr>
            <a:picLocks noChangeAspect="1"/>
          </p:cNvPicPr>
          <p:nvPr/>
        </p:nvPicPr>
        <p:blipFill rotWithShape="1">
          <a:blip r:embed="rId4">
            <a:extLst>
              <a:ext uri="{28A0092B-C50C-407E-A947-70E740481C1C}">
                <a14:useLocalDpi xmlns:a14="http://schemas.microsoft.com/office/drawing/2010/main" val="0"/>
              </a:ext>
            </a:extLst>
          </a:blip>
          <a:srcRect r="29991"/>
          <a:stretch/>
        </p:blipFill>
        <p:spPr>
          <a:xfrm>
            <a:off x="6238315" y="4593366"/>
            <a:ext cx="4969477" cy="1458262"/>
          </a:xfrm>
          <a:prstGeom prst="rect">
            <a:avLst/>
          </a:prstGeom>
        </p:spPr>
      </p:pic>
      <p:pic>
        <p:nvPicPr>
          <p:cNvPr id="16" name="Afbeelding 15">
            <a:extLst>
              <a:ext uri="{FF2B5EF4-FFF2-40B4-BE49-F238E27FC236}">
                <a16:creationId xmlns:a16="http://schemas.microsoft.com/office/drawing/2014/main" id="{B29F89E2-57F2-C51C-3F56-D1EECCA4B0D2}"/>
              </a:ext>
            </a:extLst>
          </p:cNvPr>
          <p:cNvPicPr>
            <a:picLocks noChangeAspect="1"/>
          </p:cNvPicPr>
          <p:nvPr/>
        </p:nvPicPr>
        <p:blipFill rotWithShape="1">
          <a:blip r:embed="rId5">
            <a:extLst>
              <a:ext uri="{28A0092B-C50C-407E-A947-70E740481C1C}">
                <a14:useLocalDpi xmlns:a14="http://schemas.microsoft.com/office/drawing/2010/main" val="0"/>
              </a:ext>
            </a:extLst>
          </a:blip>
          <a:srcRect r="24456" b="41711"/>
          <a:stretch/>
        </p:blipFill>
        <p:spPr>
          <a:xfrm>
            <a:off x="562546" y="4623014"/>
            <a:ext cx="5193315" cy="1369285"/>
          </a:xfrm>
          <a:prstGeom prst="rect">
            <a:avLst/>
          </a:prstGeom>
        </p:spPr>
      </p:pic>
      <p:pic>
        <p:nvPicPr>
          <p:cNvPr id="18" name="Afbeelding 17">
            <a:extLst>
              <a:ext uri="{FF2B5EF4-FFF2-40B4-BE49-F238E27FC236}">
                <a16:creationId xmlns:a16="http://schemas.microsoft.com/office/drawing/2014/main" id="{7C0D493A-D8AF-D77D-B928-DCFEA3D67CF5}"/>
              </a:ext>
            </a:extLst>
          </p:cNvPr>
          <p:cNvPicPr>
            <a:picLocks noChangeAspect="1"/>
          </p:cNvPicPr>
          <p:nvPr/>
        </p:nvPicPr>
        <p:blipFill rotWithShape="1">
          <a:blip r:embed="rId6">
            <a:extLst>
              <a:ext uri="{28A0092B-C50C-407E-A947-70E740481C1C}">
                <a14:useLocalDpi xmlns:a14="http://schemas.microsoft.com/office/drawing/2010/main" val="0"/>
              </a:ext>
            </a:extLst>
          </a:blip>
          <a:srcRect r="28125"/>
          <a:stretch/>
        </p:blipFill>
        <p:spPr>
          <a:xfrm>
            <a:off x="6162349" y="2380447"/>
            <a:ext cx="4969477" cy="1458262"/>
          </a:xfrm>
          <a:prstGeom prst="rect">
            <a:avLst/>
          </a:prstGeom>
        </p:spPr>
      </p:pic>
      <p:sp>
        <p:nvSpPr>
          <p:cNvPr id="2" name="Rechthoek 1">
            <a:extLst>
              <a:ext uri="{FF2B5EF4-FFF2-40B4-BE49-F238E27FC236}">
                <a16:creationId xmlns:a16="http://schemas.microsoft.com/office/drawing/2014/main" id="{C1BACA65-5B8E-05F2-97E8-DEFC19E1844B}"/>
              </a:ext>
            </a:extLst>
          </p:cNvPr>
          <p:cNvSpPr/>
          <p:nvPr/>
        </p:nvSpPr>
        <p:spPr>
          <a:xfrm>
            <a:off x="10826885" y="6073565"/>
            <a:ext cx="992221" cy="778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25141F14-2D55-2DD0-EAF8-C9019AF7BDAD}"/>
              </a:ext>
            </a:extLst>
          </p:cNvPr>
          <p:cNvPicPr>
            <a:picLocks noChangeAspect="1"/>
          </p:cNvPicPr>
          <p:nvPr/>
        </p:nvPicPr>
        <p:blipFill>
          <a:blip r:embed="rId7"/>
          <a:stretch>
            <a:fillRect/>
          </a:stretch>
        </p:blipFill>
        <p:spPr>
          <a:xfrm>
            <a:off x="5848232" y="-279843"/>
            <a:ext cx="495536" cy="999690"/>
          </a:xfrm>
          <a:prstGeom prst="rect">
            <a:avLst/>
          </a:prstGeom>
        </p:spPr>
      </p:pic>
      <p:sp>
        <p:nvSpPr>
          <p:cNvPr id="6" name="Tijdelijke aanduiding voor datum 5">
            <a:extLst>
              <a:ext uri="{FF2B5EF4-FFF2-40B4-BE49-F238E27FC236}">
                <a16:creationId xmlns:a16="http://schemas.microsoft.com/office/drawing/2014/main" id="{C51ED204-7F1B-2FE0-4EBC-470285DC0477}"/>
              </a:ext>
            </a:extLst>
          </p:cNvPr>
          <p:cNvSpPr>
            <a:spLocks noGrp="1"/>
          </p:cNvSpPr>
          <p:nvPr>
            <p:ph type="dt" sz="half" idx="10"/>
          </p:nvPr>
        </p:nvSpPr>
        <p:spPr/>
        <p:txBody>
          <a:bodyPr/>
          <a:lstStyle/>
          <a:p>
            <a:endParaRPr lang="nl-NL" dirty="0"/>
          </a:p>
        </p:txBody>
      </p:sp>
      <p:sp>
        <p:nvSpPr>
          <p:cNvPr id="8" name="Tijdelijke aanduiding voor dianummer 7">
            <a:extLst>
              <a:ext uri="{FF2B5EF4-FFF2-40B4-BE49-F238E27FC236}">
                <a16:creationId xmlns:a16="http://schemas.microsoft.com/office/drawing/2014/main" id="{DFE73E66-55A5-1129-C58E-487B82BF6BC5}"/>
              </a:ext>
            </a:extLst>
          </p:cNvPr>
          <p:cNvSpPr>
            <a:spLocks noGrp="1"/>
          </p:cNvSpPr>
          <p:nvPr>
            <p:ph type="sldNum" sz="quarter" idx="12"/>
          </p:nvPr>
        </p:nvSpPr>
        <p:spPr/>
        <p:txBody>
          <a:bodyPr/>
          <a:lstStyle/>
          <a:p>
            <a:fld id="{10A0A6AF-03C5-477E-939A-E28F7E7F05EA}" type="slidenum">
              <a:rPr lang="nl-NL" smtClean="0"/>
              <a:pPr/>
              <a:t>18</a:t>
            </a:fld>
            <a:endParaRPr lang="nl-NL" dirty="0"/>
          </a:p>
        </p:txBody>
      </p:sp>
    </p:spTree>
    <p:extLst>
      <p:ext uri="{BB962C8B-B14F-4D97-AF65-F5344CB8AC3E}">
        <p14:creationId xmlns:p14="http://schemas.microsoft.com/office/powerpoint/2010/main" val="1222049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7AEE5B7A-8459-F8F7-72BA-941CAD977BE1}"/>
              </a:ext>
            </a:extLst>
          </p:cNvPr>
          <p:cNvSpPr>
            <a:spLocks noGrp="1"/>
          </p:cNvSpPr>
          <p:nvPr>
            <p:ph type="sldNum" sz="quarter" idx="12"/>
          </p:nvPr>
        </p:nvSpPr>
        <p:spPr>
          <a:xfrm>
            <a:off x="6553198" y="6201981"/>
            <a:ext cx="5005389" cy="322075"/>
          </a:xfrm>
        </p:spPr>
        <p:txBody>
          <a:bodyPr/>
          <a:lstStyle/>
          <a:p>
            <a:fld id="{10A0A6AF-03C5-477E-939A-E28F7E7F05EA}" type="slidenum">
              <a:rPr lang="nl-NL" smtClean="0"/>
              <a:pPr/>
              <a:t>19</a:t>
            </a:fld>
            <a:endParaRPr lang="nl-NL" dirty="0"/>
          </a:p>
        </p:txBody>
      </p:sp>
      <p:sp>
        <p:nvSpPr>
          <p:cNvPr id="2" name="Tijdelijke aanduiding voor dianummer 3">
            <a:extLst>
              <a:ext uri="{FF2B5EF4-FFF2-40B4-BE49-F238E27FC236}">
                <a16:creationId xmlns:a16="http://schemas.microsoft.com/office/drawing/2014/main" id="{043E76D7-C253-910A-D458-BB6C2A6D821D}"/>
              </a:ext>
            </a:extLst>
          </p:cNvPr>
          <p:cNvSpPr txBox="1">
            <a:spLocks/>
          </p:cNvSpPr>
          <p:nvPr/>
        </p:nvSpPr>
        <p:spPr>
          <a:xfrm>
            <a:off x="4313270" y="6743880"/>
            <a:ext cx="5005389" cy="322075"/>
          </a:xfrm>
          <a:prstGeom prst="rect">
            <a:avLst/>
          </a:prstGeom>
        </p:spPr>
        <p:txBody>
          <a:bodyPr vert="horz" lIns="91440" tIns="45720" rIns="0" bIns="45720" rtlCol="0" anchor="b" anchorCtr="0"/>
          <a:lstStyle>
            <a:defPPr>
              <a:defRPr lang="nl-NL"/>
            </a:defPPr>
            <a:lvl1pPr marL="0" algn="r" defTabSz="914400" rtl="0" eaLnBrk="1" latinLnBrk="0" hangingPunct="1">
              <a:defRPr sz="1050"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A0A6AF-03C5-477E-939A-E28F7E7F05EA}" type="slidenum">
              <a:rPr lang="nl-NL" smtClean="0"/>
              <a:pPr/>
              <a:t>19</a:t>
            </a:fld>
            <a:endParaRPr lang="nl-NL" dirty="0"/>
          </a:p>
        </p:txBody>
      </p:sp>
      <p:sp>
        <p:nvSpPr>
          <p:cNvPr id="3" name="Tekstvak 2">
            <a:extLst>
              <a:ext uri="{FF2B5EF4-FFF2-40B4-BE49-F238E27FC236}">
                <a16:creationId xmlns:a16="http://schemas.microsoft.com/office/drawing/2014/main" id="{7BC9D438-D213-9620-7144-79A32838C2FA}"/>
              </a:ext>
            </a:extLst>
          </p:cNvPr>
          <p:cNvSpPr txBox="1"/>
          <p:nvPr/>
        </p:nvSpPr>
        <p:spPr>
          <a:xfrm>
            <a:off x="3660152" y="950074"/>
            <a:ext cx="4871696" cy="369332"/>
          </a:xfrm>
          <a:prstGeom prst="rect">
            <a:avLst/>
          </a:prstGeom>
          <a:noFill/>
        </p:spPr>
        <p:txBody>
          <a:bodyPr wrap="square">
            <a:spAutoFit/>
          </a:bodyPr>
          <a:lstStyle/>
          <a:p>
            <a:pPr algn="ctr"/>
            <a:r>
              <a:rPr lang="nl-NL" dirty="0">
                <a:solidFill>
                  <a:schemeClr val="bg1">
                    <a:lumMod val="50000"/>
                  </a:schemeClr>
                </a:solidFill>
                <a:latin typeface="+mj-lt"/>
              </a:rPr>
              <a:t>Memorie</a:t>
            </a:r>
            <a:r>
              <a:rPr lang="nl-NL" sz="1600" dirty="0">
                <a:solidFill>
                  <a:schemeClr val="bg1">
                    <a:lumMod val="50000"/>
                  </a:schemeClr>
                </a:solidFill>
                <a:latin typeface="+mj-lt"/>
              </a:rPr>
              <a:t> van Toelichting – aandachtspunt</a:t>
            </a:r>
          </a:p>
        </p:txBody>
      </p:sp>
      <p:sp>
        <p:nvSpPr>
          <p:cNvPr id="6" name="Tekstvak 5">
            <a:extLst>
              <a:ext uri="{FF2B5EF4-FFF2-40B4-BE49-F238E27FC236}">
                <a16:creationId xmlns:a16="http://schemas.microsoft.com/office/drawing/2014/main" id="{B910258E-D77F-D844-8B84-6FAB945E7067}"/>
              </a:ext>
            </a:extLst>
          </p:cNvPr>
          <p:cNvSpPr txBox="1"/>
          <p:nvPr/>
        </p:nvSpPr>
        <p:spPr>
          <a:xfrm>
            <a:off x="1044701" y="4812607"/>
            <a:ext cx="11542526" cy="1569660"/>
          </a:xfrm>
          <a:prstGeom prst="rect">
            <a:avLst/>
          </a:prstGeom>
          <a:noFill/>
        </p:spPr>
        <p:txBody>
          <a:bodyPr wrap="square">
            <a:spAutoFit/>
          </a:bodyPr>
          <a:lstStyle/>
          <a:p>
            <a:r>
              <a:rPr lang="nl-NL" sz="1600" b="1" dirty="0">
                <a:latin typeface="+mj-lt"/>
              </a:rPr>
              <a:t>Waarom bad </a:t>
            </a:r>
            <a:r>
              <a:rPr lang="nl-NL" sz="1600" b="1" dirty="0" err="1">
                <a:latin typeface="+mj-lt"/>
              </a:rPr>
              <a:t>practice</a:t>
            </a:r>
            <a:r>
              <a:rPr lang="nl-NL" sz="1600" b="1" dirty="0">
                <a:latin typeface="+mj-lt"/>
              </a:rPr>
              <a:t>?</a:t>
            </a:r>
          </a:p>
          <a:p>
            <a:pPr marL="228600" indent="-228600">
              <a:buAutoNum type="arabicPeriod"/>
            </a:pPr>
            <a:r>
              <a:rPr lang="nl-NL" sz="1600" dirty="0">
                <a:solidFill>
                  <a:srgbClr val="FFC000"/>
                </a:solidFill>
                <a:latin typeface="+mj-lt"/>
              </a:rPr>
              <a:t>Doenlijkheid in kaart gebracht</a:t>
            </a:r>
            <a:r>
              <a:rPr lang="nl-NL" sz="1600" dirty="0">
                <a:latin typeface="+mj-lt"/>
              </a:rPr>
              <a:t>	  </a:t>
            </a:r>
            <a:r>
              <a:rPr lang="nl-NL" sz="1600" dirty="0">
                <a:solidFill>
                  <a:srgbClr val="FF0000"/>
                </a:solidFill>
                <a:latin typeface="+mj-lt"/>
              </a:rPr>
              <a:t>Niet tijdig – laat in het proces (uitvoeringstoets)</a:t>
            </a:r>
          </a:p>
          <a:p>
            <a:pPr marL="228600" indent="-228600">
              <a:buAutoNum type="arabicPeriod"/>
            </a:pPr>
            <a:r>
              <a:rPr lang="nl-NL" sz="1600" dirty="0">
                <a:solidFill>
                  <a:srgbClr val="FF0000"/>
                </a:solidFill>
                <a:latin typeface="+mj-lt"/>
              </a:rPr>
              <a:t>Afwegingen meegenomen	  Niet adequaat – hulpmiddelen onbekend, oordeel uitvoerder niet meegewogen</a:t>
            </a:r>
          </a:p>
          <a:p>
            <a:pPr marL="228600" indent="-228600">
              <a:buAutoNum type="arabicPeriod"/>
            </a:pPr>
            <a:r>
              <a:rPr lang="nl-NL" sz="1600" dirty="0">
                <a:solidFill>
                  <a:srgbClr val="00B050"/>
                </a:solidFill>
                <a:latin typeface="+mj-lt"/>
              </a:rPr>
              <a:t>Oordeel en afwegingen 		  </a:t>
            </a:r>
            <a:r>
              <a:rPr lang="nl-NL" sz="1600" dirty="0">
                <a:solidFill>
                  <a:srgbClr val="FFC000"/>
                </a:solidFill>
                <a:latin typeface="+mj-lt"/>
              </a:rPr>
              <a:t>Expliciet – </a:t>
            </a:r>
            <a:r>
              <a:rPr lang="nl-NL" sz="1600" dirty="0">
                <a:solidFill>
                  <a:srgbClr val="FF0000"/>
                </a:solidFill>
                <a:latin typeface="+mj-lt"/>
              </a:rPr>
              <a:t>hulpmiddel en afweging onbekend</a:t>
            </a:r>
            <a:r>
              <a:rPr lang="nl-NL" sz="1600" dirty="0">
                <a:latin typeface="+mj-lt"/>
              </a:rPr>
              <a:t>, </a:t>
            </a:r>
            <a:r>
              <a:rPr lang="nl-NL" sz="1600" dirty="0">
                <a:solidFill>
                  <a:srgbClr val="00B050"/>
                </a:solidFill>
                <a:latin typeface="+mj-lt"/>
              </a:rPr>
              <a:t>oordeel zichtbaar</a:t>
            </a:r>
          </a:p>
          <a:p>
            <a:r>
              <a:rPr lang="nl-NL" sz="1600" dirty="0">
                <a:solidFill>
                  <a:srgbClr val="00B050"/>
                </a:solidFill>
                <a:latin typeface="+mj-lt"/>
              </a:rPr>
              <a:t>    inzichtelijk gemaakt gemaakt</a:t>
            </a:r>
            <a:r>
              <a:rPr lang="nl-NL" sz="1600" dirty="0">
                <a:latin typeface="+mj-lt"/>
              </a:rPr>
              <a:t>		</a:t>
            </a:r>
            <a:endParaRPr lang="nl-NL" sz="1600" dirty="0">
              <a:solidFill>
                <a:srgbClr val="00B050"/>
              </a:solidFill>
              <a:latin typeface="+mj-lt"/>
            </a:endParaRPr>
          </a:p>
        </p:txBody>
      </p:sp>
      <p:sp>
        <p:nvSpPr>
          <p:cNvPr id="7" name="Tekstvak 6">
            <a:extLst>
              <a:ext uri="{FF2B5EF4-FFF2-40B4-BE49-F238E27FC236}">
                <a16:creationId xmlns:a16="http://schemas.microsoft.com/office/drawing/2014/main" id="{0DE12F5C-23DC-BA9C-D6D5-0E318C164641}"/>
              </a:ext>
            </a:extLst>
          </p:cNvPr>
          <p:cNvSpPr txBox="1"/>
          <p:nvPr/>
        </p:nvSpPr>
        <p:spPr>
          <a:xfrm>
            <a:off x="4392964" y="4911371"/>
            <a:ext cx="717392" cy="971100"/>
          </a:xfrm>
          <a:prstGeom prst="rect">
            <a:avLst/>
          </a:prstGeom>
          <a:noFill/>
        </p:spPr>
        <p:txBody>
          <a:bodyPr wrap="square">
            <a:spAutoFit/>
          </a:bodyPr>
          <a:lstStyle/>
          <a:p>
            <a:pPr>
              <a:lnSpc>
                <a:spcPct val="150000"/>
              </a:lnSpc>
            </a:pPr>
            <a:r>
              <a:rPr lang="nl-NL" sz="4400" dirty="0">
                <a:latin typeface="+mj-lt"/>
              </a:rPr>
              <a:t>}</a:t>
            </a:r>
          </a:p>
        </p:txBody>
      </p:sp>
      <p:grpSp>
        <p:nvGrpSpPr>
          <p:cNvPr id="8" name="Groep 7">
            <a:extLst>
              <a:ext uri="{FF2B5EF4-FFF2-40B4-BE49-F238E27FC236}">
                <a16:creationId xmlns:a16="http://schemas.microsoft.com/office/drawing/2014/main" id="{180E20B4-6B54-B989-67EE-5B5E6221F11E}"/>
              </a:ext>
            </a:extLst>
          </p:cNvPr>
          <p:cNvGrpSpPr/>
          <p:nvPr/>
        </p:nvGrpSpPr>
        <p:grpSpPr>
          <a:xfrm>
            <a:off x="2255064" y="1438491"/>
            <a:ext cx="7681871" cy="2751090"/>
            <a:chOff x="2301559" y="1644657"/>
            <a:chExt cx="7577886" cy="2762110"/>
          </a:xfrm>
        </p:grpSpPr>
        <p:pic>
          <p:nvPicPr>
            <p:cNvPr id="9" name="Afbeelding 8">
              <a:extLst>
                <a:ext uri="{FF2B5EF4-FFF2-40B4-BE49-F238E27FC236}">
                  <a16:creationId xmlns:a16="http://schemas.microsoft.com/office/drawing/2014/main" id="{2D34BEE2-5668-3E45-DFA4-9AA2E8633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1559" y="2132491"/>
              <a:ext cx="7577886" cy="2274276"/>
            </a:xfrm>
            <a:prstGeom prst="rect">
              <a:avLst/>
            </a:prstGeom>
          </p:spPr>
        </p:pic>
        <mc:AlternateContent xmlns:mc="http://schemas.openxmlformats.org/markup-compatibility/2006" xmlns:p14="http://schemas.microsoft.com/office/powerpoint/2010/main">
          <mc:Choice Requires="p14">
            <p:contentPart p14:bwMode="auto" r:id="rId3">
              <p14:nvContentPartPr>
                <p14:cNvPr id="10" name="Inkt 9">
                  <a:extLst>
                    <a:ext uri="{FF2B5EF4-FFF2-40B4-BE49-F238E27FC236}">
                      <a16:creationId xmlns:a16="http://schemas.microsoft.com/office/drawing/2014/main" id="{83DE14BE-CBE3-AE3C-BEF9-2D264E64D7A9}"/>
                    </a:ext>
                  </a:extLst>
                </p14:cNvPr>
                <p14:cNvContentPartPr/>
                <p14:nvPr/>
              </p14:nvContentPartPr>
              <p14:xfrm flipV="1">
                <a:off x="2563925" y="3149960"/>
                <a:ext cx="6824968" cy="121420"/>
              </p14:xfrm>
            </p:contentPart>
          </mc:Choice>
          <mc:Fallback xmlns="">
            <p:pic>
              <p:nvPicPr>
                <p:cNvPr id="2" name="Inkt 1">
                  <a:extLst>
                    <a:ext uri="{FF2B5EF4-FFF2-40B4-BE49-F238E27FC236}">
                      <a16:creationId xmlns:a16="http://schemas.microsoft.com/office/drawing/2014/main" id="{1B8B73CB-AC6C-2916-9142-3113541ED5DB}"/>
                    </a:ext>
                  </a:extLst>
                </p:cNvPr>
                <p:cNvPicPr/>
                <p:nvPr/>
              </p:nvPicPr>
              <p:blipFill>
                <a:blip r:embed="rId5"/>
                <a:stretch>
                  <a:fillRect/>
                </a:stretch>
              </p:blipFill>
              <p:spPr>
                <a:xfrm flipV="1">
                  <a:off x="2509921" y="3041226"/>
                  <a:ext cx="6932615" cy="338526"/>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t 10">
                  <a:extLst>
                    <a:ext uri="{FF2B5EF4-FFF2-40B4-BE49-F238E27FC236}">
                      <a16:creationId xmlns:a16="http://schemas.microsoft.com/office/drawing/2014/main" id="{036B27CE-49CC-9F1A-0890-5853680711E6}"/>
                    </a:ext>
                  </a:extLst>
                </p14:cNvPr>
                <p14:cNvContentPartPr/>
                <p14:nvPr/>
              </p14:nvContentPartPr>
              <p14:xfrm>
                <a:off x="5824555" y="2968650"/>
                <a:ext cx="3707708" cy="99651"/>
              </p14:xfrm>
            </p:contentPart>
          </mc:Choice>
          <mc:Fallback xmlns="">
            <p:pic>
              <p:nvPicPr>
                <p:cNvPr id="6" name="Inkt 5">
                  <a:extLst>
                    <a:ext uri="{FF2B5EF4-FFF2-40B4-BE49-F238E27FC236}">
                      <a16:creationId xmlns:a16="http://schemas.microsoft.com/office/drawing/2014/main" id="{A0BA010B-C303-15BF-CFB2-9D43D30CD45F}"/>
                    </a:ext>
                  </a:extLst>
                </p:cNvPr>
                <p:cNvPicPr/>
                <p:nvPr/>
              </p:nvPicPr>
              <p:blipFill>
                <a:blip r:embed="rId7"/>
                <a:stretch>
                  <a:fillRect/>
                </a:stretch>
              </p:blipFill>
              <p:spPr>
                <a:xfrm>
                  <a:off x="5770554" y="2859940"/>
                  <a:ext cx="3815350" cy="31670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t 11">
                  <a:extLst>
                    <a:ext uri="{FF2B5EF4-FFF2-40B4-BE49-F238E27FC236}">
                      <a16:creationId xmlns:a16="http://schemas.microsoft.com/office/drawing/2014/main" id="{B0402C7E-BA6D-D958-2857-D1FB63994F75}"/>
                    </a:ext>
                  </a:extLst>
                </p14:cNvPr>
                <p14:cNvContentPartPr/>
                <p14:nvPr/>
              </p14:nvContentPartPr>
              <p14:xfrm>
                <a:off x="4583667" y="2966445"/>
                <a:ext cx="1248840" cy="65160"/>
              </p14:xfrm>
            </p:contentPart>
          </mc:Choice>
          <mc:Fallback xmlns="">
            <p:pic>
              <p:nvPicPr>
                <p:cNvPr id="7" name="Inkt 6">
                  <a:extLst>
                    <a:ext uri="{FF2B5EF4-FFF2-40B4-BE49-F238E27FC236}">
                      <a16:creationId xmlns:a16="http://schemas.microsoft.com/office/drawing/2014/main" id="{BCB572D7-6007-8549-3405-EC4EBD1F4D3E}"/>
                    </a:ext>
                  </a:extLst>
                </p:cNvPr>
                <p:cNvPicPr/>
                <p:nvPr/>
              </p:nvPicPr>
              <p:blipFill>
                <a:blip r:embed="rId9"/>
                <a:stretch>
                  <a:fillRect/>
                </a:stretch>
              </p:blipFill>
              <p:spPr>
                <a:xfrm>
                  <a:off x="4529667" y="2857845"/>
                  <a:ext cx="1356480" cy="281998"/>
                </a:xfrm>
                <a:prstGeom prst="rect">
                  <a:avLst/>
                </a:prstGeom>
              </p:spPr>
            </p:pic>
          </mc:Fallback>
        </mc:AlternateContent>
        <p:sp>
          <p:nvSpPr>
            <p:cNvPr id="13" name="Tekstvak 12">
              <a:extLst>
                <a:ext uri="{FF2B5EF4-FFF2-40B4-BE49-F238E27FC236}">
                  <a16:creationId xmlns:a16="http://schemas.microsoft.com/office/drawing/2014/main" id="{FBD01FD8-1044-C228-A9D8-A6DF1751DE9D}"/>
                </a:ext>
              </a:extLst>
            </p:cNvPr>
            <p:cNvSpPr txBox="1"/>
            <p:nvPr/>
          </p:nvSpPr>
          <p:spPr>
            <a:xfrm>
              <a:off x="2394741" y="1644657"/>
              <a:ext cx="7137522" cy="492443"/>
            </a:xfrm>
            <a:prstGeom prst="rect">
              <a:avLst/>
            </a:prstGeom>
            <a:noFill/>
          </p:spPr>
          <p:txBody>
            <a:bodyPr wrap="square">
              <a:spAutoFit/>
            </a:bodyPr>
            <a:lstStyle/>
            <a:p>
              <a:pPr algn="l"/>
              <a:r>
                <a:rPr lang="nl-NL" sz="2600" b="1" i="0" dirty="0">
                  <a:solidFill>
                    <a:srgbClr val="154273"/>
                  </a:solidFill>
                  <a:effectLst/>
                  <a:latin typeface="Rijksoverheid Sans"/>
                </a:rPr>
                <a:t>Wet betaald ouderschapsverlof</a:t>
              </a:r>
            </a:p>
          </p:txBody>
        </p:sp>
      </p:grpSp>
      <p:sp>
        <p:nvSpPr>
          <p:cNvPr id="5" name="Rechthoek 4">
            <a:extLst>
              <a:ext uri="{FF2B5EF4-FFF2-40B4-BE49-F238E27FC236}">
                <a16:creationId xmlns:a16="http://schemas.microsoft.com/office/drawing/2014/main" id="{D6FFA751-77B1-B788-A9E1-E1BC9E526BB4}"/>
              </a:ext>
            </a:extLst>
          </p:cNvPr>
          <p:cNvSpPr/>
          <p:nvPr/>
        </p:nvSpPr>
        <p:spPr>
          <a:xfrm>
            <a:off x="10826885" y="6082896"/>
            <a:ext cx="992221" cy="778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14">
            <a:extLst>
              <a:ext uri="{FF2B5EF4-FFF2-40B4-BE49-F238E27FC236}">
                <a16:creationId xmlns:a16="http://schemas.microsoft.com/office/drawing/2014/main" id="{151516FD-17C6-6D74-2043-AE4FD87FF158}"/>
              </a:ext>
            </a:extLst>
          </p:cNvPr>
          <p:cNvPicPr>
            <a:picLocks noChangeAspect="1"/>
          </p:cNvPicPr>
          <p:nvPr/>
        </p:nvPicPr>
        <p:blipFill>
          <a:blip r:embed="rId10"/>
          <a:stretch>
            <a:fillRect/>
          </a:stretch>
        </p:blipFill>
        <p:spPr>
          <a:xfrm>
            <a:off x="5848232" y="-279843"/>
            <a:ext cx="495536" cy="999690"/>
          </a:xfrm>
          <a:prstGeom prst="rect">
            <a:avLst/>
          </a:prstGeom>
        </p:spPr>
      </p:pic>
      <p:sp>
        <p:nvSpPr>
          <p:cNvPr id="16" name="Tijdelijke aanduiding voor datum 15">
            <a:extLst>
              <a:ext uri="{FF2B5EF4-FFF2-40B4-BE49-F238E27FC236}">
                <a16:creationId xmlns:a16="http://schemas.microsoft.com/office/drawing/2014/main" id="{08825F89-FB20-6995-914E-5846648C3430}"/>
              </a:ext>
            </a:extLst>
          </p:cNvPr>
          <p:cNvSpPr>
            <a:spLocks noGrp="1"/>
          </p:cNvSpPr>
          <p:nvPr>
            <p:ph type="dt" sz="half" idx="10"/>
          </p:nvPr>
        </p:nvSpPr>
        <p:spPr/>
        <p:txBody>
          <a:bodyPr/>
          <a:lstStyle/>
          <a:p>
            <a:endParaRPr lang="nl-NL" dirty="0"/>
          </a:p>
        </p:txBody>
      </p:sp>
    </p:spTree>
    <p:extLst>
      <p:ext uri="{BB962C8B-B14F-4D97-AF65-F5344CB8AC3E}">
        <p14:creationId xmlns:p14="http://schemas.microsoft.com/office/powerpoint/2010/main" val="2221042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046BF569-76C1-B897-A5D8-A70D96DA892A}"/>
              </a:ext>
            </a:extLst>
          </p:cNvPr>
          <p:cNvSpPr txBox="1"/>
          <p:nvPr/>
        </p:nvSpPr>
        <p:spPr>
          <a:xfrm>
            <a:off x="1283067" y="1472877"/>
            <a:ext cx="9075567" cy="5203091"/>
          </a:xfrm>
          <a:prstGeom prst="rect">
            <a:avLst/>
          </a:prstGeom>
          <a:noFill/>
        </p:spPr>
        <p:txBody>
          <a:bodyPr wrap="square" rtlCol="0">
            <a:spAutoFit/>
          </a:bodyPr>
          <a:lstStyle/>
          <a:p>
            <a:r>
              <a:rPr lang="nl-NL" sz="2400" b="1" dirty="0">
                <a:solidFill>
                  <a:srgbClr val="154273"/>
                </a:solidFill>
              </a:rPr>
              <a:t>Programma</a:t>
            </a:r>
          </a:p>
          <a:p>
            <a:endParaRPr lang="nl-NL" sz="2200" dirty="0"/>
          </a:p>
          <a:p>
            <a:pPr marL="285750" indent="-285750">
              <a:lnSpc>
                <a:spcPct val="200000"/>
              </a:lnSpc>
              <a:buClr>
                <a:srgbClr val="154273"/>
              </a:buClr>
              <a:buSzPct val="110000"/>
              <a:buFont typeface="Verdana" panose="020B0604030504040204" pitchFamily="34" charset="0"/>
              <a:buChar char="›"/>
            </a:pPr>
            <a:r>
              <a:rPr lang="nl-NL" sz="2200" dirty="0"/>
              <a:t>Welkom en introductie</a:t>
            </a:r>
          </a:p>
          <a:p>
            <a:pPr marL="285750" indent="-285750">
              <a:lnSpc>
                <a:spcPct val="200000"/>
              </a:lnSpc>
              <a:buClr>
                <a:srgbClr val="154273"/>
              </a:buClr>
              <a:buSzPct val="110000"/>
              <a:buFont typeface="Verdana" panose="020B0604030504040204" pitchFamily="34" charset="0"/>
              <a:buChar char="›"/>
            </a:pPr>
            <a:r>
              <a:rPr lang="nl-NL" sz="2200" dirty="0"/>
              <a:t>Belang van </a:t>
            </a:r>
            <a:r>
              <a:rPr lang="nl-NL" sz="2200" dirty="0" err="1"/>
              <a:t>doenvermogen</a:t>
            </a:r>
            <a:r>
              <a:rPr lang="nl-NL" sz="2200" dirty="0"/>
              <a:t>/gedrag in beleidsvorming</a:t>
            </a:r>
          </a:p>
          <a:p>
            <a:pPr marL="285750" indent="-285750">
              <a:lnSpc>
                <a:spcPct val="200000"/>
              </a:lnSpc>
              <a:buClr>
                <a:srgbClr val="154273"/>
              </a:buClr>
              <a:buSzPct val="110000"/>
              <a:buFont typeface="Verdana" panose="020B0604030504040204" pitchFamily="34" charset="0"/>
              <a:buChar char="›"/>
            </a:pPr>
            <a:r>
              <a:rPr lang="nl-NL" sz="2200" dirty="0"/>
              <a:t>Voorbeelden</a:t>
            </a:r>
          </a:p>
          <a:p>
            <a:pPr marL="285750" indent="-285750">
              <a:lnSpc>
                <a:spcPct val="200000"/>
              </a:lnSpc>
              <a:buClr>
                <a:srgbClr val="154273"/>
              </a:buClr>
              <a:buSzPct val="110000"/>
              <a:buFont typeface="Verdana" panose="020B0604030504040204" pitchFamily="34" charset="0"/>
              <a:buChar char="›"/>
            </a:pPr>
            <a:r>
              <a:rPr lang="nl-NL" sz="2200" dirty="0"/>
              <a:t>Een doenlijk UWV</a:t>
            </a:r>
          </a:p>
          <a:p>
            <a:pPr marL="285750" indent="-285750">
              <a:lnSpc>
                <a:spcPct val="200000"/>
              </a:lnSpc>
              <a:buClr>
                <a:srgbClr val="154273"/>
              </a:buClr>
              <a:buSzPct val="110000"/>
              <a:buFont typeface="Verdana" panose="020B0604030504040204" pitchFamily="34" charset="0"/>
              <a:buChar char="›"/>
            </a:pPr>
            <a:r>
              <a:rPr lang="nl-NL" sz="2200" dirty="0"/>
              <a:t>Vragen en discussie</a:t>
            </a:r>
          </a:p>
          <a:p>
            <a:pPr marL="285750" indent="-285750">
              <a:lnSpc>
                <a:spcPct val="200000"/>
              </a:lnSpc>
              <a:buClr>
                <a:srgbClr val="154273"/>
              </a:buClr>
              <a:buSzPct val="110000"/>
              <a:buFont typeface="Verdana" panose="020B0604030504040204" pitchFamily="34" charset="0"/>
              <a:buChar char="›"/>
            </a:pPr>
            <a:endParaRPr lang="nl-NL" i="1" dirty="0">
              <a:solidFill>
                <a:srgbClr val="154273"/>
              </a:solidFill>
            </a:endParaRPr>
          </a:p>
          <a:p>
            <a:pPr lvl="1">
              <a:lnSpc>
                <a:spcPct val="200000"/>
              </a:lnSpc>
              <a:buClr>
                <a:srgbClr val="154273"/>
              </a:buClr>
              <a:buSzPct val="110000"/>
            </a:pPr>
            <a:endParaRPr lang="nl-NL" i="1" dirty="0">
              <a:solidFill>
                <a:srgbClr val="154273"/>
              </a:solidFill>
            </a:endParaRPr>
          </a:p>
        </p:txBody>
      </p:sp>
      <p:pic>
        <p:nvPicPr>
          <p:cNvPr id="2" name="Afbeelding 1">
            <a:extLst>
              <a:ext uri="{FF2B5EF4-FFF2-40B4-BE49-F238E27FC236}">
                <a16:creationId xmlns:a16="http://schemas.microsoft.com/office/drawing/2014/main" id="{2B0DCEFE-58EE-95FC-DF71-529700789613}"/>
              </a:ext>
            </a:extLst>
          </p:cNvPr>
          <p:cNvPicPr>
            <a:picLocks noChangeAspect="1"/>
          </p:cNvPicPr>
          <p:nvPr/>
        </p:nvPicPr>
        <p:blipFill>
          <a:blip r:embed="rId3"/>
          <a:stretch>
            <a:fillRect/>
          </a:stretch>
        </p:blipFill>
        <p:spPr>
          <a:xfrm>
            <a:off x="5848232" y="-279843"/>
            <a:ext cx="495536" cy="999690"/>
          </a:xfrm>
          <a:prstGeom prst="rect">
            <a:avLst/>
          </a:prstGeom>
        </p:spPr>
      </p:pic>
      <p:sp>
        <p:nvSpPr>
          <p:cNvPr id="6" name="Tijdelijke aanduiding voor datum 5">
            <a:extLst>
              <a:ext uri="{FF2B5EF4-FFF2-40B4-BE49-F238E27FC236}">
                <a16:creationId xmlns:a16="http://schemas.microsoft.com/office/drawing/2014/main" id="{F65F2424-B0CB-DFDC-87F4-258B6BC7948F}"/>
              </a:ext>
            </a:extLst>
          </p:cNvPr>
          <p:cNvSpPr>
            <a:spLocks noGrp="1"/>
          </p:cNvSpPr>
          <p:nvPr>
            <p:ph type="dt" sz="half" idx="10"/>
          </p:nvPr>
        </p:nvSpPr>
        <p:spPr/>
        <p:txBody>
          <a:bodyPr/>
          <a:lstStyle/>
          <a:p>
            <a:endParaRPr lang="nl-NL" dirty="0"/>
          </a:p>
        </p:txBody>
      </p:sp>
      <p:sp>
        <p:nvSpPr>
          <p:cNvPr id="7" name="Tijdelijke aanduiding voor dianummer 6">
            <a:extLst>
              <a:ext uri="{FF2B5EF4-FFF2-40B4-BE49-F238E27FC236}">
                <a16:creationId xmlns:a16="http://schemas.microsoft.com/office/drawing/2014/main" id="{BE955AFE-ECC6-B4B1-0413-C05534788E61}"/>
              </a:ext>
            </a:extLst>
          </p:cNvPr>
          <p:cNvSpPr>
            <a:spLocks noGrp="1"/>
          </p:cNvSpPr>
          <p:nvPr>
            <p:ph type="sldNum" sz="quarter" idx="12"/>
          </p:nvPr>
        </p:nvSpPr>
        <p:spPr/>
        <p:txBody>
          <a:bodyPr/>
          <a:lstStyle/>
          <a:p>
            <a:fld id="{10A0A6AF-03C5-477E-939A-E28F7E7F05EA}" type="slidenum">
              <a:rPr lang="nl-NL" smtClean="0"/>
              <a:pPr/>
              <a:t>2</a:t>
            </a:fld>
            <a:endParaRPr lang="nl-NL" dirty="0"/>
          </a:p>
        </p:txBody>
      </p:sp>
    </p:spTree>
    <p:extLst>
      <p:ext uri="{BB962C8B-B14F-4D97-AF65-F5344CB8AC3E}">
        <p14:creationId xmlns:p14="http://schemas.microsoft.com/office/powerpoint/2010/main" val="1660958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272334" y="1916349"/>
            <a:ext cx="5823666" cy="41396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itel 4"/>
          <p:cNvSpPr>
            <a:spLocks noGrp="1"/>
          </p:cNvSpPr>
          <p:nvPr>
            <p:ph type="title"/>
          </p:nvPr>
        </p:nvSpPr>
        <p:spPr>
          <a:xfrm>
            <a:off x="661776" y="453539"/>
            <a:ext cx="7146007" cy="1238248"/>
          </a:xfrm>
        </p:spPr>
        <p:txBody>
          <a:bodyPr/>
          <a:lstStyle/>
          <a:p>
            <a:pPr algn="r"/>
            <a:r>
              <a:rPr lang="nl-NL" dirty="0">
                <a:solidFill>
                  <a:srgbClr val="0078D2"/>
                </a:solidFill>
              </a:rPr>
              <a:t>Veel te leren van UWV over</a:t>
            </a:r>
            <a:br>
              <a:rPr lang="nl-NL" dirty="0">
                <a:solidFill>
                  <a:srgbClr val="0078D2"/>
                </a:solidFill>
              </a:rPr>
            </a:br>
            <a:r>
              <a:rPr lang="nl-NL" dirty="0">
                <a:solidFill>
                  <a:srgbClr val="0078D2"/>
                </a:solidFill>
              </a:rPr>
              <a:t>de inbedding van doenvermogen in het werk</a:t>
            </a:r>
          </a:p>
        </p:txBody>
      </p:sp>
      <p:pic>
        <p:nvPicPr>
          <p:cNvPr id="7" name="Afbeelding 6"/>
          <p:cNvPicPr>
            <a:picLocks noChangeAspect="1"/>
          </p:cNvPicPr>
          <p:nvPr/>
        </p:nvPicPr>
        <p:blipFill>
          <a:blip r:embed="rId4"/>
          <a:stretch>
            <a:fillRect/>
          </a:stretch>
        </p:blipFill>
        <p:spPr>
          <a:xfrm>
            <a:off x="10063267" y="3120376"/>
            <a:ext cx="1961842" cy="2765489"/>
          </a:xfrm>
          <a:prstGeom prst="rect">
            <a:avLst/>
          </a:prstGeom>
        </p:spPr>
      </p:pic>
      <p:pic>
        <p:nvPicPr>
          <p:cNvPr id="8" name="Afbeelding 7"/>
          <p:cNvPicPr>
            <a:picLocks noChangeAspect="1"/>
          </p:cNvPicPr>
          <p:nvPr/>
        </p:nvPicPr>
        <p:blipFill>
          <a:blip r:embed="rId5"/>
          <a:stretch>
            <a:fillRect/>
          </a:stretch>
        </p:blipFill>
        <p:spPr>
          <a:xfrm>
            <a:off x="7985303" y="157477"/>
            <a:ext cx="1934806" cy="2720820"/>
          </a:xfrm>
          <a:prstGeom prst="rect">
            <a:avLst/>
          </a:prstGeom>
        </p:spPr>
      </p:pic>
      <p:pic>
        <p:nvPicPr>
          <p:cNvPr id="9" name="Afbeelding 8"/>
          <p:cNvPicPr>
            <a:picLocks noChangeAspect="1"/>
          </p:cNvPicPr>
          <p:nvPr/>
        </p:nvPicPr>
        <p:blipFill>
          <a:blip r:embed="rId6"/>
          <a:stretch>
            <a:fillRect/>
          </a:stretch>
        </p:blipFill>
        <p:spPr>
          <a:xfrm>
            <a:off x="10275149" y="247524"/>
            <a:ext cx="1916851" cy="2708594"/>
          </a:xfrm>
          <a:prstGeom prst="rect">
            <a:avLst/>
          </a:prstGeom>
        </p:spPr>
      </p:pic>
      <p:pic>
        <p:nvPicPr>
          <p:cNvPr id="2" name="Afbeelding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28988" y="3429000"/>
            <a:ext cx="3391121" cy="17527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jdelijke aanduiding voor dianummer 2">
            <a:extLst>
              <a:ext uri="{FF2B5EF4-FFF2-40B4-BE49-F238E27FC236}">
                <a16:creationId xmlns:a16="http://schemas.microsoft.com/office/drawing/2014/main" id="{F2DEE605-8697-1774-F4AF-55ABFFFFBBB4}"/>
              </a:ext>
            </a:extLst>
          </p:cNvPr>
          <p:cNvSpPr>
            <a:spLocks noGrp="1"/>
          </p:cNvSpPr>
          <p:nvPr>
            <p:ph type="sldNum" sz="quarter" idx="16"/>
          </p:nvPr>
        </p:nvSpPr>
        <p:spPr/>
        <p:txBody>
          <a:bodyPr/>
          <a:lstStyle/>
          <a:p>
            <a:fld id="{EEC0F82C-4994-47DA-8D9B-99D78D224F6D}" type="slidenum">
              <a:rPr lang="en-GB" smtClean="0"/>
              <a:pPr/>
              <a:t>20</a:t>
            </a:fld>
            <a:endParaRPr lang="en-GB" dirty="0"/>
          </a:p>
        </p:txBody>
      </p:sp>
    </p:spTree>
    <p:extLst>
      <p:ext uri="{BB962C8B-B14F-4D97-AF65-F5344CB8AC3E}">
        <p14:creationId xmlns:p14="http://schemas.microsoft.com/office/powerpoint/2010/main" val="180986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hoek 13"/>
          <p:cNvSpPr/>
          <p:nvPr/>
        </p:nvSpPr>
        <p:spPr>
          <a:xfrm>
            <a:off x="0" y="1631066"/>
            <a:ext cx="12192000" cy="3136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4"/>
          <p:cNvSpPr>
            <a:spLocks noGrp="1"/>
          </p:cNvSpPr>
          <p:nvPr>
            <p:ph type="title"/>
          </p:nvPr>
        </p:nvSpPr>
        <p:spPr>
          <a:xfrm>
            <a:off x="249830" y="519220"/>
            <a:ext cx="11049000" cy="1238248"/>
          </a:xfrm>
        </p:spPr>
        <p:txBody>
          <a:bodyPr/>
          <a:lstStyle/>
          <a:p>
            <a:r>
              <a:rPr lang="nl-NL" dirty="0"/>
              <a:t>Doenvermogen relevant op vier niveaus </a:t>
            </a:r>
          </a:p>
        </p:txBody>
      </p:sp>
      <p:sp>
        <p:nvSpPr>
          <p:cNvPr id="3" name="Tekstvak 2"/>
          <p:cNvSpPr txBox="1"/>
          <p:nvPr/>
        </p:nvSpPr>
        <p:spPr>
          <a:xfrm>
            <a:off x="752916" y="3842949"/>
            <a:ext cx="1866900" cy="369332"/>
          </a:xfrm>
          <a:prstGeom prst="rect">
            <a:avLst/>
          </a:prstGeom>
          <a:noFill/>
        </p:spPr>
        <p:txBody>
          <a:bodyPr wrap="square" rtlCol="0">
            <a:spAutoFit/>
          </a:bodyPr>
          <a:lstStyle/>
          <a:p>
            <a:pPr algn="ctr"/>
            <a:r>
              <a:rPr lang="nl-NL" b="1" dirty="0"/>
              <a:t>Persoonlijk</a:t>
            </a:r>
          </a:p>
        </p:txBody>
      </p:sp>
      <p:sp>
        <p:nvSpPr>
          <p:cNvPr id="6" name="Tekstvak 5"/>
          <p:cNvSpPr txBox="1"/>
          <p:nvPr/>
        </p:nvSpPr>
        <p:spPr>
          <a:xfrm>
            <a:off x="3314133" y="3842949"/>
            <a:ext cx="2078126" cy="646331"/>
          </a:xfrm>
          <a:prstGeom prst="rect">
            <a:avLst/>
          </a:prstGeom>
          <a:noFill/>
        </p:spPr>
        <p:txBody>
          <a:bodyPr wrap="square" rtlCol="0">
            <a:spAutoFit/>
          </a:bodyPr>
          <a:lstStyle/>
          <a:p>
            <a:pPr algn="ctr"/>
            <a:r>
              <a:rPr lang="nl-NL" b="1" dirty="0"/>
              <a:t>Situatie/</a:t>
            </a:r>
          </a:p>
          <a:p>
            <a:pPr algn="ctr"/>
            <a:r>
              <a:rPr lang="nl-NL" b="1" dirty="0"/>
              <a:t>omgeving</a:t>
            </a:r>
          </a:p>
        </p:txBody>
      </p:sp>
      <p:sp>
        <p:nvSpPr>
          <p:cNvPr id="7" name="Tekstvak 6"/>
          <p:cNvSpPr txBox="1"/>
          <p:nvPr/>
        </p:nvSpPr>
        <p:spPr>
          <a:xfrm>
            <a:off x="9216135" y="3748606"/>
            <a:ext cx="2117314" cy="646331"/>
          </a:xfrm>
          <a:prstGeom prst="rect">
            <a:avLst/>
          </a:prstGeom>
          <a:noFill/>
        </p:spPr>
        <p:txBody>
          <a:bodyPr wrap="square" rtlCol="0">
            <a:spAutoFit/>
          </a:bodyPr>
          <a:lstStyle/>
          <a:p>
            <a:pPr algn="ctr"/>
            <a:r>
              <a:rPr lang="nl-NL" b="1" dirty="0" err="1"/>
              <a:t>Uitvoerings-proces</a:t>
            </a:r>
            <a:endParaRPr lang="nl-NL" b="1" dirty="0"/>
          </a:p>
        </p:txBody>
      </p:sp>
      <p:sp>
        <p:nvSpPr>
          <p:cNvPr id="8" name="Tekstvak 7"/>
          <p:cNvSpPr txBox="1"/>
          <p:nvPr/>
        </p:nvSpPr>
        <p:spPr>
          <a:xfrm>
            <a:off x="6183647" y="3984484"/>
            <a:ext cx="2400300" cy="369332"/>
          </a:xfrm>
          <a:prstGeom prst="rect">
            <a:avLst/>
          </a:prstGeom>
          <a:noFill/>
        </p:spPr>
        <p:txBody>
          <a:bodyPr wrap="square" rtlCol="0">
            <a:spAutoFit/>
          </a:bodyPr>
          <a:lstStyle/>
          <a:p>
            <a:pPr algn="ctr"/>
            <a:r>
              <a:rPr lang="nl-NL" b="1" dirty="0"/>
              <a:t>Beleid</a:t>
            </a:r>
          </a:p>
        </p:txBody>
      </p:sp>
      <p:pic>
        <p:nvPicPr>
          <p:cNvPr id="10" name="Afbeelding 9"/>
          <p:cNvPicPr>
            <a:picLocks noChangeAspect="1"/>
          </p:cNvPicPr>
          <p:nvPr/>
        </p:nvPicPr>
        <p:blipFill rotWithShape="1">
          <a:blip r:embed="rId3">
            <a:extLst>
              <a:ext uri="{28A0092B-C50C-407E-A947-70E740481C1C}">
                <a14:useLocalDpi xmlns:a14="http://schemas.microsoft.com/office/drawing/2010/main" val="0"/>
              </a:ext>
            </a:extLst>
          </a:blip>
          <a:srcRect b="16211"/>
          <a:stretch/>
        </p:blipFill>
        <p:spPr>
          <a:xfrm>
            <a:off x="6183647" y="2042949"/>
            <a:ext cx="2148259" cy="1800000"/>
          </a:xfrm>
          <a:prstGeom prst="rect">
            <a:avLst/>
          </a:prstGeom>
        </p:spPr>
      </p:pic>
      <p:pic>
        <p:nvPicPr>
          <p:cNvPr id="11" name="Afbeelding 10"/>
          <p:cNvPicPr>
            <a:picLocks noChangeAspect="1"/>
          </p:cNvPicPr>
          <p:nvPr/>
        </p:nvPicPr>
        <p:blipFill rotWithShape="1">
          <a:blip r:embed="rId4">
            <a:extLst>
              <a:ext uri="{28A0092B-C50C-407E-A947-70E740481C1C}">
                <a14:useLocalDpi xmlns:a14="http://schemas.microsoft.com/office/drawing/2010/main" val="0"/>
              </a:ext>
            </a:extLst>
          </a:blip>
          <a:srcRect b="14987"/>
          <a:stretch/>
        </p:blipFill>
        <p:spPr>
          <a:xfrm>
            <a:off x="9161505" y="1901414"/>
            <a:ext cx="2117313" cy="1800000"/>
          </a:xfrm>
          <a:prstGeom prst="rect">
            <a:avLst/>
          </a:prstGeom>
        </p:spPr>
      </p:pic>
      <p:pic>
        <p:nvPicPr>
          <p:cNvPr id="12" name="Afbeelding 11"/>
          <p:cNvPicPr>
            <a:picLocks noChangeAspect="1"/>
          </p:cNvPicPr>
          <p:nvPr/>
        </p:nvPicPr>
        <p:blipFill rotWithShape="1">
          <a:blip r:embed="rId5">
            <a:extLst>
              <a:ext uri="{28A0092B-C50C-407E-A947-70E740481C1C}">
                <a14:useLocalDpi xmlns:a14="http://schemas.microsoft.com/office/drawing/2010/main" val="0"/>
              </a:ext>
            </a:extLst>
          </a:blip>
          <a:srcRect b="13384"/>
          <a:stretch/>
        </p:blipFill>
        <p:spPr>
          <a:xfrm>
            <a:off x="3314133" y="2042949"/>
            <a:ext cx="2078125" cy="1800000"/>
          </a:xfrm>
          <a:prstGeom prst="rect">
            <a:avLst/>
          </a:prstGeom>
        </p:spPr>
      </p:pic>
      <p:pic>
        <p:nvPicPr>
          <p:cNvPr id="13" name="Afbeelding 12"/>
          <p:cNvPicPr>
            <a:picLocks noChangeAspect="1"/>
          </p:cNvPicPr>
          <p:nvPr/>
        </p:nvPicPr>
        <p:blipFill rotWithShape="1">
          <a:blip r:embed="rId6">
            <a:extLst>
              <a:ext uri="{28A0092B-C50C-407E-A947-70E740481C1C}">
                <a14:useLocalDpi xmlns:a14="http://schemas.microsoft.com/office/drawing/2010/main" val="0"/>
              </a:ext>
            </a:extLst>
          </a:blip>
          <a:srcRect b="13377"/>
          <a:stretch/>
        </p:blipFill>
        <p:spPr>
          <a:xfrm>
            <a:off x="647384" y="1901414"/>
            <a:ext cx="2077965" cy="1800000"/>
          </a:xfrm>
          <a:prstGeom prst="rect">
            <a:avLst/>
          </a:prstGeom>
        </p:spPr>
      </p:pic>
      <p:grpSp>
        <p:nvGrpSpPr>
          <p:cNvPr id="22" name="Groep 21"/>
          <p:cNvGrpSpPr/>
          <p:nvPr/>
        </p:nvGrpSpPr>
        <p:grpSpPr>
          <a:xfrm>
            <a:off x="63336" y="4618666"/>
            <a:ext cx="2813491" cy="1485900"/>
            <a:chOff x="94809" y="5350184"/>
            <a:chExt cx="2813491" cy="1485900"/>
          </a:xfrm>
        </p:grpSpPr>
        <p:sp>
          <p:nvSpPr>
            <p:cNvPr id="9" name="Traan 8"/>
            <p:cNvSpPr/>
            <p:nvPr/>
          </p:nvSpPr>
          <p:spPr>
            <a:xfrm>
              <a:off x="94809" y="5350184"/>
              <a:ext cx="2813491" cy="1485900"/>
            </a:xfrm>
            <a:prstGeom prst="teardrop">
              <a:avLst>
                <a:gd name="adj" fmla="val 89166"/>
              </a:avLst>
            </a:prstGeom>
            <a:solidFill>
              <a:srgbClr val="00338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p:cNvSpPr txBox="1"/>
            <p:nvPr/>
          </p:nvSpPr>
          <p:spPr>
            <a:xfrm>
              <a:off x="161372" y="5430348"/>
              <a:ext cx="2730500" cy="1200329"/>
            </a:xfrm>
            <a:prstGeom prst="rect">
              <a:avLst/>
            </a:prstGeom>
            <a:noFill/>
          </p:spPr>
          <p:txBody>
            <a:bodyPr wrap="square" rtlCol="0">
              <a:spAutoFit/>
            </a:bodyPr>
            <a:lstStyle/>
            <a:p>
              <a:pPr algn="ctr"/>
              <a:r>
                <a:rPr lang="nl-NL" dirty="0">
                  <a:solidFill>
                    <a:schemeClr val="bg1"/>
                  </a:solidFill>
                </a:rPr>
                <a:t>Individuele verschillen tussen mensen zijn robuust en weinig trainbaar</a:t>
              </a:r>
            </a:p>
          </p:txBody>
        </p:sp>
      </p:grpSp>
      <p:grpSp>
        <p:nvGrpSpPr>
          <p:cNvPr id="23" name="Groep 22"/>
          <p:cNvGrpSpPr/>
          <p:nvPr/>
        </p:nvGrpSpPr>
        <p:grpSpPr>
          <a:xfrm>
            <a:off x="3039545" y="4564965"/>
            <a:ext cx="2761143" cy="1485900"/>
            <a:chOff x="3013187" y="5302222"/>
            <a:chExt cx="2761143" cy="1485900"/>
          </a:xfrm>
        </p:grpSpPr>
        <p:sp>
          <p:nvSpPr>
            <p:cNvPr id="17" name="Traan 16"/>
            <p:cNvSpPr/>
            <p:nvPr/>
          </p:nvSpPr>
          <p:spPr>
            <a:xfrm rot="10800000" flipH="1">
              <a:off x="3013187" y="5302222"/>
              <a:ext cx="2761143" cy="1485900"/>
            </a:xfrm>
            <a:prstGeom prst="teardrop">
              <a:avLst>
                <a:gd name="adj" fmla="val 57685"/>
              </a:avLst>
            </a:prstGeom>
            <a:solidFill>
              <a:srgbClr val="00338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ekstvak 18"/>
            <p:cNvSpPr txBox="1"/>
            <p:nvPr/>
          </p:nvSpPr>
          <p:spPr>
            <a:xfrm>
              <a:off x="3028509" y="5425118"/>
              <a:ext cx="2730500" cy="1200329"/>
            </a:xfrm>
            <a:prstGeom prst="rect">
              <a:avLst/>
            </a:prstGeom>
            <a:noFill/>
          </p:spPr>
          <p:txBody>
            <a:bodyPr wrap="square" rtlCol="0">
              <a:spAutoFit/>
            </a:bodyPr>
            <a:lstStyle>
              <a:defPPr>
                <a:defRPr lang="en-US"/>
              </a:defPPr>
              <a:lvl1pPr algn="ctr">
                <a:defRPr>
                  <a:solidFill>
                    <a:schemeClr val="bg1"/>
                  </a:solidFill>
                </a:defRPr>
              </a:lvl1pPr>
            </a:lstStyle>
            <a:p>
              <a:r>
                <a:rPr lang="nl-NL" dirty="0"/>
                <a:t>Kan zorgen voor stress, waardoor het doenvermogen vermindert</a:t>
              </a:r>
            </a:p>
          </p:txBody>
        </p:sp>
      </p:grpSp>
      <p:grpSp>
        <p:nvGrpSpPr>
          <p:cNvPr id="24" name="Groep 23"/>
          <p:cNvGrpSpPr/>
          <p:nvPr/>
        </p:nvGrpSpPr>
        <p:grpSpPr>
          <a:xfrm>
            <a:off x="9045135" y="4449494"/>
            <a:ext cx="2847772" cy="1471168"/>
            <a:chOff x="6005594" y="5287564"/>
            <a:chExt cx="2847772" cy="1485900"/>
          </a:xfrm>
        </p:grpSpPr>
        <p:sp>
          <p:nvSpPr>
            <p:cNvPr id="16" name="Traan 15"/>
            <p:cNvSpPr/>
            <p:nvPr/>
          </p:nvSpPr>
          <p:spPr>
            <a:xfrm rot="10800000">
              <a:off x="6005594" y="5287564"/>
              <a:ext cx="2813491" cy="1485900"/>
            </a:xfrm>
            <a:prstGeom prst="teardrop">
              <a:avLst>
                <a:gd name="adj" fmla="val 92778"/>
              </a:avLst>
            </a:prstGeom>
            <a:solidFill>
              <a:srgbClr val="00338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p:cNvSpPr txBox="1"/>
            <p:nvPr/>
          </p:nvSpPr>
          <p:spPr>
            <a:xfrm>
              <a:off x="6039875" y="5518335"/>
              <a:ext cx="2813491" cy="1212349"/>
            </a:xfrm>
            <a:prstGeom prst="rect">
              <a:avLst/>
            </a:prstGeom>
            <a:noFill/>
          </p:spPr>
          <p:txBody>
            <a:bodyPr wrap="square" rtlCol="0">
              <a:spAutoFit/>
            </a:bodyPr>
            <a:lstStyle>
              <a:defPPr>
                <a:defRPr lang="en-US"/>
              </a:defPPr>
              <a:lvl1pPr algn="ctr">
                <a:defRPr>
                  <a:solidFill>
                    <a:schemeClr val="bg1"/>
                  </a:solidFill>
                </a:defRPr>
              </a:lvl1pPr>
            </a:lstStyle>
            <a:p>
              <a:r>
                <a:rPr lang="nl-NL" dirty="0"/>
                <a:t>Rekening houden met doenvermogen in uitvoeringsprocessen en cliëntcontact</a:t>
              </a:r>
            </a:p>
          </p:txBody>
        </p:sp>
      </p:grpSp>
      <p:grpSp>
        <p:nvGrpSpPr>
          <p:cNvPr id="25" name="Groep 24"/>
          <p:cNvGrpSpPr/>
          <p:nvPr/>
        </p:nvGrpSpPr>
        <p:grpSpPr>
          <a:xfrm>
            <a:off x="5963126" y="4685676"/>
            <a:ext cx="2960719" cy="1387932"/>
            <a:chOff x="8970259" y="5389575"/>
            <a:chExt cx="2960719" cy="1387932"/>
          </a:xfrm>
        </p:grpSpPr>
        <p:sp>
          <p:nvSpPr>
            <p:cNvPr id="15" name="Traan 14"/>
            <p:cNvSpPr/>
            <p:nvPr/>
          </p:nvSpPr>
          <p:spPr>
            <a:xfrm rot="415579" flipH="1">
              <a:off x="9043410" y="5389575"/>
              <a:ext cx="2887568" cy="1387932"/>
            </a:xfrm>
            <a:prstGeom prst="teardrop">
              <a:avLst/>
            </a:prstGeom>
            <a:solidFill>
              <a:srgbClr val="00338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kstvak 20"/>
            <p:cNvSpPr txBox="1"/>
            <p:nvPr/>
          </p:nvSpPr>
          <p:spPr>
            <a:xfrm>
              <a:off x="8970259" y="5568847"/>
              <a:ext cx="2730500" cy="923330"/>
            </a:xfrm>
            <a:prstGeom prst="rect">
              <a:avLst/>
            </a:prstGeom>
            <a:noFill/>
          </p:spPr>
          <p:txBody>
            <a:bodyPr wrap="square" rtlCol="0">
              <a:spAutoFit/>
            </a:bodyPr>
            <a:lstStyle>
              <a:defPPr>
                <a:defRPr lang="en-US"/>
              </a:defPPr>
              <a:lvl1pPr algn="ctr">
                <a:defRPr>
                  <a:solidFill>
                    <a:schemeClr val="bg1"/>
                  </a:solidFill>
                </a:defRPr>
              </a:lvl1pPr>
            </a:lstStyle>
            <a:p>
              <a:r>
                <a:rPr lang="nl-NL" dirty="0"/>
                <a:t>Doenvermogentoets voor beleid, wet- en regelgeving</a:t>
              </a:r>
            </a:p>
          </p:txBody>
        </p:sp>
      </p:grpSp>
      <p:sp>
        <p:nvSpPr>
          <p:cNvPr id="2" name="Tijdelijke aanduiding voor dianummer 1">
            <a:extLst>
              <a:ext uri="{FF2B5EF4-FFF2-40B4-BE49-F238E27FC236}">
                <a16:creationId xmlns:a16="http://schemas.microsoft.com/office/drawing/2014/main" id="{D81B562D-38F3-8325-5878-D0F4F9804911}"/>
              </a:ext>
            </a:extLst>
          </p:cNvPr>
          <p:cNvSpPr>
            <a:spLocks noGrp="1"/>
          </p:cNvSpPr>
          <p:nvPr>
            <p:ph type="sldNum" sz="quarter" idx="16"/>
          </p:nvPr>
        </p:nvSpPr>
        <p:spPr/>
        <p:txBody>
          <a:bodyPr/>
          <a:lstStyle/>
          <a:p>
            <a:fld id="{EEC0F82C-4994-47DA-8D9B-99D78D224F6D}" type="slidenum">
              <a:rPr lang="en-GB" smtClean="0"/>
              <a:pPr/>
              <a:t>21</a:t>
            </a:fld>
            <a:endParaRPr lang="en-GB" dirty="0"/>
          </a:p>
        </p:txBody>
      </p:sp>
    </p:spTree>
    <p:extLst>
      <p:ext uri="{BB962C8B-B14F-4D97-AF65-F5344CB8AC3E}">
        <p14:creationId xmlns:p14="http://schemas.microsoft.com/office/powerpoint/2010/main" val="180358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p:cNvSpPr/>
          <p:nvPr/>
        </p:nvSpPr>
        <p:spPr>
          <a:xfrm>
            <a:off x="0" y="0"/>
            <a:ext cx="32639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4"/>
          <p:cNvSpPr>
            <a:spLocks noGrp="1"/>
          </p:cNvSpPr>
          <p:nvPr>
            <p:ph type="title"/>
          </p:nvPr>
        </p:nvSpPr>
        <p:spPr>
          <a:xfrm>
            <a:off x="3467100" y="285752"/>
            <a:ext cx="8153400" cy="1238248"/>
          </a:xfrm>
        </p:spPr>
        <p:txBody>
          <a:bodyPr/>
          <a:lstStyle/>
          <a:p>
            <a:r>
              <a:rPr lang="nl-NL" dirty="0"/>
              <a:t>Doenvermogen op persoonlijk niveau</a:t>
            </a:r>
          </a:p>
        </p:txBody>
      </p:sp>
      <p:sp>
        <p:nvSpPr>
          <p:cNvPr id="6" name="Tekstvak 5"/>
          <p:cNvSpPr txBox="1"/>
          <p:nvPr/>
        </p:nvSpPr>
        <p:spPr>
          <a:xfrm>
            <a:off x="571500" y="4021768"/>
            <a:ext cx="2077965" cy="369332"/>
          </a:xfrm>
          <a:prstGeom prst="rect">
            <a:avLst/>
          </a:prstGeom>
          <a:noFill/>
        </p:spPr>
        <p:txBody>
          <a:bodyPr wrap="square" rtlCol="0">
            <a:spAutoFit/>
          </a:bodyPr>
          <a:lstStyle/>
          <a:p>
            <a:pPr algn="ctr"/>
            <a:r>
              <a:rPr lang="nl-NL" b="1" dirty="0"/>
              <a:t>Persoonlijk</a:t>
            </a:r>
          </a:p>
        </p:txBody>
      </p:sp>
      <p:pic>
        <p:nvPicPr>
          <p:cNvPr id="7" name="Afbeelding 6"/>
          <p:cNvPicPr>
            <a:picLocks noChangeAspect="1"/>
          </p:cNvPicPr>
          <p:nvPr/>
        </p:nvPicPr>
        <p:blipFill rotWithShape="1">
          <a:blip r:embed="rId2">
            <a:extLst>
              <a:ext uri="{28A0092B-C50C-407E-A947-70E740481C1C}">
                <a14:useLocalDpi xmlns:a14="http://schemas.microsoft.com/office/drawing/2010/main" val="0"/>
              </a:ext>
            </a:extLst>
          </a:blip>
          <a:srcRect b="13377"/>
          <a:stretch/>
        </p:blipFill>
        <p:spPr>
          <a:xfrm>
            <a:off x="571501" y="2080233"/>
            <a:ext cx="2077965" cy="1800000"/>
          </a:xfrm>
          <a:prstGeom prst="rect">
            <a:avLst/>
          </a:prstGeom>
        </p:spPr>
      </p:pic>
      <p:sp>
        <p:nvSpPr>
          <p:cNvPr id="9" name="Tekstvak 8"/>
          <p:cNvSpPr txBox="1"/>
          <p:nvPr/>
        </p:nvSpPr>
        <p:spPr>
          <a:xfrm>
            <a:off x="3467100" y="1210803"/>
            <a:ext cx="8712200" cy="1477328"/>
          </a:xfrm>
          <a:prstGeom prst="rect">
            <a:avLst/>
          </a:prstGeom>
          <a:noFill/>
        </p:spPr>
        <p:txBody>
          <a:bodyPr wrap="square" rtlCol="0" anchor="t">
            <a:spAutoFit/>
          </a:bodyPr>
          <a:lstStyle/>
          <a:p>
            <a:pPr marL="342900" indent="-342900">
              <a:lnSpc>
                <a:spcPct val="250000"/>
              </a:lnSpc>
              <a:buAutoNum type="arabicPeriod"/>
            </a:pPr>
            <a:r>
              <a:rPr lang="nl-NL" dirty="0">
                <a:solidFill>
                  <a:srgbClr val="003383"/>
                </a:solidFill>
              </a:rPr>
              <a:t>Individuele verschillen  </a:t>
            </a:r>
            <a:r>
              <a:rPr lang="nl-NL" dirty="0"/>
              <a:t>- Natuurlijke aanleg voor doenvermogen</a:t>
            </a:r>
          </a:p>
          <a:p>
            <a:pPr marL="342900" indent="-342900">
              <a:lnSpc>
                <a:spcPct val="250000"/>
              </a:lnSpc>
              <a:buAutoNum type="arabicPeriod"/>
            </a:pPr>
            <a:r>
              <a:rPr lang="nl-NL" dirty="0">
                <a:solidFill>
                  <a:srgbClr val="003383"/>
                </a:solidFill>
              </a:rPr>
              <a:t>Bijna niet te trainen </a:t>
            </a:r>
            <a:r>
              <a:rPr lang="nl-NL" dirty="0"/>
              <a:t>	    - robuuste eigenschappen</a:t>
            </a:r>
          </a:p>
        </p:txBody>
      </p:sp>
      <p:grpSp>
        <p:nvGrpSpPr>
          <p:cNvPr id="26" name="Groep 25"/>
          <p:cNvGrpSpPr/>
          <p:nvPr/>
        </p:nvGrpSpPr>
        <p:grpSpPr>
          <a:xfrm>
            <a:off x="4658882" y="3613182"/>
            <a:ext cx="5249418" cy="2262605"/>
            <a:chOff x="4658882" y="3613182"/>
            <a:chExt cx="5249418" cy="2262605"/>
          </a:xfrm>
        </p:grpSpPr>
        <p:pic>
          <p:nvPicPr>
            <p:cNvPr id="11" name="Afbeelding 10"/>
            <p:cNvPicPr>
              <a:picLocks noChangeAspect="1"/>
            </p:cNvPicPr>
            <p:nvPr/>
          </p:nvPicPr>
          <p:blipFill rotWithShape="1">
            <a:blip r:embed="rId3">
              <a:extLst>
                <a:ext uri="{28A0092B-C50C-407E-A947-70E740481C1C}">
                  <a14:useLocalDpi xmlns:a14="http://schemas.microsoft.com/office/drawing/2010/main" val="0"/>
                </a:ext>
              </a:extLst>
            </a:blip>
            <a:srcRect l="28149" r="29074" b="13889"/>
            <a:stretch/>
          </p:blipFill>
          <p:spPr>
            <a:xfrm>
              <a:off x="4658882" y="4072543"/>
              <a:ext cx="894193" cy="1800000"/>
            </a:xfrm>
            <a:prstGeom prst="rect">
              <a:avLst/>
            </a:prstGeom>
          </p:spPr>
        </p:pic>
        <p:sp>
          <p:nvSpPr>
            <p:cNvPr id="12" name="Afgeronde rechthoek 11"/>
            <p:cNvSpPr/>
            <p:nvPr/>
          </p:nvSpPr>
          <p:spPr>
            <a:xfrm>
              <a:off x="5476875" y="3665816"/>
              <a:ext cx="228600" cy="1080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Afgeronde rechthoek 12"/>
            <p:cNvSpPr/>
            <p:nvPr/>
          </p:nvSpPr>
          <p:spPr>
            <a:xfrm>
              <a:off x="5476875" y="3665816"/>
              <a:ext cx="228600" cy="16221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p:cNvSpPr/>
            <p:nvPr/>
          </p:nvSpPr>
          <p:spPr>
            <a:xfrm>
              <a:off x="5476875" y="3774192"/>
              <a:ext cx="228600" cy="811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Afbeelding 15"/>
            <p:cNvPicPr>
              <a:picLocks noChangeAspect="1"/>
            </p:cNvPicPr>
            <p:nvPr/>
          </p:nvPicPr>
          <p:blipFill rotWithShape="1">
            <a:blip r:embed="rId3">
              <a:extLst>
                <a:ext uri="{28A0092B-C50C-407E-A947-70E740481C1C}">
                  <a14:useLocalDpi xmlns:a14="http://schemas.microsoft.com/office/drawing/2010/main" val="0"/>
                </a:ext>
              </a:extLst>
            </a:blip>
            <a:srcRect l="28149" r="29074" b="13889"/>
            <a:stretch/>
          </p:blipFill>
          <p:spPr>
            <a:xfrm>
              <a:off x="6672693" y="4058009"/>
              <a:ext cx="894193" cy="1800000"/>
            </a:xfrm>
            <a:prstGeom prst="rect">
              <a:avLst/>
            </a:prstGeom>
          </p:spPr>
        </p:pic>
        <p:sp>
          <p:nvSpPr>
            <p:cNvPr id="17" name="Afgeronde rechthoek 16"/>
            <p:cNvSpPr/>
            <p:nvPr/>
          </p:nvSpPr>
          <p:spPr>
            <a:xfrm>
              <a:off x="7485493" y="3665816"/>
              <a:ext cx="228600" cy="1080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Afgeronde rechthoek 17"/>
            <p:cNvSpPr/>
            <p:nvPr/>
          </p:nvSpPr>
          <p:spPr>
            <a:xfrm>
              <a:off x="7485493" y="3665816"/>
              <a:ext cx="228600" cy="7331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p:cNvSpPr/>
            <p:nvPr/>
          </p:nvSpPr>
          <p:spPr>
            <a:xfrm>
              <a:off x="7485493" y="3702057"/>
              <a:ext cx="228600" cy="721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p:cNvPicPr>
              <a:picLocks noChangeAspect="1"/>
            </p:cNvPicPr>
            <p:nvPr/>
          </p:nvPicPr>
          <p:blipFill rotWithShape="1">
            <a:blip r:embed="rId3">
              <a:extLst>
                <a:ext uri="{28A0092B-C50C-407E-A947-70E740481C1C}">
                  <a14:useLocalDpi xmlns:a14="http://schemas.microsoft.com/office/drawing/2010/main" val="0"/>
                </a:ext>
              </a:extLst>
            </a:blip>
            <a:srcRect l="28149" r="29074" b="13889"/>
            <a:stretch/>
          </p:blipFill>
          <p:spPr>
            <a:xfrm>
              <a:off x="8899807" y="4075787"/>
              <a:ext cx="894193" cy="1800000"/>
            </a:xfrm>
            <a:prstGeom prst="rect">
              <a:avLst/>
            </a:prstGeom>
          </p:spPr>
        </p:pic>
        <p:sp>
          <p:nvSpPr>
            <p:cNvPr id="22" name="Afgeronde rechthoek 21"/>
            <p:cNvSpPr/>
            <p:nvPr/>
          </p:nvSpPr>
          <p:spPr>
            <a:xfrm>
              <a:off x="9679700" y="3613182"/>
              <a:ext cx="228600" cy="1080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Afgeronde rechthoek 22"/>
            <p:cNvSpPr/>
            <p:nvPr/>
          </p:nvSpPr>
          <p:spPr>
            <a:xfrm>
              <a:off x="9679700" y="3613182"/>
              <a:ext cx="228600" cy="16221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p:cNvSpPr/>
            <p:nvPr/>
          </p:nvSpPr>
          <p:spPr>
            <a:xfrm>
              <a:off x="9679700" y="3721558"/>
              <a:ext cx="228600" cy="4064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 name="Tijdelijke aanduiding voor dianummer 1">
            <a:extLst>
              <a:ext uri="{FF2B5EF4-FFF2-40B4-BE49-F238E27FC236}">
                <a16:creationId xmlns:a16="http://schemas.microsoft.com/office/drawing/2014/main" id="{26379125-2D01-AA8B-2DA2-2ADED9527B6D}"/>
              </a:ext>
            </a:extLst>
          </p:cNvPr>
          <p:cNvSpPr>
            <a:spLocks noGrp="1"/>
          </p:cNvSpPr>
          <p:nvPr>
            <p:ph type="sldNum" sz="quarter" idx="16"/>
          </p:nvPr>
        </p:nvSpPr>
        <p:spPr/>
        <p:txBody>
          <a:bodyPr/>
          <a:lstStyle/>
          <a:p>
            <a:fld id="{EEC0F82C-4994-47DA-8D9B-99D78D224F6D}" type="slidenum">
              <a:rPr lang="en-GB" smtClean="0"/>
              <a:pPr/>
              <a:t>22</a:t>
            </a:fld>
            <a:endParaRPr lang="en-GB" dirty="0"/>
          </a:p>
        </p:txBody>
      </p:sp>
    </p:spTree>
    <p:extLst>
      <p:ext uri="{BB962C8B-B14F-4D97-AF65-F5344CB8AC3E}">
        <p14:creationId xmlns:p14="http://schemas.microsoft.com/office/powerpoint/2010/main" val="255776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p:cNvSpPr/>
          <p:nvPr/>
        </p:nvSpPr>
        <p:spPr>
          <a:xfrm>
            <a:off x="0" y="0"/>
            <a:ext cx="32639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4"/>
          <p:cNvSpPr>
            <a:spLocks noGrp="1"/>
          </p:cNvSpPr>
          <p:nvPr>
            <p:ph type="title"/>
          </p:nvPr>
        </p:nvSpPr>
        <p:spPr>
          <a:xfrm>
            <a:off x="3467100" y="285752"/>
            <a:ext cx="8153400" cy="1238248"/>
          </a:xfrm>
        </p:spPr>
        <p:txBody>
          <a:bodyPr/>
          <a:lstStyle/>
          <a:p>
            <a:r>
              <a:rPr lang="nl-NL" dirty="0"/>
              <a:t>Doenvermogen op situatie-/ omgevingsniveau</a:t>
            </a:r>
          </a:p>
        </p:txBody>
      </p:sp>
      <p:sp>
        <p:nvSpPr>
          <p:cNvPr id="9" name="Tekstvak 8"/>
          <p:cNvSpPr txBox="1"/>
          <p:nvPr/>
        </p:nvSpPr>
        <p:spPr>
          <a:xfrm>
            <a:off x="3467100" y="1210803"/>
            <a:ext cx="8712200" cy="2169825"/>
          </a:xfrm>
          <a:prstGeom prst="rect">
            <a:avLst/>
          </a:prstGeom>
          <a:noFill/>
        </p:spPr>
        <p:txBody>
          <a:bodyPr wrap="square" rtlCol="0" anchor="t">
            <a:spAutoFit/>
          </a:bodyPr>
          <a:lstStyle/>
          <a:p>
            <a:pPr marL="342900" indent="-342900">
              <a:lnSpc>
                <a:spcPct val="250000"/>
              </a:lnSpc>
              <a:buAutoNum type="arabicPeriod"/>
            </a:pPr>
            <a:r>
              <a:rPr lang="nl-NL" dirty="0">
                <a:solidFill>
                  <a:srgbClr val="003383"/>
                </a:solidFill>
              </a:rPr>
              <a:t>Stress vermindert doenvermogen</a:t>
            </a:r>
            <a:endParaRPr lang="nl-NL" dirty="0"/>
          </a:p>
          <a:p>
            <a:pPr marL="342900" indent="-342900">
              <a:lnSpc>
                <a:spcPct val="250000"/>
              </a:lnSpc>
              <a:buAutoNum type="arabicPeriod"/>
            </a:pPr>
            <a:r>
              <a:rPr lang="nl-NL" dirty="0">
                <a:solidFill>
                  <a:srgbClr val="003383"/>
                </a:solidFill>
              </a:rPr>
              <a:t>Hierdoor kan </a:t>
            </a:r>
            <a:r>
              <a:rPr lang="nl-NL" i="1" dirty="0">
                <a:solidFill>
                  <a:srgbClr val="003383"/>
                </a:solidFill>
              </a:rPr>
              <a:t>iedereen</a:t>
            </a:r>
            <a:r>
              <a:rPr lang="nl-NL" dirty="0">
                <a:solidFill>
                  <a:srgbClr val="003383"/>
                </a:solidFill>
              </a:rPr>
              <a:t> een verlaagd doenvermogen krijgen</a:t>
            </a:r>
          </a:p>
          <a:p>
            <a:pPr marL="342900" indent="-342900">
              <a:lnSpc>
                <a:spcPct val="250000"/>
              </a:lnSpc>
              <a:buAutoNum type="arabicPeriod"/>
            </a:pPr>
            <a:r>
              <a:rPr lang="nl-NL" dirty="0">
                <a:solidFill>
                  <a:srgbClr val="003383"/>
                </a:solidFill>
              </a:rPr>
              <a:t>De situatie (binnen en buiten UWV) kan stress veroorzaken</a:t>
            </a:r>
            <a:r>
              <a:rPr lang="nl-NL" dirty="0"/>
              <a:t>	</a:t>
            </a:r>
          </a:p>
        </p:txBody>
      </p:sp>
      <p:sp>
        <p:nvSpPr>
          <p:cNvPr id="11" name="Tekstvak 10"/>
          <p:cNvSpPr txBox="1"/>
          <p:nvPr/>
        </p:nvSpPr>
        <p:spPr>
          <a:xfrm>
            <a:off x="571500" y="4142283"/>
            <a:ext cx="2078126" cy="646331"/>
          </a:xfrm>
          <a:prstGeom prst="rect">
            <a:avLst/>
          </a:prstGeom>
          <a:noFill/>
        </p:spPr>
        <p:txBody>
          <a:bodyPr wrap="square" rtlCol="0">
            <a:spAutoFit/>
          </a:bodyPr>
          <a:lstStyle/>
          <a:p>
            <a:pPr algn="ctr"/>
            <a:r>
              <a:rPr lang="nl-NL" b="1" dirty="0"/>
              <a:t>Situatie/</a:t>
            </a:r>
          </a:p>
          <a:p>
            <a:pPr algn="ctr"/>
            <a:r>
              <a:rPr lang="nl-NL" b="1" dirty="0"/>
              <a:t>omgeving</a:t>
            </a:r>
          </a:p>
        </p:txBody>
      </p:sp>
      <p:pic>
        <p:nvPicPr>
          <p:cNvPr id="12" name="Afbeelding 11"/>
          <p:cNvPicPr>
            <a:picLocks noChangeAspect="1"/>
          </p:cNvPicPr>
          <p:nvPr/>
        </p:nvPicPr>
        <p:blipFill rotWithShape="1">
          <a:blip r:embed="rId2">
            <a:extLst>
              <a:ext uri="{28A0092B-C50C-407E-A947-70E740481C1C}">
                <a14:useLocalDpi xmlns:a14="http://schemas.microsoft.com/office/drawing/2010/main" val="0"/>
              </a:ext>
            </a:extLst>
          </a:blip>
          <a:srcRect b="13384"/>
          <a:stretch/>
        </p:blipFill>
        <p:spPr>
          <a:xfrm>
            <a:off x="571500" y="2342283"/>
            <a:ext cx="2078125" cy="1800000"/>
          </a:xfrm>
          <a:prstGeom prst="rect">
            <a:avLst/>
          </a:prstGeom>
        </p:spPr>
      </p:pic>
      <p:grpSp>
        <p:nvGrpSpPr>
          <p:cNvPr id="25" name="Groep 24"/>
          <p:cNvGrpSpPr/>
          <p:nvPr/>
        </p:nvGrpSpPr>
        <p:grpSpPr>
          <a:xfrm>
            <a:off x="4610100" y="3543300"/>
            <a:ext cx="3251199" cy="3025982"/>
            <a:chOff x="4610100" y="3543300"/>
            <a:chExt cx="3251199" cy="3025982"/>
          </a:xfrm>
        </p:grpSpPr>
        <p:sp>
          <p:nvSpPr>
            <p:cNvPr id="2" name="Afgeronde rechthoek 1"/>
            <p:cNvSpPr/>
            <p:nvPr/>
          </p:nvSpPr>
          <p:spPr>
            <a:xfrm>
              <a:off x="4711700" y="3644900"/>
              <a:ext cx="3048000" cy="2924382"/>
            </a:xfrm>
            <a:prstGeom prst="roundRect">
              <a:avLst/>
            </a:prstGeom>
            <a:solidFill>
              <a:schemeClr val="accent5">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p:cNvSpPr/>
            <p:nvPr/>
          </p:nvSpPr>
          <p:spPr>
            <a:xfrm>
              <a:off x="4610100" y="3543300"/>
              <a:ext cx="3251199" cy="598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p:cNvSpPr/>
            <p:nvPr/>
          </p:nvSpPr>
          <p:spPr>
            <a:xfrm>
              <a:off x="4727619" y="4142283"/>
              <a:ext cx="3013200" cy="203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4" name="Rechthoek 13"/>
          <p:cNvSpPr/>
          <p:nvPr/>
        </p:nvSpPr>
        <p:spPr>
          <a:xfrm>
            <a:off x="4737101" y="4345483"/>
            <a:ext cx="3006000" cy="874217"/>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Stress</a:t>
            </a:r>
          </a:p>
        </p:txBody>
      </p:sp>
      <p:cxnSp>
        <p:nvCxnSpPr>
          <p:cNvPr id="15" name="Rechte verbindingslijn 14"/>
          <p:cNvCxnSpPr/>
          <p:nvPr/>
        </p:nvCxnSpPr>
        <p:spPr>
          <a:xfrm>
            <a:off x="4368800" y="5219700"/>
            <a:ext cx="3695700"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18" name="Rechte verbindingslijn 17"/>
          <p:cNvCxnSpPr/>
          <p:nvPr/>
        </p:nvCxnSpPr>
        <p:spPr>
          <a:xfrm>
            <a:off x="4368800" y="4345483"/>
            <a:ext cx="3636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0" name="Tekstvak 19"/>
          <p:cNvSpPr txBox="1"/>
          <p:nvPr/>
        </p:nvSpPr>
        <p:spPr>
          <a:xfrm>
            <a:off x="8551774" y="4206982"/>
            <a:ext cx="2078126" cy="276999"/>
          </a:xfrm>
          <a:prstGeom prst="rect">
            <a:avLst/>
          </a:prstGeom>
          <a:noFill/>
        </p:spPr>
        <p:txBody>
          <a:bodyPr wrap="square" rtlCol="0">
            <a:spAutoFit/>
          </a:bodyPr>
          <a:lstStyle/>
          <a:p>
            <a:r>
              <a:rPr lang="nl-NL" sz="1200" dirty="0"/>
              <a:t>Normale doenvermogen</a:t>
            </a:r>
          </a:p>
        </p:txBody>
      </p:sp>
      <p:sp>
        <p:nvSpPr>
          <p:cNvPr id="21" name="Tekstvak 20"/>
          <p:cNvSpPr txBox="1"/>
          <p:nvPr/>
        </p:nvSpPr>
        <p:spPr>
          <a:xfrm>
            <a:off x="8551774" y="5081200"/>
            <a:ext cx="2078126" cy="276999"/>
          </a:xfrm>
          <a:prstGeom prst="rect">
            <a:avLst/>
          </a:prstGeom>
          <a:noFill/>
        </p:spPr>
        <p:txBody>
          <a:bodyPr wrap="square" rtlCol="0">
            <a:spAutoFit/>
          </a:bodyPr>
          <a:lstStyle/>
          <a:p>
            <a:r>
              <a:rPr lang="nl-NL" sz="1200" dirty="0"/>
              <a:t>Huidige doenvermogen</a:t>
            </a:r>
          </a:p>
        </p:txBody>
      </p:sp>
      <p:cxnSp>
        <p:nvCxnSpPr>
          <p:cNvPr id="23" name="Rechte verbindingslijn met pijl 22"/>
          <p:cNvCxnSpPr>
            <a:stCxn id="20" idx="1"/>
          </p:cNvCxnSpPr>
          <p:nvPr/>
        </p:nvCxnSpPr>
        <p:spPr>
          <a:xfrm flipH="1" flipV="1">
            <a:off x="8064500" y="4345481"/>
            <a:ext cx="487274" cy="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p:cNvCxnSpPr/>
          <p:nvPr/>
        </p:nvCxnSpPr>
        <p:spPr>
          <a:xfrm flipH="1" flipV="1">
            <a:off x="8064500" y="5219698"/>
            <a:ext cx="487274" cy="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 name="Tijdelijke aanduiding voor dianummer 2">
            <a:extLst>
              <a:ext uri="{FF2B5EF4-FFF2-40B4-BE49-F238E27FC236}">
                <a16:creationId xmlns:a16="http://schemas.microsoft.com/office/drawing/2014/main" id="{014FBDA5-CF18-CE70-E467-9BF1C7551ECD}"/>
              </a:ext>
            </a:extLst>
          </p:cNvPr>
          <p:cNvSpPr>
            <a:spLocks noGrp="1"/>
          </p:cNvSpPr>
          <p:nvPr>
            <p:ph type="sldNum" sz="quarter" idx="16"/>
          </p:nvPr>
        </p:nvSpPr>
        <p:spPr/>
        <p:txBody>
          <a:bodyPr/>
          <a:lstStyle/>
          <a:p>
            <a:fld id="{EEC0F82C-4994-47DA-8D9B-99D78D224F6D}" type="slidenum">
              <a:rPr lang="en-GB" smtClean="0"/>
              <a:pPr/>
              <a:t>23</a:t>
            </a:fld>
            <a:endParaRPr lang="en-GB" dirty="0"/>
          </a:p>
        </p:txBody>
      </p:sp>
    </p:spTree>
    <p:extLst>
      <p:ext uri="{BB962C8B-B14F-4D97-AF65-F5344CB8AC3E}">
        <p14:creationId xmlns:p14="http://schemas.microsoft.com/office/powerpoint/2010/main" val="377667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up)">
                                      <p:cBhvr>
                                        <p:cTn id="36" dur="500"/>
                                        <p:tgtEl>
                                          <p:spTgt spid="14"/>
                                        </p:tgtEl>
                                      </p:cBhvr>
                                    </p:animEffect>
                                  </p:childTnLst>
                                </p:cTn>
                              </p:par>
                            </p:childTnLst>
                          </p:cTn>
                        </p:par>
                        <p:par>
                          <p:cTn id="37" fill="hold">
                            <p:stCondLst>
                              <p:cond delay="500"/>
                            </p:stCondLst>
                            <p:childTnLst>
                              <p:par>
                                <p:cTn id="38" presetID="22" presetClass="entr" presetSubtype="1"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up)">
                                      <p:cBhvr>
                                        <p:cTn id="40" dur="500"/>
                                        <p:tgtEl>
                                          <p:spTgt spid="15"/>
                                        </p:tgtEl>
                                      </p:cBhvr>
                                    </p:animEffec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p:cNvSpPr/>
          <p:nvPr/>
        </p:nvSpPr>
        <p:spPr>
          <a:xfrm>
            <a:off x="0" y="0"/>
            <a:ext cx="32639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4"/>
          <p:cNvSpPr>
            <a:spLocks noGrp="1"/>
          </p:cNvSpPr>
          <p:nvPr>
            <p:ph type="title"/>
          </p:nvPr>
        </p:nvSpPr>
        <p:spPr>
          <a:xfrm>
            <a:off x="3467100" y="285752"/>
            <a:ext cx="8153400" cy="1238248"/>
          </a:xfrm>
        </p:spPr>
        <p:txBody>
          <a:bodyPr/>
          <a:lstStyle/>
          <a:p>
            <a:r>
              <a:rPr lang="nl-NL" dirty="0"/>
              <a:t>Doenvermogen op beleidsniveau</a:t>
            </a:r>
          </a:p>
        </p:txBody>
      </p:sp>
      <p:sp>
        <p:nvSpPr>
          <p:cNvPr id="9" name="Tekstvak 8"/>
          <p:cNvSpPr txBox="1"/>
          <p:nvPr/>
        </p:nvSpPr>
        <p:spPr>
          <a:xfrm>
            <a:off x="3467100" y="1210803"/>
            <a:ext cx="8712200" cy="3554819"/>
          </a:xfrm>
          <a:prstGeom prst="rect">
            <a:avLst/>
          </a:prstGeom>
          <a:noFill/>
        </p:spPr>
        <p:txBody>
          <a:bodyPr wrap="square" rtlCol="0" anchor="t">
            <a:spAutoFit/>
          </a:bodyPr>
          <a:lstStyle/>
          <a:p>
            <a:pPr marL="342900" indent="-342900">
              <a:lnSpc>
                <a:spcPct val="250000"/>
              </a:lnSpc>
              <a:buAutoNum type="arabicPeriod"/>
            </a:pPr>
            <a:r>
              <a:rPr lang="nl-NL" dirty="0">
                <a:solidFill>
                  <a:srgbClr val="003383"/>
                </a:solidFill>
              </a:rPr>
              <a:t>Rekening houden met hoeveelheid doenvermogen beleid vraagt</a:t>
            </a:r>
            <a:endParaRPr lang="nl-NL" dirty="0"/>
          </a:p>
          <a:p>
            <a:pPr marL="342900" indent="-342900">
              <a:lnSpc>
                <a:spcPct val="250000"/>
              </a:lnSpc>
              <a:buAutoNum type="arabicPeriod"/>
            </a:pPr>
            <a:r>
              <a:rPr lang="nl-NL" dirty="0">
                <a:solidFill>
                  <a:srgbClr val="003383"/>
                </a:solidFill>
              </a:rPr>
              <a:t>Bewust zijn van eigenschappen die beleid doenlijk of juist niet maken</a:t>
            </a:r>
          </a:p>
          <a:p>
            <a:pPr marL="342900" indent="-342900">
              <a:lnSpc>
                <a:spcPct val="250000"/>
              </a:lnSpc>
              <a:buAutoNum type="arabicPeriod"/>
            </a:pPr>
            <a:r>
              <a:rPr lang="nl-NL" dirty="0">
                <a:solidFill>
                  <a:srgbClr val="003383"/>
                </a:solidFill>
              </a:rPr>
              <a:t>Burger kan met meerdere instanties tegelijk te maken hebben</a:t>
            </a:r>
          </a:p>
          <a:p>
            <a:pPr marL="342900" indent="-342900">
              <a:lnSpc>
                <a:spcPct val="250000"/>
              </a:lnSpc>
              <a:buAutoNum type="arabicPeriod"/>
            </a:pPr>
            <a:r>
              <a:rPr lang="nl-NL" dirty="0">
                <a:solidFill>
                  <a:srgbClr val="003383"/>
                </a:solidFill>
              </a:rPr>
              <a:t>Zorg dat eisen UWV niet conflicteren met eisen andere instanties</a:t>
            </a:r>
          </a:p>
          <a:p>
            <a:pPr>
              <a:lnSpc>
                <a:spcPct val="250000"/>
              </a:lnSpc>
            </a:pPr>
            <a:endParaRPr lang="nl-NL" dirty="0">
              <a:solidFill>
                <a:srgbClr val="003383"/>
              </a:solidFill>
            </a:endParaRPr>
          </a:p>
        </p:txBody>
      </p:sp>
      <p:sp>
        <p:nvSpPr>
          <p:cNvPr id="29" name="Tekstvak 28"/>
          <p:cNvSpPr txBox="1"/>
          <p:nvPr/>
        </p:nvSpPr>
        <p:spPr>
          <a:xfrm>
            <a:off x="376980" y="4422163"/>
            <a:ext cx="2400300" cy="369332"/>
          </a:xfrm>
          <a:prstGeom prst="rect">
            <a:avLst/>
          </a:prstGeom>
          <a:noFill/>
        </p:spPr>
        <p:txBody>
          <a:bodyPr wrap="square" rtlCol="0">
            <a:spAutoFit/>
          </a:bodyPr>
          <a:lstStyle/>
          <a:p>
            <a:pPr algn="ctr"/>
            <a:r>
              <a:rPr lang="nl-NL" b="1" dirty="0"/>
              <a:t>Beleid</a:t>
            </a:r>
          </a:p>
        </p:txBody>
      </p:sp>
      <p:pic>
        <p:nvPicPr>
          <p:cNvPr id="34" name="Afbeelding 33"/>
          <p:cNvPicPr>
            <a:picLocks noChangeAspect="1"/>
          </p:cNvPicPr>
          <p:nvPr/>
        </p:nvPicPr>
        <p:blipFill rotWithShape="1">
          <a:blip r:embed="rId3">
            <a:extLst>
              <a:ext uri="{28A0092B-C50C-407E-A947-70E740481C1C}">
                <a14:useLocalDpi xmlns:a14="http://schemas.microsoft.com/office/drawing/2010/main" val="0"/>
              </a:ext>
            </a:extLst>
          </a:blip>
          <a:srcRect b="16211"/>
          <a:stretch/>
        </p:blipFill>
        <p:spPr>
          <a:xfrm>
            <a:off x="376980" y="2480628"/>
            <a:ext cx="2148259" cy="1800000"/>
          </a:xfrm>
          <a:prstGeom prst="rect">
            <a:avLst/>
          </a:prstGeom>
        </p:spPr>
      </p:pic>
      <p:sp>
        <p:nvSpPr>
          <p:cNvPr id="2" name="Tijdelijke aanduiding voor dianummer 1">
            <a:extLst>
              <a:ext uri="{FF2B5EF4-FFF2-40B4-BE49-F238E27FC236}">
                <a16:creationId xmlns:a16="http://schemas.microsoft.com/office/drawing/2014/main" id="{45AB48A2-2E46-F5AA-7D67-B93D44CFBEE4}"/>
              </a:ext>
            </a:extLst>
          </p:cNvPr>
          <p:cNvSpPr>
            <a:spLocks noGrp="1"/>
          </p:cNvSpPr>
          <p:nvPr>
            <p:ph type="sldNum" sz="quarter" idx="16"/>
          </p:nvPr>
        </p:nvSpPr>
        <p:spPr/>
        <p:txBody>
          <a:bodyPr/>
          <a:lstStyle/>
          <a:p>
            <a:fld id="{EEC0F82C-4994-47DA-8D9B-99D78D224F6D}" type="slidenum">
              <a:rPr lang="en-GB" smtClean="0"/>
              <a:pPr/>
              <a:t>24</a:t>
            </a:fld>
            <a:endParaRPr lang="en-GB" dirty="0"/>
          </a:p>
        </p:txBody>
      </p:sp>
    </p:spTree>
    <p:extLst>
      <p:ext uri="{BB962C8B-B14F-4D97-AF65-F5344CB8AC3E}">
        <p14:creationId xmlns:p14="http://schemas.microsoft.com/office/powerpoint/2010/main" val="179899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sz="quarter" idx="15"/>
          </p:nvPr>
        </p:nvSpPr>
        <p:spPr/>
        <p:style>
          <a:lnRef idx="2">
            <a:schemeClr val="accent1"/>
          </a:lnRef>
          <a:fillRef idx="1">
            <a:schemeClr val="lt1"/>
          </a:fillRef>
          <a:effectRef idx="0">
            <a:schemeClr val="accent1"/>
          </a:effectRef>
          <a:fontRef idx="minor">
            <a:schemeClr val="dk1"/>
          </a:fontRef>
        </p:style>
        <p:txBody>
          <a:bodyPr/>
          <a:lstStyle/>
          <a:p>
            <a:r>
              <a:rPr lang="nl-NL" sz="1400" b="1" dirty="0"/>
              <a:t>Stap 6</a:t>
            </a:r>
            <a:r>
              <a:rPr lang="nl-NL" sz="1400" dirty="0"/>
              <a:t>: Welke (</a:t>
            </a:r>
            <a:r>
              <a:rPr lang="nl-NL" sz="1400" u="sng" dirty="0"/>
              <a:t>mentale) inspanning </a:t>
            </a:r>
            <a:r>
              <a:rPr lang="nl-NL" sz="1400" dirty="0"/>
              <a:t>wordt van cliënten gevraagd?  </a:t>
            </a:r>
          </a:p>
          <a:p>
            <a:endParaRPr lang="nl-NL" sz="1400" dirty="0"/>
          </a:p>
          <a:p>
            <a:r>
              <a:rPr lang="nl-NL" sz="1400" b="1" dirty="0"/>
              <a:t>Stap 7</a:t>
            </a:r>
            <a:r>
              <a:rPr lang="nl-NL" sz="1400" dirty="0"/>
              <a:t>: Kijkend naar het antwoord op vraag 6: is het aannemelijk dat cliënten </a:t>
            </a:r>
            <a:r>
              <a:rPr lang="nl-NL" sz="1400" u="sng" dirty="0"/>
              <a:t>in staat zijn </a:t>
            </a:r>
            <a:r>
              <a:rPr lang="nl-NL" sz="1400" dirty="0"/>
              <a:t>om de mentale inspanningen te doen? Waarom?  </a:t>
            </a:r>
          </a:p>
          <a:p>
            <a:endParaRPr lang="nl-NL" sz="1400" dirty="0"/>
          </a:p>
          <a:p>
            <a:r>
              <a:rPr lang="nl-NL" sz="1400" b="1" dirty="0"/>
              <a:t>Stap 8</a:t>
            </a:r>
            <a:r>
              <a:rPr lang="nl-NL" sz="1400" dirty="0"/>
              <a:t>: Wat zijn de </a:t>
            </a:r>
            <a:r>
              <a:rPr lang="nl-NL" sz="1400" u="sng" dirty="0"/>
              <a:t>consequenties </a:t>
            </a:r>
            <a:r>
              <a:rPr lang="nl-NL" sz="1400" dirty="0"/>
              <a:t>voor cliënten als zij niet doen wat wordt beoogd of het niet op de juiste manier doen? Staat dat in verhouding?  </a:t>
            </a:r>
          </a:p>
          <a:p>
            <a:endParaRPr lang="nl-NL" sz="1400" dirty="0"/>
          </a:p>
          <a:p>
            <a:r>
              <a:rPr lang="nl-NL" sz="1400" b="1" dirty="0"/>
              <a:t>Stap 9</a:t>
            </a:r>
            <a:r>
              <a:rPr lang="nl-NL" sz="1400" dirty="0"/>
              <a:t>: Welke </a:t>
            </a:r>
            <a:r>
              <a:rPr lang="nl-NL" sz="1400" u="sng" dirty="0"/>
              <a:t>aanpassingen</a:t>
            </a:r>
            <a:r>
              <a:rPr lang="nl-NL" sz="1400" dirty="0"/>
              <a:t> kan het </a:t>
            </a:r>
            <a:r>
              <a:rPr lang="nl-NL" sz="1400" u="sng" dirty="0"/>
              <a:t>ministerie</a:t>
            </a:r>
            <a:r>
              <a:rPr lang="nl-NL" sz="1400" dirty="0"/>
              <a:t> doen in wet- en regelgeving? En welke </a:t>
            </a:r>
            <a:r>
              <a:rPr lang="nl-NL" sz="1400" u="sng" dirty="0"/>
              <a:t>ondersteuning</a:t>
            </a:r>
            <a:r>
              <a:rPr lang="nl-NL" sz="1400" dirty="0"/>
              <a:t> kan UWV bieden, onder andere door rekening te houden met doenvermogen en gerelateerde knelpunten weg te nemen, om het gewenste gedrag te faciliteren?  </a:t>
            </a:r>
          </a:p>
          <a:p>
            <a:endParaRPr lang="nl-NL" sz="1400" dirty="0"/>
          </a:p>
          <a:p>
            <a:r>
              <a:rPr lang="nl-NL" sz="1400" b="1" dirty="0"/>
              <a:t>Stap 10</a:t>
            </a:r>
            <a:r>
              <a:rPr lang="nl-NL" sz="1400" dirty="0"/>
              <a:t>: Wat willen we het ministerie adviseren? </a:t>
            </a:r>
          </a:p>
          <a:p>
            <a:endParaRPr lang="nl-NL" dirty="0"/>
          </a:p>
        </p:txBody>
      </p:sp>
      <p:sp>
        <p:nvSpPr>
          <p:cNvPr id="5" name="Tijdelijke aanduiding voor inhoud 4"/>
          <p:cNvSpPr>
            <a:spLocks noGrp="1"/>
          </p:cNvSpPr>
          <p:nvPr>
            <p:ph sz="quarter" idx="14"/>
          </p:nvPr>
        </p:nvSpPr>
        <p:spPr>
          <a:xfrm>
            <a:off x="571500" y="1541771"/>
            <a:ext cx="5382000" cy="4573586"/>
          </a:xfrm>
        </p:spPr>
        <p:style>
          <a:lnRef idx="2">
            <a:schemeClr val="accent1"/>
          </a:lnRef>
          <a:fillRef idx="1">
            <a:schemeClr val="lt1"/>
          </a:fillRef>
          <a:effectRef idx="0">
            <a:schemeClr val="accent1"/>
          </a:effectRef>
          <a:fontRef idx="minor">
            <a:schemeClr val="dk1"/>
          </a:fontRef>
        </p:style>
        <p:txBody>
          <a:bodyPr/>
          <a:lstStyle/>
          <a:p>
            <a:r>
              <a:rPr lang="nl-NL" sz="1400" b="1" dirty="0"/>
              <a:t>Stap 1</a:t>
            </a:r>
            <a:r>
              <a:rPr lang="nl-NL" sz="1400" dirty="0"/>
              <a:t>: Wat zijn de </a:t>
            </a:r>
            <a:r>
              <a:rPr lang="nl-NL" sz="1400" u="sng" dirty="0"/>
              <a:t>beleidsdoelstellingen</a:t>
            </a:r>
            <a:r>
              <a:rPr lang="nl-NL" sz="1400" dirty="0"/>
              <a:t> en op wie is het nieuwe beleid gericht? </a:t>
            </a:r>
          </a:p>
          <a:p>
            <a:endParaRPr lang="nl-NL" sz="1400" dirty="0"/>
          </a:p>
          <a:p>
            <a:r>
              <a:rPr lang="nl-NL" sz="1400" b="1" dirty="0"/>
              <a:t>Stap 2</a:t>
            </a:r>
            <a:r>
              <a:rPr lang="nl-NL" sz="1400" dirty="0"/>
              <a:t>: Wat moeten </a:t>
            </a:r>
            <a:r>
              <a:rPr lang="nl-NL" sz="1400" u="sng" dirty="0"/>
              <a:t>cliënten gaan doen </a:t>
            </a:r>
            <a:r>
              <a:rPr lang="nl-NL" sz="1400" dirty="0"/>
              <a:t>door dit beleid/deze wetgeving? </a:t>
            </a:r>
          </a:p>
          <a:p>
            <a:endParaRPr lang="nl-NL" sz="1400" dirty="0"/>
          </a:p>
          <a:p>
            <a:r>
              <a:rPr lang="nl-NL" sz="1400" b="1" dirty="0"/>
              <a:t>Stap 3</a:t>
            </a:r>
            <a:r>
              <a:rPr lang="nl-NL" sz="1400" dirty="0"/>
              <a:t>: Kijkend naar het antwoord op vraag 2: wat is er bekend over hoe dit </a:t>
            </a:r>
            <a:r>
              <a:rPr lang="nl-NL" sz="1400" u="sng" dirty="0"/>
              <a:t>gedrag tot stand </a:t>
            </a:r>
            <a:r>
              <a:rPr lang="nl-NL" sz="1400" dirty="0"/>
              <a:t>komt?</a:t>
            </a:r>
          </a:p>
          <a:p>
            <a:endParaRPr lang="nl-NL" sz="1400" dirty="0"/>
          </a:p>
          <a:p>
            <a:r>
              <a:rPr lang="nl-NL" sz="1400" b="1" dirty="0"/>
              <a:t>Stap 4</a:t>
            </a:r>
            <a:r>
              <a:rPr lang="nl-NL" sz="1400" dirty="0"/>
              <a:t>: Kijkend naar het antwoord op vraag 2: welke wijzigingen worden voorgesteld om dit </a:t>
            </a:r>
            <a:r>
              <a:rPr lang="nl-NL" sz="1400" u="sng" dirty="0"/>
              <a:t>gedrag (verder) te stimuleren? </a:t>
            </a:r>
          </a:p>
          <a:p>
            <a:endParaRPr lang="nl-NL" sz="1400" dirty="0"/>
          </a:p>
          <a:p>
            <a:r>
              <a:rPr lang="nl-NL" sz="1400" b="1" dirty="0"/>
              <a:t>Stap 5</a:t>
            </a:r>
            <a:r>
              <a:rPr lang="nl-NL" sz="1400" dirty="0"/>
              <a:t>: Is het aannemelijk dat de beleidsdoelstelling </a:t>
            </a:r>
            <a:r>
              <a:rPr lang="nl-NL" sz="1400" u="sng" dirty="0"/>
              <a:t>gerealiseerd</a:t>
            </a:r>
            <a:r>
              <a:rPr lang="nl-NL" sz="1400" dirty="0"/>
              <a:t> wordt met de voorgestelde wijzigingen?</a:t>
            </a:r>
          </a:p>
        </p:txBody>
      </p:sp>
      <p:sp>
        <p:nvSpPr>
          <p:cNvPr id="6" name="Titel 5"/>
          <p:cNvSpPr>
            <a:spLocks noGrp="1"/>
          </p:cNvSpPr>
          <p:nvPr>
            <p:ph type="title"/>
          </p:nvPr>
        </p:nvSpPr>
        <p:spPr/>
        <p:txBody>
          <a:bodyPr/>
          <a:lstStyle/>
          <a:p>
            <a:r>
              <a:rPr lang="nl-NL" dirty="0"/>
              <a:t>Doenvermogentoets SBK</a:t>
            </a:r>
          </a:p>
        </p:txBody>
      </p:sp>
      <p:pic>
        <p:nvPicPr>
          <p:cNvPr id="7" name="Afbeelding 6"/>
          <p:cNvPicPr>
            <a:picLocks noChangeAspect="1"/>
          </p:cNvPicPr>
          <p:nvPr/>
        </p:nvPicPr>
        <p:blipFill rotWithShape="1">
          <a:blip r:embed="rId2"/>
          <a:srcRect r="6920"/>
          <a:stretch/>
        </p:blipFill>
        <p:spPr>
          <a:xfrm>
            <a:off x="324304" y="254453"/>
            <a:ext cx="5381625" cy="1209675"/>
          </a:xfrm>
          <a:prstGeom prst="rect">
            <a:avLst/>
          </a:prstGeom>
        </p:spPr>
      </p:pic>
      <p:sp>
        <p:nvSpPr>
          <p:cNvPr id="8" name="Tijdelijke aanduiding voor dianummer 7">
            <a:extLst>
              <a:ext uri="{FF2B5EF4-FFF2-40B4-BE49-F238E27FC236}">
                <a16:creationId xmlns:a16="http://schemas.microsoft.com/office/drawing/2014/main" id="{D0ACCF8D-3715-6192-31BD-C57DA5C8734C}"/>
              </a:ext>
            </a:extLst>
          </p:cNvPr>
          <p:cNvSpPr>
            <a:spLocks noGrp="1"/>
          </p:cNvSpPr>
          <p:nvPr>
            <p:ph type="sldNum" sz="quarter" idx="17"/>
          </p:nvPr>
        </p:nvSpPr>
        <p:spPr/>
        <p:txBody>
          <a:bodyPr/>
          <a:lstStyle/>
          <a:p>
            <a:fld id="{EEC0F82C-4994-47DA-8D9B-99D78D224F6D}" type="slidenum">
              <a:rPr lang="en-GB" smtClean="0"/>
              <a:pPr/>
              <a:t>25</a:t>
            </a:fld>
            <a:endParaRPr lang="en-GB" dirty="0"/>
          </a:p>
        </p:txBody>
      </p:sp>
    </p:spTree>
    <p:extLst>
      <p:ext uri="{BB962C8B-B14F-4D97-AF65-F5344CB8AC3E}">
        <p14:creationId xmlns:p14="http://schemas.microsoft.com/office/powerpoint/2010/main" val="2537659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p:cNvSpPr/>
          <p:nvPr/>
        </p:nvSpPr>
        <p:spPr>
          <a:xfrm>
            <a:off x="0" y="0"/>
            <a:ext cx="32639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4"/>
          <p:cNvSpPr>
            <a:spLocks noGrp="1"/>
          </p:cNvSpPr>
          <p:nvPr>
            <p:ph type="title"/>
          </p:nvPr>
        </p:nvSpPr>
        <p:spPr>
          <a:xfrm>
            <a:off x="3467100" y="285752"/>
            <a:ext cx="8153400" cy="1238248"/>
          </a:xfrm>
        </p:spPr>
        <p:txBody>
          <a:bodyPr/>
          <a:lstStyle/>
          <a:p>
            <a:r>
              <a:rPr lang="nl-NL" dirty="0"/>
              <a:t>Doenvermogen op procesniveau</a:t>
            </a:r>
          </a:p>
        </p:txBody>
      </p:sp>
      <p:sp>
        <p:nvSpPr>
          <p:cNvPr id="9" name="Tekstvak 8"/>
          <p:cNvSpPr txBox="1"/>
          <p:nvPr/>
        </p:nvSpPr>
        <p:spPr>
          <a:xfrm>
            <a:off x="3467100" y="1210803"/>
            <a:ext cx="8712200" cy="2169825"/>
          </a:xfrm>
          <a:prstGeom prst="rect">
            <a:avLst/>
          </a:prstGeom>
          <a:noFill/>
        </p:spPr>
        <p:txBody>
          <a:bodyPr wrap="square" rtlCol="0" anchor="t">
            <a:spAutoFit/>
          </a:bodyPr>
          <a:lstStyle/>
          <a:p>
            <a:pPr marL="342900" indent="-342900">
              <a:lnSpc>
                <a:spcPct val="250000"/>
              </a:lnSpc>
              <a:buAutoNum type="arabicPeriod"/>
            </a:pPr>
            <a:r>
              <a:rPr lang="nl-NL" dirty="0">
                <a:solidFill>
                  <a:srgbClr val="003383"/>
                </a:solidFill>
              </a:rPr>
              <a:t>Natuurlijke aanleg en hoeveelheid stress zijn onbekend</a:t>
            </a:r>
            <a:endParaRPr lang="nl-NL" dirty="0"/>
          </a:p>
          <a:p>
            <a:pPr marL="342900" indent="-342900">
              <a:lnSpc>
                <a:spcPct val="250000"/>
              </a:lnSpc>
              <a:buAutoNum type="arabicPeriod"/>
            </a:pPr>
            <a:r>
              <a:rPr lang="nl-NL" dirty="0">
                <a:solidFill>
                  <a:srgbClr val="003383"/>
                </a:solidFill>
              </a:rPr>
              <a:t>Hoeveel doenvermogen vragen we van burgers/cliënten bij processen/diensten?</a:t>
            </a:r>
          </a:p>
        </p:txBody>
      </p:sp>
      <p:sp>
        <p:nvSpPr>
          <p:cNvPr id="22" name="Tekstvak 21"/>
          <p:cNvSpPr txBox="1"/>
          <p:nvPr/>
        </p:nvSpPr>
        <p:spPr>
          <a:xfrm>
            <a:off x="468929" y="4193277"/>
            <a:ext cx="2117314" cy="369332"/>
          </a:xfrm>
          <a:prstGeom prst="rect">
            <a:avLst/>
          </a:prstGeom>
          <a:noFill/>
        </p:spPr>
        <p:txBody>
          <a:bodyPr wrap="square" rtlCol="0">
            <a:spAutoFit/>
          </a:bodyPr>
          <a:lstStyle/>
          <a:p>
            <a:pPr algn="ctr"/>
            <a:r>
              <a:rPr lang="nl-NL" b="1" dirty="0"/>
              <a:t>Proces</a:t>
            </a:r>
          </a:p>
        </p:txBody>
      </p:sp>
      <p:pic>
        <p:nvPicPr>
          <p:cNvPr id="26" name="Afbeelding 25"/>
          <p:cNvPicPr>
            <a:picLocks noChangeAspect="1"/>
          </p:cNvPicPr>
          <p:nvPr/>
        </p:nvPicPr>
        <p:blipFill rotWithShape="1">
          <a:blip r:embed="rId3">
            <a:extLst>
              <a:ext uri="{28A0092B-C50C-407E-A947-70E740481C1C}">
                <a14:useLocalDpi xmlns:a14="http://schemas.microsoft.com/office/drawing/2010/main" val="0"/>
              </a:ext>
            </a:extLst>
          </a:blip>
          <a:srcRect b="14987"/>
          <a:stretch/>
        </p:blipFill>
        <p:spPr>
          <a:xfrm>
            <a:off x="468929" y="2251742"/>
            <a:ext cx="2117313" cy="1800000"/>
          </a:xfrm>
          <a:prstGeom prst="rect">
            <a:avLst/>
          </a:prstGeom>
        </p:spPr>
      </p:pic>
      <p:grpSp>
        <p:nvGrpSpPr>
          <p:cNvPr id="7" name="Groep 6"/>
          <p:cNvGrpSpPr/>
          <p:nvPr/>
        </p:nvGrpSpPr>
        <p:grpSpPr>
          <a:xfrm>
            <a:off x="4025900" y="4765381"/>
            <a:ext cx="2860675" cy="1080000"/>
            <a:chOff x="4025900" y="4765381"/>
            <a:chExt cx="2860675" cy="1080000"/>
          </a:xfrm>
        </p:grpSpPr>
        <p:pic>
          <p:nvPicPr>
            <p:cNvPr id="27" name="Afbeelding 26"/>
            <p:cNvPicPr>
              <a:picLocks noChangeAspect="1"/>
            </p:cNvPicPr>
            <p:nvPr/>
          </p:nvPicPr>
          <p:blipFill rotWithShape="1">
            <a:blip r:embed="rId4">
              <a:extLst>
                <a:ext uri="{28A0092B-C50C-407E-A947-70E740481C1C}">
                  <a14:useLocalDpi xmlns:a14="http://schemas.microsoft.com/office/drawing/2010/main" val="0"/>
                </a:ext>
              </a:extLst>
            </a:blip>
            <a:srcRect l="28149" r="29074" b="13889"/>
            <a:stretch/>
          </p:blipFill>
          <p:spPr>
            <a:xfrm>
              <a:off x="4025900" y="4765381"/>
              <a:ext cx="536516" cy="1080000"/>
            </a:xfrm>
            <a:prstGeom prst="rect">
              <a:avLst/>
            </a:prstGeom>
          </p:spPr>
        </p:pic>
        <p:sp>
          <p:nvSpPr>
            <p:cNvPr id="6" name="Afgeronde rechthoek 5"/>
            <p:cNvSpPr/>
            <p:nvPr/>
          </p:nvSpPr>
          <p:spPr>
            <a:xfrm>
              <a:off x="4610100" y="4765381"/>
              <a:ext cx="228600" cy="1080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Afgeronde rechthoek 27"/>
            <p:cNvSpPr/>
            <p:nvPr/>
          </p:nvSpPr>
          <p:spPr>
            <a:xfrm>
              <a:off x="4610100" y="4765381"/>
              <a:ext cx="228600" cy="16221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p:cNvSpPr/>
            <p:nvPr/>
          </p:nvSpPr>
          <p:spPr>
            <a:xfrm>
              <a:off x="4610100" y="4927600"/>
              <a:ext cx="228600" cy="175507"/>
            </a:xfrm>
            <a:prstGeom prst="rect">
              <a:avLst/>
            </a:prstGeom>
            <a:solidFill>
              <a:srgbClr val="FFE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2"/>
            <p:cNvSpPr/>
            <p:nvPr/>
          </p:nvSpPr>
          <p:spPr>
            <a:xfrm>
              <a:off x="4610100" y="4873757"/>
              <a:ext cx="228600" cy="811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1" name="Afbeelding 30"/>
            <p:cNvPicPr>
              <a:picLocks noChangeAspect="1"/>
            </p:cNvPicPr>
            <p:nvPr/>
          </p:nvPicPr>
          <p:blipFill rotWithShape="1">
            <a:blip r:embed="rId4">
              <a:extLst>
                <a:ext uri="{28A0092B-C50C-407E-A947-70E740481C1C}">
                  <a14:useLocalDpi xmlns:a14="http://schemas.microsoft.com/office/drawing/2010/main" val="0"/>
                </a:ext>
              </a:extLst>
            </a:blip>
            <a:srcRect l="28149" r="29074" b="13889"/>
            <a:stretch/>
          </p:blipFill>
          <p:spPr>
            <a:xfrm>
              <a:off x="5049838" y="4765381"/>
              <a:ext cx="536516" cy="1080000"/>
            </a:xfrm>
            <a:prstGeom prst="rect">
              <a:avLst/>
            </a:prstGeom>
          </p:spPr>
        </p:pic>
        <p:sp>
          <p:nvSpPr>
            <p:cNvPr id="32" name="Afgeronde rechthoek 31"/>
            <p:cNvSpPr/>
            <p:nvPr/>
          </p:nvSpPr>
          <p:spPr>
            <a:xfrm>
              <a:off x="5614988" y="4765381"/>
              <a:ext cx="228600" cy="1080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Afgeronde rechthoek 32"/>
            <p:cNvSpPr/>
            <p:nvPr/>
          </p:nvSpPr>
          <p:spPr>
            <a:xfrm>
              <a:off x="5614988" y="4765381"/>
              <a:ext cx="228600" cy="7331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hthoek 34"/>
            <p:cNvSpPr/>
            <p:nvPr/>
          </p:nvSpPr>
          <p:spPr>
            <a:xfrm>
              <a:off x="5614988" y="4873757"/>
              <a:ext cx="228600" cy="441193"/>
            </a:xfrm>
            <a:prstGeom prst="rect">
              <a:avLst/>
            </a:prstGeom>
            <a:solidFill>
              <a:srgbClr val="FFE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Rechthoek 35"/>
            <p:cNvSpPr/>
            <p:nvPr/>
          </p:nvSpPr>
          <p:spPr>
            <a:xfrm>
              <a:off x="5614988" y="4801622"/>
              <a:ext cx="228600" cy="721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7" name="Afbeelding 36"/>
            <p:cNvPicPr>
              <a:picLocks noChangeAspect="1"/>
            </p:cNvPicPr>
            <p:nvPr/>
          </p:nvPicPr>
          <p:blipFill rotWithShape="1">
            <a:blip r:embed="rId4">
              <a:extLst>
                <a:ext uri="{28A0092B-C50C-407E-A947-70E740481C1C}">
                  <a14:useLocalDpi xmlns:a14="http://schemas.microsoft.com/office/drawing/2010/main" val="0"/>
                </a:ext>
              </a:extLst>
            </a:blip>
            <a:srcRect l="28149" r="29074" b="13889"/>
            <a:stretch/>
          </p:blipFill>
          <p:spPr>
            <a:xfrm>
              <a:off x="6083300" y="4765381"/>
              <a:ext cx="536516" cy="1080000"/>
            </a:xfrm>
            <a:prstGeom prst="rect">
              <a:avLst/>
            </a:prstGeom>
          </p:spPr>
        </p:pic>
        <p:sp>
          <p:nvSpPr>
            <p:cNvPr id="38" name="Afgeronde rechthoek 37"/>
            <p:cNvSpPr/>
            <p:nvPr/>
          </p:nvSpPr>
          <p:spPr>
            <a:xfrm>
              <a:off x="6657975" y="4765381"/>
              <a:ext cx="228600" cy="1080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Afgeronde rechthoek 38"/>
            <p:cNvSpPr/>
            <p:nvPr/>
          </p:nvSpPr>
          <p:spPr>
            <a:xfrm>
              <a:off x="6657975" y="4765381"/>
              <a:ext cx="228600" cy="16221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Rechthoek 40"/>
            <p:cNvSpPr/>
            <p:nvPr/>
          </p:nvSpPr>
          <p:spPr>
            <a:xfrm>
              <a:off x="6657975" y="5280171"/>
              <a:ext cx="228600" cy="92685"/>
            </a:xfrm>
            <a:prstGeom prst="rect">
              <a:avLst/>
            </a:prstGeom>
            <a:solidFill>
              <a:srgbClr val="FFE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Rechthoek 41"/>
            <p:cNvSpPr/>
            <p:nvPr/>
          </p:nvSpPr>
          <p:spPr>
            <a:xfrm>
              <a:off x="6657975" y="4873757"/>
              <a:ext cx="228600" cy="4064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43" name="Afbeelding 42"/>
          <p:cNvPicPr>
            <a:picLocks noChangeAspect="1"/>
          </p:cNvPicPr>
          <p:nvPr/>
        </p:nvPicPr>
        <p:blipFill rotWithShape="1">
          <a:blip r:embed="rId3">
            <a:extLst>
              <a:ext uri="{28A0092B-C50C-407E-A947-70E740481C1C}">
                <a14:useLocalDpi xmlns:a14="http://schemas.microsoft.com/office/drawing/2010/main" val="0"/>
              </a:ext>
            </a:extLst>
          </a:blip>
          <a:srcRect b="14987"/>
          <a:stretch/>
        </p:blipFill>
        <p:spPr>
          <a:xfrm>
            <a:off x="9012855" y="4562609"/>
            <a:ext cx="1515984" cy="1288790"/>
          </a:xfrm>
          <a:prstGeom prst="rect">
            <a:avLst/>
          </a:prstGeom>
        </p:spPr>
      </p:pic>
      <p:sp>
        <p:nvSpPr>
          <p:cNvPr id="44" name="Afgeronde rechthoek 43"/>
          <p:cNvSpPr/>
          <p:nvPr/>
        </p:nvSpPr>
        <p:spPr>
          <a:xfrm>
            <a:off x="8784255" y="5181601"/>
            <a:ext cx="219624" cy="66874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a:t>
            </a:r>
          </a:p>
        </p:txBody>
      </p:sp>
      <p:cxnSp>
        <p:nvCxnSpPr>
          <p:cNvPr id="48" name="Rechte verbindingslijn 47"/>
          <p:cNvCxnSpPr/>
          <p:nvPr/>
        </p:nvCxnSpPr>
        <p:spPr>
          <a:xfrm>
            <a:off x="4071879" y="5192720"/>
            <a:ext cx="4932000"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88A800DF-0D69-8FE7-708A-C94ABB4B467F}"/>
              </a:ext>
            </a:extLst>
          </p:cNvPr>
          <p:cNvSpPr>
            <a:spLocks noGrp="1"/>
          </p:cNvSpPr>
          <p:nvPr>
            <p:ph type="sldNum" sz="quarter" idx="16"/>
          </p:nvPr>
        </p:nvSpPr>
        <p:spPr/>
        <p:txBody>
          <a:bodyPr/>
          <a:lstStyle/>
          <a:p>
            <a:fld id="{EEC0F82C-4994-47DA-8D9B-99D78D224F6D}" type="slidenum">
              <a:rPr lang="en-GB" smtClean="0"/>
              <a:pPr/>
              <a:t>26</a:t>
            </a:fld>
            <a:endParaRPr lang="en-GB" dirty="0"/>
          </a:p>
        </p:txBody>
      </p:sp>
    </p:spTree>
    <p:extLst>
      <p:ext uri="{BB962C8B-B14F-4D97-AF65-F5344CB8AC3E}">
        <p14:creationId xmlns:p14="http://schemas.microsoft.com/office/powerpoint/2010/main" val="298713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fade">
                                      <p:cBhvr>
                                        <p:cTn id="16" dur="500"/>
                                        <p:tgtEl>
                                          <p:spTgt spid="9">
                                            <p:txEl>
                                              <p:pRg st="1" end="1"/>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500"/>
                                        <p:tgtEl>
                                          <p:spTgt spid="4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par>
                                <p:cTn id="24" presetID="10" presetClass="entr" presetSubtype="0" fill="hold"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ocesanalyse bij ketensamenwerking in de zorg - Management Impact"/>
          <p:cNvPicPr>
            <a:picLocks noChangeAspect="1" noChangeArrowheads="1"/>
          </p:cNvPicPr>
          <p:nvPr/>
        </p:nvPicPr>
        <p:blipFill rotWithShape="1">
          <a:blip r:embed="rId3">
            <a:extLst>
              <a:ext uri="{28A0092B-C50C-407E-A947-70E740481C1C}">
                <a14:useLocalDpi xmlns:a14="http://schemas.microsoft.com/office/drawing/2010/main" val="0"/>
              </a:ext>
            </a:extLst>
          </a:blip>
          <a:srcRect t="4456" b="9693"/>
          <a:stretch/>
        </p:blipFill>
        <p:spPr bwMode="auto">
          <a:xfrm>
            <a:off x="0" y="-101600"/>
            <a:ext cx="12192000" cy="698137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1" y="1980067"/>
            <a:ext cx="12192001" cy="1529895"/>
          </a:xfrm>
          <a:solidFill>
            <a:srgbClr val="0078D2"/>
          </a:solidFill>
        </p:spPr>
        <p:txBody>
          <a:bodyPr anchor="ctr"/>
          <a:lstStyle/>
          <a:p>
            <a:r>
              <a:rPr lang="nl-NL" sz="4800" dirty="0" err="1">
                <a:solidFill>
                  <a:schemeClr val="bg1"/>
                </a:solidFill>
              </a:rPr>
              <a:t>Doenlijkheidsanalyse</a:t>
            </a:r>
            <a:r>
              <a:rPr lang="nl-NL" sz="4800" dirty="0">
                <a:solidFill>
                  <a:schemeClr val="bg1"/>
                </a:solidFill>
              </a:rPr>
              <a:t> UWV</a:t>
            </a:r>
          </a:p>
        </p:txBody>
      </p:sp>
      <p:pic>
        <p:nvPicPr>
          <p:cNvPr id="4" name="Afbeelding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7237" y="6152923"/>
            <a:ext cx="726848" cy="726848"/>
          </a:xfrm>
          <a:prstGeom prst="rect">
            <a:avLst/>
          </a:prstGeom>
        </p:spPr>
      </p:pic>
      <p:sp>
        <p:nvSpPr>
          <p:cNvPr id="6" name="Titel 1">
            <a:hlinkClick r:id="rId5" action="ppaction://hlinksldjump"/>
          </p:cNvPr>
          <p:cNvSpPr txBox="1">
            <a:spLocks/>
          </p:cNvSpPr>
          <p:nvPr/>
        </p:nvSpPr>
        <p:spPr bwMode="gray">
          <a:xfrm>
            <a:off x="3349868" y="4563208"/>
            <a:ext cx="5635869" cy="1251149"/>
          </a:xfrm>
          <a:prstGeom prst="rect">
            <a:avLst/>
          </a:prstGeom>
          <a:solidFill>
            <a:schemeClr val="accent5"/>
          </a:solidFill>
          <a:effectLst>
            <a:outerShdw blurRad="50800" dist="38100" dir="2700000" algn="tl" rotWithShape="0">
              <a:prstClr val="black">
                <a:alpha val="40000"/>
              </a:prstClr>
            </a:outerShdw>
          </a:effectLst>
        </p:spPr>
        <p:txBody>
          <a:bodyPr vert="horz" lIns="0" tIns="0" rIns="0" bIns="0" rtlCol="0" anchor="ctr" anchorCtr="0">
            <a:noAutofit/>
          </a:bodyPr>
          <a:lstStyle>
            <a:lvl1pPr algn="ctr" defTabSz="914348" rtl="0" eaLnBrk="1" latinLnBrk="0" hangingPunct="1">
              <a:lnSpc>
                <a:spcPct val="100000"/>
              </a:lnSpc>
              <a:spcBef>
                <a:spcPct val="0"/>
              </a:spcBef>
              <a:buNone/>
              <a:defRPr sz="6000" b="1" kern="1200">
                <a:solidFill>
                  <a:schemeClr val="tx2"/>
                </a:solidFill>
                <a:latin typeface="+mj-lt"/>
                <a:ea typeface="+mj-ea"/>
                <a:cs typeface="+mj-cs"/>
              </a:defRPr>
            </a:lvl1pPr>
          </a:lstStyle>
          <a:p>
            <a:pPr marL="0" marR="0" lvl="0" indent="0" algn="ctr" defTabSz="914348" rtl="0" eaLnBrk="1" fontAlgn="auto" latinLnBrk="0" hangingPunct="1">
              <a:lnSpc>
                <a:spcPct val="100000"/>
              </a:lnSpc>
              <a:spcBef>
                <a:spcPct val="0"/>
              </a:spcBef>
              <a:spcAft>
                <a:spcPts val="0"/>
              </a:spcAft>
              <a:buClrTx/>
              <a:buSzTx/>
              <a:buFontTx/>
              <a:buNone/>
              <a:tabLst/>
              <a:defRPr/>
            </a:pPr>
            <a:r>
              <a:rPr kumimoji="0" lang="nl-NL" sz="4800" b="1" i="0" u="none" strike="noStrike" kern="1200" cap="none" spc="0" normalizeH="0" baseline="0" noProof="0">
                <a:ln>
                  <a:noFill/>
                </a:ln>
                <a:solidFill>
                  <a:srgbClr val="FFFFFF"/>
                </a:solidFill>
                <a:effectLst/>
                <a:uLnTx/>
                <a:uFillTx/>
                <a:latin typeface="Verdana"/>
                <a:ea typeface="+mj-ea"/>
                <a:cs typeface="+mj-cs"/>
              </a:rPr>
              <a:t>START</a:t>
            </a:r>
          </a:p>
        </p:txBody>
      </p:sp>
      <p:sp>
        <p:nvSpPr>
          <p:cNvPr id="5" name="Ondertitel 4"/>
          <p:cNvSpPr>
            <a:spLocks noGrp="1"/>
          </p:cNvSpPr>
          <p:nvPr>
            <p:ph type="subTitle" idx="1"/>
          </p:nvPr>
        </p:nvSpPr>
        <p:spPr/>
        <p:txBody>
          <a:bodyPr/>
          <a:lstStyle/>
          <a:p>
            <a:endParaRPr lang="nl-NL"/>
          </a:p>
        </p:txBody>
      </p:sp>
      <p:sp>
        <p:nvSpPr>
          <p:cNvPr id="3" name="Tijdelijke aanduiding voor datum 2">
            <a:extLst>
              <a:ext uri="{FF2B5EF4-FFF2-40B4-BE49-F238E27FC236}">
                <a16:creationId xmlns:a16="http://schemas.microsoft.com/office/drawing/2014/main" id="{28D4B626-E535-DBB7-2FCC-65FE89EDEC4D}"/>
              </a:ext>
            </a:extLst>
          </p:cNvPr>
          <p:cNvSpPr>
            <a:spLocks noGrp="1"/>
          </p:cNvSpPr>
          <p:nvPr>
            <p:ph type="dt" sz="half" idx="10"/>
          </p:nvPr>
        </p:nvSpPr>
        <p:spPr/>
        <p:txBody>
          <a:bodyPr/>
          <a:lstStyle/>
          <a:p>
            <a:endParaRPr lang="nl-NL"/>
          </a:p>
        </p:txBody>
      </p:sp>
      <p:sp>
        <p:nvSpPr>
          <p:cNvPr id="7" name="Tijdelijke aanduiding voor dianummer 6">
            <a:extLst>
              <a:ext uri="{FF2B5EF4-FFF2-40B4-BE49-F238E27FC236}">
                <a16:creationId xmlns:a16="http://schemas.microsoft.com/office/drawing/2014/main" id="{86B1853C-A3CC-7FB3-2C79-8FA9E584F715}"/>
              </a:ext>
            </a:extLst>
          </p:cNvPr>
          <p:cNvSpPr>
            <a:spLocks noGrp="1"/>
          </p:cNvSpPr>
          <p:nvPr>
            <p:ph type="sldNum" sz="quarter" idx="12"/>
          </p:nvPr>
        </p:nvSpPr>
        <p:spPr/>
        <p:txBody>
          <a:bodyPr/>
          <a:lstStyle/>
          <a:p>
            <a:fld id="{47BD42FD-8950-432B-BF2E-ADA941E5D928}" type="slidenum">
              <a:rPr lang="nl-NL" smtClean="0"/>
              <a:t>27</a:t>
            </a:fld>
            <a:endParaRPr lang="nl-NL"/>
          </a:p>
        </p:txBody>
      </p:sp>
    </p:spTree>
    <p:extLst>
      <p:ext uri="{BB962C8B-B14F-4D97-AF65-F5344CB8AC3E}">
        <p14:creationId xmlns:p14="http://schemas.microsoft.com/office/powerpoint/2010/main" val="13244371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2" descr="Procesanalyse bij ketensamenwerking in de zorg - Management Impact"/>
          <p:cNvPicPr>
            <a:picLocks noChangeAspect="1" noChangeArrowheads="1"/>
          </p:cNvPicPr>
          <p:nvPr/>
        </p:nvPicPr>
        <p:blipFill rotWithShape="1">
          <a:blip r:embed="rId3">
            <a:extLst>
              <a:ext uri="{28A0092B-C50C-407E-A947-70E740481C1C}">
                <a14:useLocalDpi xmlns:a14="http://schemas.microsoft.com/office/drawing/2010/main" val="0"/>
              </a:ext>
            </a:extLst>
          </a:blip>
          <a:srcRect t="5527" b="9693"/>
          <a:stretch/>
        </p:blipFill>
        <p:spPr bwMode="auto">
          <a:xfrm>
            <a:off x="0" y="-14514"/>
            <a:ext cx="12192000" cy="6894285"/>
          </a:xfrm>
          <a:prstGeom prst="rect">
            <a:avLst/>
          </a:prstGeom>
          <a:noFill/>
          <a:extLst>
            <a:ext uri="{909E8E84-426E-40DD-AFC4-6F175D3DCCD1}">
              <a14:hiddenFill xmlns:a14="http://schemas.microsoft.com/office/drawing/2010/main">
                <a:solidFill>
                  <a:srgbClr val="FFFFFF"/>
                </a:solidFill>
              </a14:hiddenFill>
            </a:ext>
          </a:extLst>
        </p:spPr>
      </p:pic>
      <p:sp>
        <p:nvSpPr>
          <p:cNvPr id="139" name="Rechthoek 138">
            <a:hlinkClick r:id="" action="ppaction://noaction"/>
          </p:cNvPr>
          <p:cNvSpPr/>
          <p:nvPr/>
        </p:nvSpPr>
        <p:spPr>
          <a:xfrm>
            <a:off x="-8778" y="1661083"/>
            <a:ext cx="891490" cy="885600"/>
          </a:xfrm>
          <a:prstGeom prst="rect">
            <a:avLst/>
          </a:prstGeom>
          <a:solidFill>
            <a:srgbClr val="FFFFFF"/>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7" name="Afbeelding 146"/>
          <p:cNvPicPr>
            <a:picLocks noChangeAspect="1"/>
          </p:cNvPicPr>
          <p:nvPr/>
        </p:nvPicPr>
        <p:blipFill>
          <a:blip r:embed="rId4"/>
          <a:stretch>
            <a:fillRect/>
          </a:stretch>
        </p:blipFill>
        <p:spPr>
          <a:xfrm>
            <a:off x="23236" y="1662033"/>
            <a:ext cx="864000" cy="864000"/>
          </a:xfrm>
          <a:prstGeom prst="rect">
            <a:avLst/>
          </a:prstGeom>
        </p:spPr>
      </p:pic>
      <p:sp>
        <p:nvSpPr>
          <p:cNvPr id="28" name="Rechthoek 27"/>
          <p:cNvSpPr/>
          <p:nvPr/>
        </p:nvSpPr>
        <p:spPr>
          <a:xfrm>
            <a:off x="-1" y="-24598"/>
            <a:ext cx="9590461" cy="782847"/>
          </a:xfrm>
          <a:prstGeom prst="rect">
            <a:avLst/>
          </a:prstGeom>
          <a:solidFill>
            <a:srgbClr val="003282">
              <a:alpha val="6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hlinkClick r:id="" action="ppaction://noaction"/>
          </p:cNvPr>
          <p:cNvSpPr/>
          <p:nvPr/>
        </p:nvSpPr>
        <p:spPr>
          <a:xfrm>
            <a:off x="887237" y="760351"/>
            <a:ext cx="8704800" cy="885600"/>
          </a:xfrm>
          <a:prstGeom prst="rect">
            <a:avLst/>
          </a:prstGeom>
          <a:solidFill>
            <a:srgbClr val="0078D2">
              <a:alpha val="9686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hlinkClick r:id="rId5" action="ppaction://hlinksldjump"/>
          </p:cNvPr>
          <p:cNvSpPr/>
          <p:nvPr/>
        </p:nvSpPr>
        <p:spPr>
          <a:xfrm>
            <a:off x="888274" y="1655239"/>
            <a:ext cx="8703763" cy="885600"/>
          </a:xfrm>
          <a:prstGeom prst="rect">
            <a:avLst/>
          </a:prstGeom>
          <a:solidFill>
            <a:srgbClr val="0078D2">
              <a:alpha val="9686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hlinkClick r:id="rId6" action="ppaction://hlinksldjump"/>
          </p:cNvPr>
          <p:cNvSpPr/>
          <p:nvPr/>
        </p:nvSpPr>
        <p:spPr>
          <a:xfrm>
            <a:off x="887237" y="2549360"/>
            <a:ext cx="8704800" cy="885600"/>
          </a:xfrm>
          <a:prstGeom prst="rect">
            <a:avLst/>
          </a:prstGeom>
          <a:solidFill>
            <a:srgbClr val="0078D2">
              <a:alpha val="9686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hlinkClick r:id="" action="ppaction://noaction"/>
          </p:cNvPr>
          <p:cNvSpPr/>
          <p:nvPr/>
        </p:nvSpPr>
        <p:spPr>
          <a:xfrm>
            <a:off x="887237" y="3443481"/>
            <a:ext cx="8704800" cy="885600"/>
          </a:xfrm>
          <a:prstGeom prst="rect">
            <a:avLst/>
          </a:prstGeom>
          <a:solidFill>
            <a:srgbClr val="0078D2">
              <a:alpha val="9686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hlinkClick r:id="rId7" action="ppaction://hlinksldjump"/>
          </p:cNvPr>
          <p:cNvSpPr/>
          <p:nvPr/>
        </p:nvSpPr>
        <p:spPr>
          <a:xfrm>
            <a:off x="887237" y="4337602"/>
            <a:ext cx="8704800" cy="885600"/>
          </a:xfrm>
          <a:prstGeom prst="rect">
            <a:avLst/>
          </a:prstGeom>
          <a:solidFill>
            <a:srgbClr val="0078D2">
              <a:alpha val="9686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hthoek 34">
            <a:hlinkClick r:id="" action="ppaction://noaction"/>
          </p:cNvPr>
          <p:cNvSpPr/>
          <p:nvPr/>
        </p:nvSpPr>
        <p:spPr>
          <a:xfrm>
            <a:off x="887237" y="5232456"/>
            <a:ext cx="8704800" cy="885600"/>
          </a:xfrm>
          <a:prstGeom prst="rect">
            <a:avLst/>
          </a:prstGeom>
          <a:solidFill>
            <a:srgbClr val="0078D2">
              <a:alpha val="9686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Rechthoek 36"/>
          <p:cNvSpPr/>
          <p:nvPr/>
        </p:nvSpPr>
        <p:spPr>
          <a:xfrm>
            <a:off x="9592137" y="761118"/>
            <a:ext cx="2600241" cy="885600"/>
          </a:xfrm>
          <a:prstGeom prst="rect">
            <a:avLst/>
          </a:prstGeom>
          <a:solidFill>
            <a:srgbClr val="0078D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Rechthoek 37"/>
          <p:cNvSpPr/>
          <p:nvPr/>
        </p:nvSpPr>
        <p:spPr>
          <a:xfrm>
            <a:off x="9592137" y="5225617"/>
            <a:ext cx="2588562" cy="885600"/>
          </a:xfrm>
          <a:prstGeom prst="rect">
            <a:avLst/>
          </a:prstGeom>
          <a:solidFill>
            <a:srgbClr val="0078D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Rechthoek 38"/>
          <p:cNvSpPr/>
          <p:nvPr/>
        </p:nvSpPr>
        <p:spPr>
          <a:xfrm>
            <a:off x="9592137" y="1654018"/>
            <a:ext cx="2608087" cy="885600"/>
          </a:xfrm>
          <a:prstGeom prst="rect">
            <a:avLst/>
          </a:prstGeom>
          <a:solidFill>
            <a:srgbClr val="0078D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Rechthoek 39"/>
          <p:cNvSpPr/>
          <p:nvPr/>
        </p:nvSpPr>
        <p:spPr>
          <a:xfrm>
            <a:off x="9592137" y="2556443"/>
            <a:ext cx="2608088" cy="885600"/>
          </a:xfrm>
          <a:prstGeom prst="rect">
            <a:avLst/>
          </a:prstGeom>
          <a:solidFill>
            <a:srgbClr val="0078D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Rechthoek 41"/>
          <p:cNvSpPr/>
          <p:nvPr/>
        </p:nvSpPr>
        <p:spPr>
          <a:xfrm>
            <a:off x="9592137" y="3449343"/>
            <a:ext cx="2589211" cy="885600"/>
          </a:xfrm>
          <a:prstGeom prst="rect">
            <a:avLst/>
          </a:prstGeom>
          <a:solidFill>
            <a:srgbClr val="0078D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Rechthoek 42"/>
          <p:cNvSpPr/>
          <p:nvPr/>
        </p:nvSpPr>
        <p:spPr>
          <a:xfrm>
            <a:off x="9592137" y="4332718"/>
            <a:ext cx="2589212" cy="885600"/>
          </a:xfrm>
          <a:prstGeom prst="rect">
            <a:avLst/>
          </a:prstGeom>
          <a:solidFill>
            <a:srgbClr val="0078D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Rechthoek 44"/>
          <p:cNvSpPr/>
          <p:nvPr/>
        </p:nvSpPr>
        <p:spPr>
          <a:xfrm>
            <a:off x="9592411" y="-23316"/>
            <a:ext cx="2597639" cy="784434"/>
          </a:xfrm>
          <a:prstGeom prst="rect">
            <a:avLst/>
          </a:prstGeom>
          <a:solidFill>
            <a:srgbClr val="003282">
              <a:alpha val="6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Rechthoek 45"/>
          <p:cNvSpPr/>
          <p:nvPr/>
        </p:nvSpPr>
        <p:spPr>
          <a:xfrm>
            <a:off x="9674348" y="192950"/>
            <a:ext cx="2399247" cy="369332"/>
          </a:xfrm>
          <a:prstGeom prst="rect">
            <a:avLst/>
          </a:prstGeom>
        </p:spPr>
        <p:txBody>
          <a:bodyPr wrap="none">
            <a:spAutoFit/>
          </a:bodyPr>
          <a:lstStyle/>
          <a:p>
            <a:r>
              <a:rPr lang="nl-NL" b="1">
                <a:solidFill>
                  <a:schemeClr val="bg1"/>
                </a:solidFill>
                <a:latin typeface="Arial Black" panose="020B0A04020102020204" pitchFamily="34" charset="0"/>
                <a:ea typeface="Calibri" panose="020F0502020204030204" pitchFamily="34" charset="0"/>
                <a:cs typeface="Arial" panose="020B0604020202020204" pitchFamily="34" charset="0"/>
              </a:rPr>
              <a:t>Aandachtspunten</a:t>
            </a:r>
            <a:endParaRPr lang="nl-NL" b="1" dirty="0">
              <a:solidFill>
                <a:schemeClr val="bg1"/>
              </a:solidFill>
              <a:latin typeface="Arial Black" panose="020B0A04020102020204" pitchFamily="34" charset="0"/>
              <a:ea typeface="Calibri" panose="020F0502020204030204" pitchFamily="34" charset="0"/>
              <a:cs typeface="Arial" panose="020B0604020202020204" pitchFamily="34" charset="0"/>
            </a:endParaRPr>
          </a:p>
        </p:txBody>
      </p:sp>
      <p:sp>
        <p:nvSpPr>
          <p:cNvPr id="58" name="Rechthoek 57">
            <a:hlinkClick r:id="" action="ppaction://noaction"/>
          </p:cNvPr>
          <p:cNvSpPr/>
          <p:nvPr/>
        </p:nvSpPr>
        <p:spPr>
          <a:xfrm>
            <a:off x="1129479" y="1039898"/>
            <a:ext cx="8243411" cy="369332"/>
          </a:xfrm>
          <a:prstGeom prst="rect">
            <a:avLst/>
          </a:prstGeom>
        </p:spPr>
        <p:txBody>
          <a:bodyPr wrap="square">
            <a:spAutoFit/>
          </a:bodyPr>
          <a:lstStyle/>
          <a:p>
            <a:r>
              <a:rPr lang="nl-NL" b="1">
                <a:solidFill>
                  <a:schemeClr val="bg1"/>
                </a:solidFill>
                <a:latin typeface="Arial Black" panose="020B0A04020102020204" pitchFamily="34" charset="0"/>
                <a:ea typeface="Calibri" panose="020F0502020204030204" pitchFamily="34" charset="0"/>
                <a:cs typeface="Times New Roman" panose="02020603050405020304" pitchFamily="18" charset="0"/>
              </a:rPr>
              <a:t>1. Cliënten </a:t>
            </a:r>
            <a:r>
              <a:rPr lang="nl-NL" b="1" dirty="0">
                <a:solidFill>
                  <a:schemeClr val="bg1"/>
                </a:solidFill>
                <a:latin typeface="Arial Black" panose="020B0A04020102020204" pitchFamily="34" charset="0"/>
                <a:ea typeface="Calibri" panose="020F0502020204030204" pitchFamily="34" charset="0"/>
                <a:cs typeface="Times New Roman" panose="02020603050405020304" pitchFamily="18" charset="0"/>
              </a:rPr>
              <a:t>moeten gedrag opstarten</a:t>
            </a:r>
          </a:p>
        </p:txBody>
      </p:sp>
      <p:sp>
        <p:nvSpPr>
          <p:cNvPr id="59" name="Rechthoek 58">
            <a:hlinkClick r:id="rId5" action="ppaction://hlinksldjump"/>
          </p:cNvPr>
          <p:cNvSpPr/>
          <p:nvPr/>
        </p:nvSpPr>
        <p:spPr>
          <a:xfrm>
            <a:off x="1129479" y="1933314"/>
            <a:ext cx="8243411" cy="369332"/>
          </a:xfrm>
          <a:prstGeom prst="rect">
            <a:avLst/>
          </a:prstGeom>
        </p:spPr>
        <p:txBody>
          <a:bodyPr wrap="square">
            <a:spAutoFit/>
          </a:bodyPr>
          <a:lstStyle/>
          <a:p>
            <a:r>
              <a:rPr lang="nl-NL" b="1">
                <a:solidFill>
                  <a:schemeClr val="bg1"/>
                </a:solidFill>
                <a:latin typeface="Arial Black" panose="020B0A04020102020204" pitchFamily="34" charset="0"/>
                <a:ea typeface="Calibri" panose="020F0502020204030204" pitchFamily="34" charset="0"/>
                <a:cs typeface="Times New Roman" panose="02020603050405020304" pitchFamily="18" charset="0"/>
              </a:rPr>
              <a:t>2. Cliënten moeten het proces begrijpen</a:t>
            </a:r>
            <a:endParaRPr lang="nl-NL" b="1" dirty="0">
              <a:solidFill>
                <a:schemeClr val="bg1"/>
              </a:solidFill>
              <a:latin typeface="Arial Black" panose="020B0A04020102020204" pitchFamily="34" charset="0"/>
              <a:ea typeface="Calibri" panose="020F0502020204030204" pitchFamily="34" charset="0"/>
              <a:cs typeface="Times New Roman" panose="02020603050405020304" pitchFamily="18" charset="0"/>
            </a:endParaRPr>
          </a:p>
        </p:txBody>
      </p:sp>
      <p:sp>
        <p:nvSpPr>
          <p:cNvPr id="60" name="Rechthoek 59">
            <a:hlinkClick r:id="rId6" action="ppaction://hlinksldjump"/>
          </p:cNvPr>
          <p:cNvSpPr/>
          <p:nvPr/>
        </p:nvSpPr>
        <p:spPr>
          <a:xfrm>
            <a:off x="1129478" y="2826730"/>
            <a:ext cx="8243411" cy="369332"/>
          </a:xfrm>
          <a:prstGeom prst="rect">
            <a:avLst/>
          </a:prstGeom>
        </p:spPr>
        <p:txBody>
          <a:bodyPr wrap="square">
            <a:spAutoFit/>
          </a:bodyPr>
          <a:lstStyle/>
          <a:p>
            <a:r>
              <a:rPr lang="nl-NL" b="1">
                <a:solidFill>
                  <a:schemeClr val="bg1"/>
                </a:solidFill>
                <a:latin typeface="Arial Black" panose="020B0A04020102020204" pitchFamily="34" charset="0"/>
                <a:ea typeface="Calibri" panose="020F0502020204030204" pitchFamily="34" charset="0"/>
                <a:cs typeface="Times New Roman" panose="02020603050405020304" pitchFamily="18" charset="0"/>
              </a:rPr>
              <a:t>3. Cliënten </a:t>
            </a:r>
            <a:r>
              <a:rPr lang="nl-NL" b="1" dirty="0">
                <a:solidFill>
                  <a:schemeClr val="bg1"/>
                </a:solidFill>
                <a:latin typeface="Arial Black" panose="020B0A04020102020204" pitchFamily="34" charset="0"/>
                <a:ea typeface="Calibri" panose="020F0502020204030204" pitchFamily="34" charset="0"/>
                <a:cs typeface="Times New Roman" panose="02020603050405020304" pitchFamily="18" charset="0"/>
              </a:rPr>
              <a:t>moeten hun gedrag volhouden</a:t>
            </a:r>
          </a:p>
        </p:txBody>
      </p:sp>
      <p:sp>
        <p:nvSpPr>
          <p:cNvPr id="63" name="Rechthoek 62">
            <a:hlinkClick r:id="" action="ppaction://noaction"/>
          </p:cNvPr>
          <p:cNvSpPr/>
          <p:nvPr/>
        </p:nvSpPr>
        <p:spPr>
          <a:xfrm>
            <a:off x="1129478" y="3720146"/>
            <a:ext cx="8232381" cy="369332"/>
          </a:xfrm>
          <a:prstGeom prst="rect">
            <a:avLst/>
          </a:prstGeom>
        </p:spPr>
        <p:txBody>
          <a:bodyPr wrap="square">
            <a:spAutoFit/>
          </a:bodyPr>
          <a:lstStyle/>
          <a:p>
            <a:r>
              <a:rPr lang="nl-NL" b="1">
                <a:solidFill>
                  <a:schemeClr val="bg1"/>
                </a:solidFill>
                <a:latin typeface="Arial Black" panose="020B0A04020102020204" pitchFamily="34" charset="0"/>
                <a:ea typeface="Calibri" panose="020F0502020204030204" pitchFamily="34" charset="0"/>
                <a:cs typeface="Times New Roman" panose="02020603050405020304" pitchFamily="18" charset="0"/>
              </a:rPr>
              <a:t>4. Cliënten </a:t>
            </a:r>
            <a:r>
              <a:rPr lang="nl-NL" b="1" dirty="0">
                <a:solidFill>
                  <a:schemeClr val="bg1"/>
                </a:solidFill>
                <a:latin typeface="Arial Black" panose="020B0A04020102020204" pitchFamily="34" charset="0"/>
                <a:ea typeface="Calibri" panose="020F0502020204030204" pitchFamily="34" charset="0"/>
                <a:cs typeface="Times New Roman" panose="02020603050405020304" pitchFamily="18" charset="0"/>
              </a:rPr>
              <a:t>en/of UWV kunnen fouten maken</a:t>
            </a:r>
          </a:p>
        </p:txBody>
      </p:sp>
      <p:sp>
        <p:nvSpPr>
          <p:cNvPr id="64" name="Rechthoek 63">
            <a:hlinkClick r:id="rId7" action="ppaction://hlinksldjump"/>
          </p:cNvPr>
          <p:cNvSpPr/>
          <p:nvPr/>
        </p:nvSpPr>
        <p:spPr>
          <a:xfrm>
            <a:off x="1129479" y="4613562"/>
            <a:ext cx="8443157" cy="369332"/>
          </a:xfrm>
          <a:prstGeom prst="rect">
            <a:avLst/>
          </a:prstGeom>
        </p:spPr>
        <p:txBody>
          <a:bodyPr wrap="square">
            <a:spAutoFit/>
          </a:bodyPr>
          <a:lstStyle/>
          <a:p>
            <a:r>
              <a:rPr lang="nl-NL" b="1">
                <a:solidFill>
                  <a:schemeClr val="bg1"/>
                </a:solidFill>
                <a:latin typeface="Arial Black" panose="020B0A04020102020204" pitchFamily="34" charset="0"/>
                <a:ea typeface="Calibri" panose="020F0502020204030204" pitchFamily="34" charset="0"/>
                <a:cs typeface="Times New Roman" panose="02020603050405020304" pitchFamily="18" charset="0"/>
              </a:rPr>
              <a:t>5. Sommige </a:t>
            </a:r>
            <a:r>
              <a:rPr lang="nl-NL" b="1" dirty="0">
                <a:solidFill>
                  <a:schemeClr val="bg1"/>
                </a:solidFill>
                <a:latin typeface="Arial Black" panose="020B0A04020102020204" pitchFamily="34" charset="0"/>
                <a:ea typeface="Calibri" panose="020F0502020204030204" pitchFamily="34" charset="0"/>
                <a:cs typeface="Times New Roman" panose="02020603050405020304" pitchFamily="18" charset="0"/>
              </a:rPr>
              <a:t>cliënten passen niet goed in de standaardprocedure</a:t>
            </a:r>
          </a:p>
        </p:txBody>
      </p:sp>
      <p:sp>
        <p:nvSpPr>
          <p:cNvPr id="65" name="Rechthoek 64">
            <a:hlinkClick r:id="" action="ppaction://noaction"/>
          </p:cNvPr>
          <p:cNvSpPr/>
          <p:nvPr/>
        </p:nvSpPr>
        <p:spPr>
          <a:xfrm>
            <a:off x="1129480" y="5506977"/>
            <a:ext cx="8232380" cy="369332"/>
          </a:xfrm>
          <a:prstGeom prst="rect">
            <a:avLst/>
          </a:prstGeom>
        </p:spPr>
        <p:txBody>
          <a:bodyPr wrap="square">
            <a:spAutoFit/>
          </a:bodyPr>
          <a:lstStyle/>
          <a:p>
            <a:r>
              <a:rPr lang="nl-NL" b="1">
                <a:solidFill>
                  <a:schemeClr val="bg1"/>
                </a:solidFill>
                <a:latin typeface="Arial Black" panose="020B0A04020102020204" pitchFamily="34" charset="0"/>
                <a:ea typeface="Calibri" panose="020F0502020204030204" pitchFamily="34" charset="0"/>
                <a:cs typeface="Times New Roman" panose="02020603050405020304" pitchFamily="18" charset="0"/>
              </a:rPr>
              <a:t>6. Cliënten kunnen te maken hebben met stress</a:t>
            </a:r>
            <a:endParaRPr lang="nl-NL" b="1" dirty="0">
              <a:solidFill>
                <a:schemeClr val="bg1"/>
              </a:solidFill>
              <a:latin typeface="Arial Black" panose="020B0A04020102020204" pitchFamily="34" charset="0"/>
              <a:ea typeface="Calibri" panose="020F0502020204030204" pitchFamily="34" charset="0"/>
              <a:cs typeface="Times New Roman" panose="02020603050405020304" pitchFamily="18" charset="0"/>
            </a:endParaRPr>
          </a:p>
        </p:txBody>
      </p:sp>
      <p:sp>
        <p:nvSpPr>
          <p:cNvPr id="12" name="Titel 11"/>
          <p:cNvSpPr>
            <a:spLocks noGrp="1"/>
          </p:cNvSpPr>
          <p:nvPr>
            <p:ph type="title"/>
          </p:nvPr>
        </p:nvSpPr>
        <p:spPr>
          <a:xfrm>
            <a:off x="0" y="193782"/>
            <a:ext cx="9582613" cy="369332"/>
          </a:xfrm>
        </p:spPr>
        <p:txBody>
          <a:bodyPr wrap="square">
            <a:spAutoFit/>
          </a:bodyPr>
          <a:lstStyle/>
          <a:p>
            <a:pPr algn="ctr" defTabSz="914400"/>
            <a:r>
              <a:rPr lang="nl-NL" dirty="0" err="1">
                <a:solidFill>
                  <a:schemeClr val="bg1"/>
                </a:solidFill>
                <a:latin typeface="Arial Black" panose="020B0A04020102020204" pitchFamily="34" charset="0"/>
                <a:ea typeface="Calibri" panose="020F0502020204030204" pitchFamily="34" charset="0"/>
                <a:cs typeface="Arial" panose="020B0604020202020204" pitchFamily="34" charset="0"/>
              </a:rPr>
              <a:t>Categoriën</a:t>
            </a:r>
            <a:r>
              <a:rPr lang="nl-NL" dirty="0">
                <a:solidFill>
                  <a:schemeClr val="bg1"/>
                </a:solidFill>
                <a:latin typeface="Arial Black" panose="020B0A04020102020204" pitchFamily="34" charset="0"/>
                <a:ea typeface="Calibri" panose="020F0502020204030204" pitchFamily="34" charset="0"/>
                <a:cs typeface="Arial" panose="020B0604020202020204" pitchFamily="34" charset="0"/>
              </a:rPr>
              <a:t> </a:t>
            </a:r>
            <a:r>
              <a:rPr lang="nl-NL" dirty="0" err="1">
                <a:solidFill>
                  <a:schemeClr val="bg1"/>
                </a:solidFill>
                <a:latin typeface="Arial Black" panose="020B0A04020102020204" pitchFamily="34" charset="0"/>
                <a:ea typeface="Calibri" panose="020F0502020204030204" pitchFamily="34" charset="0"/>
                <a:cs typeface="Arial" panose="020B0604020202020204" pitchFamily="34" charset="0"/>
              </a:rPr>
              <a:t>Doenlijkheidsanalyse</a:t>
            </a:r>
            <a:endParaRPr lang="nl-NL" dirty="0">
              <a:solidFill>
                <a:schemeClr val="bg1"/>
              </a:solidFill>
              <a:latin typeface="Arial Black" panose="020B0A04020102020204" pitchFamily="34" charset="0"/>
              <a:ea typeface="Calibri" panose="020F0502020204030204" pitchFamily="34" charset="0"/>
              <a:cs typeface="Arial" panose="020B0604020202020204" pitchFamily="34" charset="0"/>
            </a:endParaRPr>
          </a:p>
        </p:txBody>
      </p:sp>
      <p:sp>
        <p:nvSpPr>
          <p:cNvPr id="4" name="Rechthoek 3"/>
          <p:cNvSpPr/>
          <p:nvPr/>
        </p:nvSpPr>
        <p:spPr>
          <a:xfrm>
            <a:off x="9789421" y="882297"/>
            <a:ext cx="360000" cy="632121"/>
          </a:xfrm>
          <a:prstGeom prst="rect">
            <a:avLst/>
          </a:prstGeom>
          <a:solidFill>
            <a:srgbClr val="444444">
              <a:alpha val="30196"/>
            </a:srgb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a:t>1.1</a:t>
            </a:r>
          </a:p>
        </p:txBody>
      </p:sp>
      <p:sp>
        <p:nvSpPr>
          <p:cNvPr id="71" name="Rechthoek 70"/>
          <p:cNvSpPr/>
          <p:nvPr/>
        </p:nvSpPr>
        <p:spPr>
          <a:xfrm>
            <a:off x="10154870" y="882297"/>
            <a:ext cx="360000" cy="632121"/>
          </a:xfrm>
          <a:prstGeom prst="rect">
            <a:avLst/>
          </a:prstGeom>
          <a:solidFill>
            <a:srgbClr val="444444">
              <a:alpha val="30196"/>
            </a:srgb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a:t>1.2</a:t>
            </a:r>
          </a:p>
        </p:txBody>
      </p:sp>
      <p:sp>
        <p:nvSpPr>
          <p:cNvPr id="72" name="Rechthoek 71"/>
          <p:cNvSpPr/>
          <p:nvPr/>
        </p:nvSpPr>
        <p:spPr>
          <a:xfrm>
            <a:off x="10520319" y="882297"/>
            <a:ext cx="360000" cy="632121"/>
          </a:xfrm>
          <a:prstGeom prst="rect">
            <a:avLst/>
          </a:prstGeom>
          <a:solidFill>
            <a:srgbClr val="444444">
              <a:alpha val="30196"/>
            </a:srgb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a:t>1.3</a:t>
            </a:r>
          </a:p>
        </p:txBody>
      </p:sp>
      <p:sp>
        <p:nvSpPr>
          <p:cNvPr id="73" name="Rechthoek 72"/>
          <p:cNvSpPr/>
          <p:nvPr/>
        </p:nvSpPr>
        <p:spPr>
          <a:xfrm>
            <a:off x="10885768" y="882297"/>
            <a:ext cx="360000" cy="632121"/>
          </a:xfrm>
          <a:prstGeom prst="rect">
            <a:avLst/>
          </a:prstGeom>
          <a:solidFill>
            <a:srgbClr val="444444">
              <a:alpha val="30196"/>
            </a:srgb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a:t>1.4</a:t>
            </a:r>
          </a:p>
        </p:txBody>
      </p:sp>
      <p:sp>
        <p:nvSpPr>
          <p:cNvPr id="75" name="Rechthoek 74"/>
          <p:cNvSpPr/>
          <p:nvPr/>
        </p:nvSpPr>
        <p:spPr>
          <a:xfrm>
            <a:off x="11251217" y="882297"/>
            <a:ext cx="360000" cy="632121"/>
          </a:xfrm>
          <a:prstGeom prst="rect">
            <a:avLst/>
          </a:prstGeom>
          <a:solidFill>
            <a:srgbClr val="444444">
              <a:alpha val="30196"/>
            </a:srgb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a:t>1.5</a:t>
            </a:r>
          </a:p>
        </p:txBody>
      </p:sp>
      <p:sp>
        <p:nvSpPr>
          <p:cNvPr id="76" name="Rechthoek 75"/>
          <p:cNvSpPr/>
          <p:nvPr/>
        </p:nvSpPr>
        <p:spPr>
          <a:xfrm>
            <a:off x="11623016" y="882297"/>
            <a:ext cx="360000" cy="632121"/>
          </a:xfrm>
          <a:prstGeom prst="rect">
            <a:avLst/>
          </a:prstGeom>
          <a:solidFill>
            <a:srgbClr val="444444">
              <a:alpha val="30196"/>
            </a:srgb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a:t>1.6</a:t>
            </a:r>
          </a:p>
        </p:txBody>
      </p:sp>
      <p:sp>
        <p:nvSpPr>
          <p:cNvPr id="77" name="Rechthoek 76"/>
          <p:cNvSpPr/>
          <p:nvPr/>
        </p:nvSpPr>
        <p:spPr>
          <a:xfrm>
            <a:off x="9783074" y="1776622"/>
            <a:ext cx="360000" cy="632121"/>
          </a:xfrm>
          <a:prstGeom prst="rect">
            <a:avLst/>
          </a:prstGeom>
          <a:solidFill>
            <a:srgbClr val="444444">
              <a:alpha val="30196"/>
            </a:srgb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a:t>2.1</a:t>
            </a:r>
          </a:p>
        </p:txBody>
      </p:sp>
      <p:sp>
        <p:nvSpPr>
          <p:cNvPr id="78" name="Rechthoek 77"/>
          <p:cNvSpPr/>
          <p:nvPr/>
        </p:nvSpPr>
        <p:spPr>
          <a:xfrm>
            <a:off x="10148523" y="1776622"/>
            <a:ext cx="360000" cy="632121"/>
          </a:xfrm>
          <a:prstGeom prst="rect">
            <a:avLst/>
          </a:prstGeom>
          <a:solidFill>
            <a:srgbClr val="444444">
              <a:alpha val="30196"/>
            </a:srgb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a:t>2.2</a:t>
            </a:r>
          </a:p>
        </p:txBody>
      </p:sp>
      <p:sp>
        <p:nvSpPr>
          <p:cNvPr id="79" name="Rechthoek 78"/>
          <p:cNvSpPr/>
          <p:nvPr/>
        </p:nvSpPr>
        <p:spPr>
          <a:xfrm>
            <a:off x="10513972" y="1776622"/>
            <a:ext cx="360000" cy="632121"/>
          </a:xfrm>
          <a:prstGeom prst="rect">
            <a:avLst/>
          </a:prstGeom>
          <a:solidFill>
            <a:srgbClr val="444444">
              <a:alpha val="30196"/>
            </a:srgb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a:t>2.3</a:t>
            </a:r>
          </a:p>
        </p:txBody>
      </p:sp>
      <p:sp>
        <p:nvSpPr>
          <p:cNvPr id="80" name="Rechthoek 79"/>
          <p:cNvSpPr/>
          <p:nvPr/>
        </p:nvSpPr>
        <p:spPr>
          <a:xfrm>
            <a:off x="10879421" y="1776622"/>
            <a:ext cx="360000" cy="632121"/>
          </a:xfrm>
          <a:prstGeom prst="rect">
            <a:avLst/>
          </a:prstGeom>
          <a:solidFill>
            <a:srgbClr val="444444">
              <a:alpha val="30196"/>
            </a:srgb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a:t>2.4</a:t>
            </a:r>
          </a:p>
        </p:txBody>
      </p:sp>
      <p:sp>
        <p:nvSpPr>
          <p:cNvPr id="81" name="Rechthoek 80"/>
          <p:cNvSpPr/>
          <p:nvPr/>
        </p:nvSpPr>
        <p:spPr>
          <a:xfrm>
            <a:off x="11244870" y="1776622"/>
            <a:ext cx="360000" cy="632121"/>
          </a:xfrm>
          <a:prstGeom prst="rect">
            <a:avLst/>
          </a:prstGeom>
          <a:solidFill>
            <a:srgbClr val="444444">
              <a:alpha val="30196"/>
            </a:srgb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a:t>2.5</a:t>
            </a:r>
          </a:p>
        </p:txBody>
      </p:sp>
      <p:sp>
        <p:nvSpPr>
          <p:cNvPr id="83" name="Rechthoek 82"/>
          <p:cNvSpPr/>
          <p:nvPr/>
        </p:nvSpPr>
        <p:spPr>
          <a:xfrm>
            <a:off x="9783074" y="2668551"/>
            <a:ext cx="360000" cy="632121"/>
          </a:xfrm>
          <a:prstGeom prst="rect">
            <a:avLst/>
          </a:prstGeom>
          <a:solidFill>
            <a:srgbClr val="444444">
              <a:alpha val="30196"/>
            </a:srgb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a:t>3.1</a:t>
            </a:r>
          </a:p>
        </p:txBody>
      </p:sp>
      <p:sp>
        <p:nvSpPr>
          <p:cNvPr id="84" name="Rechthoek 83"/>
          <p:cNvSpPr/>
          <p:nvPr/>
        </p:nvSpPr>
        <p:spPr>
          <a:xfrm>
            <a:off x="10148523" y="2668551"/>
            <a:ext cx="360000" cy="632121"/>
          </a:xfrm>
          <a:prstGeom prst="rect">
            <a:avLst/>
          </a:prstGeom>
          <a:solidFill>
            <a:srgbClr val="444444">
              <a:alpha val="30196"/>
            </a:srgb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a:t>3.2</a:t>
            </a:r>
          </a:p>
        </p:txBody>
      </p:sp>
      <p:sp>
        <p:nvSpPr>
          <p:cNvPr id="85" name="Rechthoek 84"/>
          <p:cNvSpPr/>
          <p:nvPr/>
        </p:nvSpPr>
        <p:spPr>
          <a:xfrm>
            <a:off x="10513972" y="2668551"/>
            <a:ext cx="360000" cy="632121"/>
          </a:xfrm>
          <a:prstGeom prst="rect">
            <a:avLst/>
          </a:prstGeom>
          <a:solidFill>
            <a:srgbClr val="444444">
              <a:alpha val="30196"/>
            </a:srgb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a:t>3.3</a:t>
            </a:r>
          </a:p>
        </p:txBody>
      </p:sp>
      <p:sp>
        <p:nvSpPr>
          <p:cNvPr id="86" name="Rechthoek 85"/>
          <p:cNvSpPr/>
          <p:nvPr/>
        </p:nvSpPr>
        <p:spPr>
          <a:xfrm>
            <a:off x="10879421" y="2668551"/>
            <a:ext cx="360000" cy="632121"/>
          </a:xfrm>
          <a:prstGeom prst="rect">
            <a:avLst/>
          </a:prstGeom>
          <a:solidFill>
            <a:srgbClr val="444444">
              <a:alpha val="30196"/>
            </a:srgb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a:t>3.4</a:t>
            </a:r>
          </a:p>
        </p:txBody>
      </p:sp>
      <p:sp>
        <p:nvSpPr>
          <p:cNvPr id="87" name="Rechthoek 86"/>
          <p:cNvSpPr/>
          <p:nvPr/>
        </p:nvSpPr>
        <p:spPr>
          <a:xfrm>
            <a:off x="11244870" y="2668551"/>
            <a:ext cx="360000" cy="632121"/>
          </a:xfrm>
          <a:prstGeom prst="rect">
            <a:avLst/>
          </a:prstGeom>
          <a:solidFill>
            <a:srgbClr val="444444">
              <a:alpha val="30196"/>
            </a:srgb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a:t>3.5</a:t>
            </a:r>
          </a:p>
        </p:txBody>
      </p:sp>
      <p:sp>
        <p:nvSpPr>
          <p:cNvPr id="88" name="Rechthoek 87"/>
          <p:cNvSpPr/>
          <p:nvPr/>
        </p:nvSpPr>
        <p:spPr>
          <a:xfrm>
            <a:off x="11616669" y="2668551"/>
            <a:ext cx="360000" cy="632121"/>
          </a:xfrm>
          <a:prstGeom prst="rect">
            <a:avLst/>
          </a:prstGeom>
          <a:solidFill>
            <a:srgbClr val="444444">
              <a:alpha val="30196"/>
            </a:srgb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a:t>3.6</a:t>
            </a:r>
          </a:p>
        </p:txBody>
      </p:sp>
      <p:sp>
        <p:nvSpPr>
          <p:cNvPr id="89" name="Rechthoek 88"/>
          <p:cNvSpPr/>
          <p:nvPr/>
        </p:nvSpPr>
        <p:spPr>
          <a:xfrm>
            <a:off x="9788886" y="3575410"/>
            <a:ext cx="360000" cy="632121"/>
          </a:xfrm>
          <a:prstGeom prst="rect">
            <a:avLst/>
          </a:prstGeom>
          <a:solidFill>
            <a:srgbClr val="444444">
              <a:alpha val="30196"/>
            </a:srgb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a:t>4.1</a:t>
            </a:r>
          </a:p>
        </p:txBody>
      </p:sp>
      <p:sp>
        <p:nvSpPr>
          <p:cNvPr id="90" name="Rechthoek 89"/>
          <p:cNvSpPr/>
          <p:nvPr/>
        </p:nvSpPr>
        <p:spPr>
          <a:xfrm>
            <a:off x="10154335" y="3575410"/>
            <a:ext cx="360000" cy="632121"/>
          </a:xfrm>
          <a:prstGeom prst="rect">
            <a:avLst/>
          </a:prstGeom>
          <a:solidFill>
            <a:srgbClr val="444444">
              <a:alpha val="30196"/>
            </a:srgb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a:t>4.2</a:t>
            </a:r>
          </a:p>
        </p:txBody>
      </p:sp>
      <p:sp>
        <p:nvSpPr>
          <p:cNvPr id="91" name="Rechthoek 90"/>
          <p:cNvSpPr/>
          <p:nvPr/>
        </p:nvSpPr>
        <p:spPr>
          <a:xfrm>
            <a:off x="10519784" y="3575410"/>
            <a:ext cx="360000" cy="632121"/>
          </a:xfrm>
          <a:prstGeom prst="rect">
            <a:avLst/>
          </a:prstGeom>
          <a:solidFill>
            <a:srgbClr val="444444">
              <a:alpha val="30196"/>
            </a:srgb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a:t>4.3</a:t>
            </a:r>
          </a:p>
        </p:txBody>
      </p:sp>
      <p:sp>
        <p:nvSpPr>
          <p:cNvPr id="92" name="Rechthoek 91"/>
          <p:cNvSpPr/>
          <p:nvPr/>
        </p:nvSpPr>
        <p:spPr>
          <a:xfrm>
            <a:off x="10885233" y="3575410"/>
            <a:ext cx="360000" cy="632121"/>
          </a:xfrm>
          <a:prstGeom prst="rect">
            <a:avLst/>
          </a:prstGeom>
          <a:solidFill>
            <a:srgbClr val="444444">
              <a:alpha val="30196"/>
            </a:srgb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a:t>4.4</a:t>
            </a:r>
          </a:p>
        </p:txBody>
      </p:sp>
      <p:sp>
        <p:nvSpPr>
          <p:cNvPr id="93" name="Rechthoek 92"/>
          <p:cNvSpPr/>
          <p:nvPr/>
        </p:nvSpPr>
        <p:spPr>
          <a:xfrm>
            <a:off x="11250682" y="3575410"/>
            <a:ext cx="360000" cy="632121"/>
          </a:xfrm>
          <a:prstGeom prst="rect">
            <a:avLst/>
          </a:prstGeom>
          <a:solidFill>
            <a:srgbClr val="444444">
              <a:alpha val="30196"/>
            </a:srgb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a:t>4.5</a:t>
            </a:r>
          </a:p>
        </p:txBody>
      </p:sp>
      <p:sp>
        <p:nvSpPr>
          <p:cNvPr id="95" name="Rechthoek 94"/>
          <p:cNvSpPr/>
          <p:nvPr/>
        </p:nvSpPr>
        <p:spPr>
          <a:xfrm>
            <a:off x="9790697" y="4467339"/>
            <a:ext cx="360000" cy="632121"/>
          </a:xfrm>
          <a:prstGeom prst="rect">
            <a:avLst/>
          </a:prstGeom>
          <a:solidFill>
            <a:srgbClr val="444444">
              <a:alpha val="30196"/>
            </a:srgb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a:t>5.1</a:t>
            </a:r>
          </a:p>
        </p:txBody>
      </p:sp>
      <p:sp>
        <p:nvSpPr>
          <p:cNvPr id="96" name="Rechthoek 95"/>
          <p:cNvSpPr/>
          <p:nvPr/>
        </p:nvSpPr>
        <p:spPr>
          <a:xfrm>
            <a:off x="10156146" y="4467339"/>
            <a:ext cx="360000" cy="632121"/>
          </a:xfrm>
          <a:prstGeom prst="rect">
            <a:avLst/>
          </a:prstGeom>
          <a:solidFill>
            <a:srgbClr val="444444">
              <a:alpha val="30196"/>
            </a:srgb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a:t>5.2</a:t>
            </a:r>
          </a:p>
        </p:txBody>
      </p:sp>
      <p:sp>
        <p:nvSpPr>
          <p:cNvPr id="101" name="Rechthoek 100"/>
          <p:cNvSpPr/>
          <p:nvPr/>
        </p:nvSpPr>
        <p:spPr>
          <a:xfrm>
            <a:off x="9783074" y="5341693"/>
            <a:ext cx="360000" cy="632121"/>
          </a:xfrm>
          <a:prstGeom prst="rect">
            <a:avLst/>
          </a:prstGeom>
          <a:solidFill>
            <a:srgbClr val="444444">
              <a:alpha val="30196"/>
            </a:srgb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a:t>6.1</a:t>
            </a:r>
          </a:p>
        </p:txBody>
      </p:sp>
      <p:sp>
        <p:nvSpPr>
          <p:cNvPr id="102" name="Rechthoek 101"/>
          <p:cNvSpPr/>
          <p:nvPr/>
        </p:nvSpPr>
        <p:spPr>
          <a:xfrm>
            <a:off x="10148523" y="5341693"/>
            <a:ext cx="360000" cy="632121"/>
          </a:xfrm>
          <a:prstGeom prst="rect">
            <a:avLst/>
          </a:prstGeom>
          <a:solidFill>
            <a:srgbClr val="444444">
              <a:alpha val="30196"/>
            </a:srgb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a:t>6.2</a:t>
            </a:r>
          </a:p>
        </p:txBody>
      </p:sp>
      <p:sp>
        <p:nvSpPr>
          <p:cNvPr id="116" name="Rechthoek 115"/>
          <p:cNvSpPr/>
          <p:nvPr/>
        </p:nvSpPr>
        <p:spPr>
          <a:xfrm>
            <a:off x="-1" y="6121984"/>
            <a:ext cx="12177054" cy="744808"/>
          </a:xfrm>
          <a:prstGeom prst="rect">
            <a:avLst/>
          </a:prstGeom>
          <a:solidFill>
            <a:srgbClr val="003282">
              <a:alpha val="6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a:t>			</a:t>
            </a:r>
            <a:endParaRPr lang="nl-NL" dirty="0"/>
          </a:p>
        </p:txBody>
      </p:sp>
      <p:sp>
        <p:nvSpPr>
          <p:cNvPr id="117" name="Rechthoek 116"/>
          <p:cNvSpPr/>
          <p:nvPr/>
        </p:nvSpPr>
        <p:spPr>
          <a:xfrm>
            <a:off x="9584384" y="6118809"/>
            <a:ext cx="792000" cy="468000"/>
          </a:xfrm>
          <a:prstGeom prst="rect">
            <a:avLst/>
          </a:prstGeom>
          <a:solidFill>
            <a:srgbClr val="C4D6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1600" dirty="0">
                <a:solidFill>
                  <a:schemeClr val="bg1"/>
                </a:solidFill>
              </a:rPr>
              <a:t>#</a:t>
            </a:r>
          </a:p>
        </p:txBody>
      </p:sp>
      <p:sp>
        <p:nvSpPr>
          <p:cNvPr id="118" name="Rechthoek 117"/>
          <p:cNvSpPr/>
          <p:nvPr/>
        </p:nvSpPr>
        <p:spPr>
          <a:xfrm>
            <a:off x="10478622" y="6118809"/>
            <a:ext cx="792000" cy="468000"/>
          </a:xfrm>
          <a:prstGeom prst="rect">
            <a:avLst/>
          </a:prstGeom>
          <a:solidFill>
            <a:srgbClr val="F08C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1600">
                <a:solidFill>
                  <a:schemeClr val="bg1"/>
                </a:solidFill>
              </a:rPr>
              <a:t>#</a:t>
            </a:r>
            <a:endParaRPr lang="nl-NL" sz="1600" dirty="0">
              <a:solidFill>
                <a:schemeClr val="bg1"/>
              </a:solidFill>
            </a:endParaRPr>
          </a:p>
        </p:txBody>
      </p:sp>
      <p:sp>
        <p:nvSpPr>
          <p:cNvPr id="119" name="Rechthoek 118"/>
          <p:cNvSpPr/>
          <p:nvPr/>
        </p:nvSpPr>
        <p:spPr>
          <a:xfrm>
            <a:off x="11385053" y="6118809"/>
            <a:ext cx="792000" cy="468000"/>
          </a:xfrm>
          <a:prstGeom prst="rect">
            <a:avLst/>
          </a:prstGeom>
          <a:solidFill>
            <a:srgbClr val="BD0027"/>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1600" dirty="0">
                <a:solidFill>
                  <a:schemeClr val="bg1"/>
                </a:solidFill>
              </a:rPr>
              <a:t>#</a:t>
            </a:r>
          </a:p>
        </p:txBody>
      </p:sp>
      <p:sp>
        <p:nvSpPr>
          <p:cNvPr id="134" name="Tekstvak 133"/>
          <p:cNvSpPr txBox="1"/>
          <p:nvPr/>
        </p:nvSpPr>
        <p:spPr>
          <a:xfrm>
            <a:off x="8609467" y="6186730"/>
            <a:ext cx="1025178" cy="338554"/>
          </a:xfrm>
          <a:prstGeom prst="rect">
            <a:avLst/>
          </a:prstGeom>
          <a:noFill/>
        </p:spPr>
        <p:txBody>
          <a:bodyPr wrap="square" rtlCol="0">
            <a:spAutoFit/>
          </a:bodyPr>
          <a:lstStyle/>
          <a:p>
            <a:pPr algn="ctr"/>
            <a:r>
              <a:rPr lang="nl-NL" sz="1600" b="1">
                <a:solidFill>
                  <a:schemeClr val="bg1"/>
                </a:solidFill>
              </a:rPr>
              <a:t>Totaal</a:t>
            </a:r>
          </a:p>
        </p:txBody>
      </p:sp>
      <p:grpSp>
        <p:nvGrpSpPr>
          <p:cNvPr id="8" name="Groep 7"/>
          <p:cNvGrpSpPr/>
          <p:nvPr/>
        </p:nvGrpSpPr>
        <p:grpSpPr>
          <a:xfrm>
            <a:off x="126180" y="6582607"/>
            <a:ext cx="8027220" cy="258069"/>
            <a:chOff x="126180" y="6582607"/>
            <a:chExt cx="8027220" cy="258069"/>
          </a:xfrm>
        </p:grpSpPr>
        <p:grpSp>
          <p:nvGrpSpPr>
            <p:cNvPr id="120" name="Groep 119"/>
            <p:cNvGrpSpPr/>
            <p:nvPr/>
          </p:nvGrpSpPr>
          <p:grpSpPr>
            <a:xfrm>
              <a:off x="126180" y="6589691"/>
              <a:ext cx="8027220" cy="250985"/>
              <a:chOff x="-1034690" y="6273588"/>
              <a:chExt cx="8022272" cy="268756"/>
            </a:xfrm>
          </p:grpSpPr>
          <p:sp>
            <p:nvSpPr>
              <p:cNvPr id="121" name="Tekstvak 120"/>
              <p:cNvSpPr txBox="1"/>
              <p:nvPr/>
            </p:nvSpPr>
            <p:spPr>
              <a:xfrm>
                <a:off x="-1034690" y="6278689"/>
                <a:ext cx="8022272" cy="263655"/>
              </a:xfrm>
              <a:prstGeom prst="rect">
                <a:avLst/>
              </a:prstGeom>
              <a:noFill/>
            </p:spPr>
            <p:txBody>
              <a:bodyPr wrap="square" rtlCol="0">
                <a:spAutoFit/>
              </a:bodyPr>
              <a:lstStyle/>
              <a:p>
                <a:r>
                  <a:rPr lang="nl-NL" sz="1000">
                    <a:solidFill>
                      <a:schemeClr val="bg1"/>
                    </a:solidFill>
                    <a:latin typeface="Calibri" panose="020F0502020204030204" pitchFamily="34" charset="0"/>
                    <a:cs typeface="Calibri" panose="020F0502020204030204" pitchFamily="34" charset="0"/>
                  </a:rPr>
                  <a:t>*       = niet van toepassing,          = </a:t>
                </a:r>
                <a:r>
                  <a:rPr lang="nl-NL" sz="1000" dirty="0">
                    <a:solidFill>
                      <a:schemeClr val="bg1"/>
                    </a:solidFill>
                    <a:latin typeface="Calibri" panose="020F0502020204030204" pitchFamily="34" charset="0"/>
                    <a:cs typeface="Calibri" panose="020F0502020204030204" pitchFamily="34" charset="0"/>
                  </a:rPr>
                  <a:t>houdt rekening met </a:t>
                </a:r>
                <a:r>
                  <a:rPr lang="nl-NL" sz="1000" dirty="0" err="1">
                    <a:solidFill>
                      <a:schemeClr val="bg1"/>
                    </a:solidFill>
                    <a:latin typeface="Calibri" panose="020F0502020204030204" pitchFamily="34" charset="0"/>
                    <a:cs typeface="Calibri" panose="020F0502020204030204" pitchFamily="34" charset="0"/>
                  </a:rPr>
                  <a:t>doenvermogen</a:t>
                </a:r>
                <a:r>
                  <a:rPr lang="nl-NL" sz="1000" dirty="0">
                    <a:solidFill>
                      <a:schemeClr val="bg1"/>
                    </a:solidFill>
                    <a:latin typeface="Calibri" panose="020F0502020204030204" pitchFamily="34" charset="0"/>
                    <a:cs typeface="Calibri" panose="020F0502020204030204" pitchFamily="34" charset="0"/>
                  </a:rPr>
                  <a:t>,         = mogelijk ondersteuning </a:t>
                </a:r>
                <a:r>
                  <a:rPr lang="nl-NL" sz="1000">
                    <a:solidFill>
                      <a:schemeClr val="bg1"/>
                    </a:solidFill>
                    <a:latin typeface="Calibri" panose="020F0502020204030204" pitchFamily="34" charset="0"/>
                    <a:cs typeface="Calibri" panose="020F0502020204030204" pitchFamily="34" charset="0"/>
                  </a:rPr>
                  <a:t>nodig,           = aandachtspunt </a:t>
                </a:r>
                <a:r>
                  <a:rPr lang="nl-NL" sz="1000" dirty="0">
                    <a:solidFill>
                      <a:schemeClr val="bg1"/>
                    </a:solidFill>
                    <a:latin typeface="Calibri" panose="020F0502020204030204" pitchFamily="34" charset="0"/>
                    <a:cs typeface="Calibri" panose="020F0502020204030204" pitchFamily="34" charset="0"/>
                  </a:rPr>
                  <a:t>voor verbetering       </a:t>
                </a:r>
              </a:p>
            </p:txBody>
          </p:sp>
          <p:sp>
            <p:nvSpPr>
              <p:cNvPr id="122" name="Rechthoek 121"/>
              <p:cNvSpPr/>
              <p:nvPr/>
            </p:nvSpPr>
            <p:spPr>
              <a:xfrm>
                <a:off x="523795" y="6278688"/>
                <a:ext cx="134443" cy="213661"/>
              </a:xfrm>
              <a:prstGeom prst="rect">
                <a:avLst/>
              </a:prstGeom>
              <a:solidFill>
                <a:srgbClr val="C4D6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600" b="1" dirty="0">
                  <a:solidFill>
                    <a:schemeClr val="bg1"/>
                  </a:solidFill>
                </a:endParaRPr>
              </a:p>
            </p:txBody>
          </p:sp>
          <p:sp>
            <p:nvSpPr>
              <p:cNvPr id="123" name="Rechthoek 122"/>
              <p:cNvSpPr/>
              <p:nvPr/>
            </p:nvSpPr>
            <p:spPr>
              <a:xfrm>
                <a:off x="2756763" y="6273588"/>
                <a:ext cx="134443" cy="213661"/>
              </a:xfrm>
              <a:prstGeom prst="rect">
                <a:avLst/>
              </a:prstGeom>
              <a:solidFill>
                <a:srgbClr val="F08C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600" b="1" dirty="0">
                  <a:solidFill>
                    <a:schemeClr val="bg1"/>
                  </a:solidFill>
                </a:endParaRPr>
              </a:p>
            </p:txBody>
          </p:sp>
          <p:sp>
            <p:nvSpPr>
              <p:cNvPr id="124" name="Rechthoek 123"/>
              <p:cNvSpPr/>
              <p:nvPr/>
            </p:nvSpPr>
            <p:spPr>
              <a:xfrm>
                <a:off x="4727553" y="6275359"/>
                <a:ext cx="134443" cy="213661"/>
              </a:xfrm>
              <a:prstGeom prst="rect">
                <a:avLst/>
              </a:prstGeom>
              <a:solidFill>
                <a:srgbClr val="BD0027"/>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600" b="1" dirty="0">
                  <a:solidFill>
                    <a:schemeClr val="bg1"/>
                  </a:solidFill>
                </a:endParaRPr>
              </a:p>
            </p:txBody>
          </p:sp>
        </p:grpSp>
        <p:sp>
          <p:nvSpPr>
            <p:cNvPr id="135" name="Rechthoek 134"/>
            <p:cNvSpPr/>
            <p:nvPr/>
          </p:nvSpPr>
          <p:spPr>
            <a:xfrm>
              <a:off x="305004" y="6582607"/>
              <a:ext cx="134443" cy="213661"/>
            </a:xfrm>
            <a:prstGeom prst="rect">
              <a:avLst/>
            </a:prstGeom>
            <a:solidFill>
              <a:schemeClr val="tx1">
                <a:lumMod val="50000"/>
                <a:lumOff val="5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600" b="1" dirty="0">
                <a:solidFill>
                  <a:schemeClr val="bg1"/>
                </a:solidFill>
              </a:endParaRPr>
            </a:p>
          </p:txBody>
        </p:sp>
      </p:grpSp>
      <p:sp>
        <p:nvSpPr>
          <p:cNvPr id="138" name="Rechthoek 137">
            <a:hlinkClick r:id="" action="ppaction://noaction"/>
          </p:cNvPr>
          <p:cNvSpPr/>
          <p:nvPr/>
        </p:nvSpPr>
        <p:spPr>
          <a:xfrm>
            <a:off x="-8778" y="763715"/>
            <a:ext cx="885600" cy="885600"/>
          </a:xfrm>
          <a:prstGeom prst="rect">
            <a:avLst/>
          </a:prstGeom>
          <a:solidFill>
            <a:srgbClr val="FFFFFF"/>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7" name="Afbeelding 136"/>
          <p:cNvPicPr>
            <a:picLocks noChangeAspect="1"/>
          </p:cNvPicPr>
          <p:nvPr/>
        </p:nvPicPr>
        <p:blipFill>
          <a:blip r:embed="rId8"/>
          <a:stretch>
            <a:fillRect/>
          </a:stretch>
        </p:blipFill>
        <p:spPr>
          <a:xfrm>
            <a:off x="5790" y="779033"/>
            <a:ext cx="862564" cy="864000"/>
          </a:xfrm>
          <a:prstGeom prst="rect">
            <a:avLst/>
          </a:prstGeom>
        </p:spPr>
      </p:pic>
      <p:sp>
        <p:nvSpPr>
          <p:cNvPr id="141" name="Rechthoek 140">
            <a:hlinkClick r:id="" action="ppaction://noaction"/>
          </p:cNvPr>
          <p:cNvSpPr/>
          <p:nvPr/>
        </p:nvSpPr>
        <p:spPr>
          <a:xfrm>
            <a:off x="-8778" y="2549794"/>
            <a:ext cx="896014" cy="885600"/>
          </a:xfrm>
          <a:prstGeom prst="rect">
            <a:avLst/>
          </a:prstGeom>
          <a:solidFill>
            <a:srgbClr val="FFFFFF"/>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3" name="Rechthoek 142">
            <a:hlinkClick r:id="" action="ppaction://noaction"/>
          </p:cNvPr>
          <p:cNvSpPr/>
          <p:nvPr/>
        </p:nvSpPr>
        <p:spPr>
          <a:xfrm>
            <a:off x="-8778" y="3444461"/>
            <a:ext cx="885600" cy="885600"/>
          </a:xfrm>
          <a:prstGeom prst="rect">
            <a:avLst/>
          </a:prstGeom>
          <a:solidFill>
            <a:srgbClr val="FFFFFF"/>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5" name="Rechthoek 144">
            <a:hlinkClick r:id="" action="ppaction://noaction"/>
          </p:cNvPr>
          <p:cNvSpPr/>
          <p:nvPr/>
        </p:nvSpPr>
        <p:spPr>
          <a:xfrm>
            <a:off x="-8778" y="4345496"/>
            <a:ext cx="885600" cy="885600"/>
          </a:xfrm>
          <a:prstGeom prst="rect">
            <a:avLst/>
          </a:prstGeom>
          <a:solidFill>
            <a:srgbClr val="FFFFFF"/>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6" name="Rechthoek 145">
            <a:hlinkClick r:id="" action="ppaction://noaction"/>
          </p:cNvPr>
          <p:cNvSpPr/>
          <p:nvPr/>
        </p:nvSpPr>
        <p:spPr>
          <a:xfrm>
            <a:off x="-8778" y="5242455"/>
            <a:ext cx="885600" cy="885600"/>
          </a:xfrm>
          <a:prstGeom prst="rect">
            <a:avLst/>
          </a:prstGeom>
          <a:solidFill>
            <a:srgbClr val="FFFFFF"/>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8" name="Afbeelding 147"/>
          <p:cNvPicPr>
            <a:picLocks noChangeAspect="1"/>
          </p:cNvPicPr>
          <p:nvPr/>
        </p:nvPicPr>
        <p:blipFill>
          <a:blip r:embed="rId9"/>
          <a:stretch>
            <a:fillRect/>
          </a:stretch>
        </p:blipFill>
        <p:spPr>
          <a:xfrm>
            <a:off x="11379" y="2570578"/>
            <a:ext cx="865443" cy="864000"/>
          </a:xfrm>
          <a:prstGeom prst="rect">
            <a:avLst/>
          </a:prstGeom>
        </p:spPr>
      </p:pic>
      <p:pic>
        <p:nvPicPr>
          <p:cNvPr id="149" name="Afbeelding 148"/>
          <p:cNvPicPr>
            <a:picLocks noChangeAspect="1"/>
          </p:cNvPicPr>
          <p:nvPr/>
        </p:nvPicPr>
        <p:blipFill>
          <a:blip r:embed="rId10"/>
          <a:stretch>
            <a:fillRect/>
          </a:stretch>
        </p:blipFill>
        <p:spPr>
          <a:xfrm>
            <a:off x="11880" y="3457418"/>
            <a:ext cx="865448" cy="864000"/>
          </a:xfrm>
          <a:prstGeom prst="rect">
            <a:avLst/>
          </a:prstGeom>
        </p:spPr>
      </p:pic>
      <p:pic>
        <p:nvPicPr>
          <p:cNvPr id="150" name="Afbeelding 149"/>
          <p:cNvPicPr>
            <a:picLocks noChangeAspect="1"/>
          </p:cNvPicPr>
          <p:nvPr/>
        </p:nvPicPr>
        <p:blipFill>
          <a:blip r:embed="rId11"/>
          <a:stretch>
            <a:fillRect/>
          </a:stretch>
        </p:blipFill>
        <p:spPr>
          <a:xfrm>
            <a:off x="29322" y="4455400"/>
            <a:ext cx="828000" cy="703800"/>
          </a:xfrm>
          <a:prstGeom prst="rect">
            <a:avLst/>
          </a:prstGeom>
        </p:spPr>
      </p:pic>
      <p:pic>
        <p:nvPicPr>
          <p:cNvPr id="151" name="Afbeelding 150"/>
          <p:cNvPicPr>
            <a:picLocks noChangeAspect="1"/>
          </p:cNvPicPr>
          <p:nvPr/>
        </p:nvPicPr>
        <p:blipFill>
          <a:blip r:embed="rId12"/>
          <a:stretch>
            <a:fillRect/>
          </a:stretch>
        </p:blipFill>
        <p:spPr>
          <a:xfrm>
            <a:off x="2022" y="5263828"/>
            <a:ext cx="864000" cy="864000"/>
          </a:xfrm>
          <a:prstGeom prst="rect">
            <a:avLst/>
          </a:prstGeom>
        </p:spPr>
      </p:pic>
      <p:sp>
        <p:nvSpPr>
          <p:cNvPr id="2" name="Tijdelijke aanduiding voor dianummer 1">
            <a:extLst>
              <a:ext uri="{FF2B5EF4-FFF2-40B4-BE49-F238E27FC236}">
                <a16:creationId xmlns:a16="http://schemas.microsoft.com/office/drawing/2014/main" id="{D4F8F478-A842-E7DA-377C-973424EDA6D4}"/>
              </a:ext>
            </a:extLst>
          </p:cNvPr>
          <p:cNvSpPr>
            <a:spLocks noGrp="1"/>
          </p:cNvSpPr>
          <p:nvPr>
            <p:ph type="sldNum" sz="quarter" idx="11"/>
          </p:nvPr>
        </p:nvSpPr>
        <p:spPr/>
        <p:txBody>
          <a:bodyPr/>
          <a:lstStyle/>
          <a:p>
            <a:fld id="{EEC0F82C-4994-47DA-8D9B-99D78D224F6D}" type="slidenum">
              <a:rPr lang="en-GB" smtClean="0"/>
              <a:pPr/>
              <a:t>28</a:t>
            </a:fld>
            <a:endParaRPr lang="en-GB" dirty="0"/>
          </a:p>
        </p:txBody>
      </p:sp>
    </p:spTree>
    <p:extLst>
      <p:ext uri="{BB962C8B-B14F-4D97-AF65-F5344CB8AC3E}">
        <p14:creationId xmlns:p14="http://schemas.microsoft.com/office/powerpoint/2010/main" val="1043343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1683" y="13834"/>
            <a:ext cx="11049000" cy="1238248"/>
          </a:xfrm>
        </p:spPr>
        <p:txBody>
          <a:bodyPr vert="horz" lIns="0" tIns="0" rIns="0" bIns="0" rtlCol="0" anchor="t" anchorCtr="0">
            <a:noAutofit/>
          </a:bodyPr>
          <a:lstStyle/>
          <a:p>
            <a:r>
              <a:rPr lang="nl-NL" sz="1100">
                <a:solidFill>
                  <a:schemeClr val="bg1"/>
                </a:solidFill>
              </a:rPr>
              <a:t>Begrijpen</a:t>
            </a:r>
          </a:p>
        </p:txBody>
      </p:sp>
      <p:sp>
        <p:nvSpPr>
          <p:cNvPr id="41" name="Rechthoek 40"/>
          <p:cNvSpPr/>
          <p:nvPr/>
        </p:nvSpPr>
        <p:spPr>
          <a:xfrm>
            <a:off x="633756" y="676644"/>
            <a:ext cx="11277998" cy="756000"/>
          </a:xfrm>
          <a:prstGeom prst="rect">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srgbClr val="003383"/>
              </a:solidFill>
            </a:endParaRPr>
          </a:p>
        </p:txBody>
      </p:sp>
      <p:sp>
        <p:nvSpPr>
          <p:cNvPr id="32" name="Rechthoek 31"/>
          <p:cNvSpPr/>
          <p:nvPr/>
        </p:nvSpPr>
        <p:spPr>
          <a:xfrm>
            <a:off x="626534" y="1507913"/>
            <a:ext cx="11285220" cy="4083957"/>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sp>
        <p:nvSpPr>
          <p:cNvPr id="4" name="Rechthoek 3"/>
          <p:cNvSpPr/>
          <p:nvPr/>
        </p:nvSpPr>
        <p:spPr>
          <a:xfrm>
            <a:off x="765008" y="820058"/>
            <a:ext cx="8651883" cy="461665"/>
          </a:xfrm>
          <a:prstGeom prst="rect">
            <a:avLst/>
          </a:prstGeom>
        </p:spPr>
        <p:txBody>
          <a:bodyPr wrap="square">
            <a:spAutoFit/>
          </a:bodyPr>
          <a:lstStyle/>
          <a:p>
            <a:r>
              <a:rPr lang="nl-NL" sz="2400" b="1">
                <a:solidFill>
                  <a:schemeClr val="bg1"/>
                </a:solidFill>
                <a:latin typeface="Calibri" panose="020F0502020204030204" pitchFamily="34" charset="0"/>
                <a:ea typeface="Calibri" panose="020F0502020204030204" pitchFamily="34" charset="0"/>
                <a:cs typeface="Times New Roman" panose="02020603050405020304" pitchFamily="18" charset="0"/>
              </a:rPr>
              <a:t>2. Cliënten moeten het proces begrijpen</a:t>
            </a:r>
            <a:endParaRPr lang="nl-NL"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4" name="Rechthoek 53">
            <a:hlinkClick r:id="rId2" action="ppaction://hlinksldjump"/>
          </p:cNvPr>
          <p:cNvSpPr/>
          <p:nvPr/>
        </p:nvSpPr>
        <p:spPr>
          <a:xfrm>
            <a:off x="989316" y="1993025"/>
            <a:ext cx="7560000" cy="576000"/>
          </a:xfrm>
          <a:prstGeom prst="rect">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nl-NL" sz="1600">
                <a:solidFill>
                  <a:schemeClr val="bg1"/>
                </a:solidFill>
              </a:rPr>
              <a:t>Kan de cliënt met vertrouwen keuzes maken?</a:t>
            </a:r>
            <a:endParaRPr lang="nl-NL" sz="1600" dirty="0">
              <a:solidFill>
                <a:schemeClr val="bg1"/>
              </a:solidFill>
            </a:endParaRPr>
          </a:p>
        </p:txBody>
      </p:sp>
      <p:sp>
        <p:nvSpPr>
          <p:cNvPr id="55" name="Rechthoek 54">
            <a:hlinkClick r:id="rId3" action="ppaction://hlinksldjump"/>
          </p:cNvPr>
          <p:cNvSpPr/>
          <p:nvPr/>
        </p:nvSpPr>
        <p:spPr>
          <a:xfrm>
            <a:off x="991080" y="3296986"/>
            <a:ext cx="7560000" cy="576000"/>
          </a:xfrm>
          <a:prstGeom prst="rect">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nl-NL" sz="1600">
                <a:solidFill>
                  <a:schemeClr val="bg1"/>
                </a:solidFill>
              </a:rPr>
              <a:t>Heeft de cliënt voldoende handelingsperspectief? </a:t>
            </a:r>
            <a:endParaRPr lang="nl-NL" sz="1600" dirty="0">
              <a:solidFill>
                <a:schemeClr val="bg1"/>
              </a:solidFill>
            </a:endParaRPr>
          </a:p>
        </p:txBody>
      </p:sp>
      <p:sp>
        <p:nvSpPr>
          <p:cNvPr id="56" name="Rechthoek 55">
            <a:hlinkClick r:id="rId2" action="ppaction://hlinksldjump"/>
          </p:cNvPr>
          <p:cNvSpPr/>
          <p:nvPr/>
        </p:nvSpPr>
        <p:spPr>
          <a:xfrm>
            <a:off x="993392" y="4593599"/>
            <a:ext cx="7560000" cy="576000"/>
          </a:xfrm>
          <a:prstGeom prst="rect">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nl-NL" sz="1600">
                <a:solidFill>
                  <a:schemeClr val="bg1"/>
                </a:solidFill>
              </a:rPr>
              <a:t>Heeft de cliënt voldoende inzicht of gemaakte acties geslaagd zijn?</a:t>
            </a:r>
            <a:endParaRPr lang="nl-NL" sz="1600" dirty="0">
              <a:solidFill>
                <a:schemeClr val="bg1"/>
              </a:solidFill>
            </a:endParaRPr>
          </a:p>
        </p:txBody>
      </p:sp>
      <p:sp>
        <p:nvSpPr>
          <p:cNvPr id="57" name="Rechthoek 56">
            <a:hlinkClick r:id="rId4" action="ppaction://hlinksldjump"/>
          </p:cNvPr>
          <p:cNvSpPr/>
          <p:nvPr/>
        </p:nvSpPr>
        <p:spPr>
          <a:xfrm>
            <a:off x="4333611" y="6028716"/>
            <a:ext cx="3524779" cy="506727"/>
          </a:xfrm>
          <a:prstGeom prst="rect">
            <a:avLst/>
          </a:prstGeom>
          <a:solidFill>
            <a:srgbClr val="0078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a:solidFill>
                  <a:schemeClr val="bg1"/>
                </a:solidFill>
              </a:rPr>
              <a:t>Terug naar hoofdpagina</a:t>
            </a:r>
          </a:p>
        </p:txBody>
      </p:sp>
      <p:cxnSp>
        <p:nvCxnSpPr>
          <p:cNvPr id="51" name="Rechte verbindingslijn 50"/>
          <p:cNvCxnSpPr/>
          <p:nvPr/>
        </p:nvCxnSpPr>
        <p:spPr>
          <a:xfrm>
            <a:off x="9058418" y="1930997"/>
            <a:ext cx="0" cy="210956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p:cNvCxnSpPr/>
          <p:nvPr/>
        </p:nvCxnSpPr>
        <p:spPr>
          <a:xfrm>
            <a:off x="11214878" y="1930997"/>
            <a:ext cx="0" cy="210956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3" name="Rechthoek 52"/>
          <p:cNvSpPr/>
          <p:nvPr/>
        </p:nvSpPr>
        <p:spPr>
          <a:xfrm>
            <a:off x="9058418" y="1609230"/>
            <a:ext cx="2156460" cy="307777"/>
          </a:xfrm>
          <a:prstGeom prst="rect">
            <a:avLst/>
          </a:prstGeom>
        </p:spPr>
        <p:txBody>
          <a:bodyPr wrap="square">
            <a:spAutoFit/>
          </a:bodyPr>
          <a:lstStyle/>
          <a:p>
            <a:pPr algn="ctr"/>
            <a:r>
              <a:rPr lang="nl-NL" sz="1400" b="1">
                <a:latin typeface="Calibri" panose="020F0502020204030204" pitchFamily="34" charset="0"/>
                <a:ea typeface="Calibri" panose="020F0502020204030204" pitchFamily="34" charset="0"/>
                <a:cs typeface="Times New Roman" panose="02020603050405020304" pitchFamily="18" charset="0"/>
              </a:rPr>
              <a:t>Aandachtspunten</a:t>
            </a:r>
          </a:p>
        </p:txBody>
      </p:sp>
      <p:sp>
        <p:nvSpPr>
          <p:cNvPr id="62" name="Rechthoek 61"/>
          <p:cNvSpPr/>
          <p:nvPr/>
        </p:nvSpPr>
        <p:spPr>
          <a:xfrm>
            <a:off x="9355956" y="3233994"/>
            <a:ext cx="360000" cy="632121"/>
          </a:xfrm>
          <a:prstGeom prst="rect">
            <a:avLst/>
          </a:prstGeom>
          <a:solidFill>
            <a:srgbClr val="ECECEC">
              <a:alpha val="29804"/>
            </a:srgb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a:t>2.3</a:t>
            </a:r>
          </a:p>
        </p:txBody>
      </p:sp>
      <p:sp>
        <p:nvSpPr>
          <p:cNvPr id="63" name="Rechthoek 62"/>
          <p:cNvSpPr/>
          <p:nvPr/>
        </p:nvSpPr>
        <p:spPr>
          <a:xfrm>
            <a:off x="9727755" y="3233994"/>
            <a:ext cx="360000" cy="632121"/>
          </a:xfrm>
          <a:prstGeom prst="rect">
            <a:avLst/>
          </a:prstGeom>
          <a:solidFill>
            <a:srgbClr val="ECECEC">
              <a:alpha val="29804"/>
            </a:srgb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a:t>2.4</a:t>
            </a:r>
          </a:p>
        </p:txBody>
      </p:sp>
      <p:sp>
        <p:nvSpPr>
          <p:cNvPr id="92" name="Rechthoek 91">
            <a:hlinkClick r:id="rId2" action="ppaction://hlinksldjump"/>
          </p:cNvPr>
          <p:cNvSpPr/>
          <p:nvPr/>
        </p:nvSpPr>
        <p:spPr>
          <a:xfrm>
            <a:off x="994765" y="1989264"/>
            <a:ext cx="7560000" cy="576000"/>
          </a:xfrm>
          <a:prstGeom prst="rect">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nl-NL" sz="1600">
                <a:solidFill>
                  <a:schemeClr val="bg1"/>
                </a:solidFill>
              </a:rPr>
              <a:t>Kan de cliënt met vertrouwen keuzes maken?</a:t>
            </a:r>
          </a:p>
        </p:txBody>
      </p:sp>
      <p:cxnSp>
        <p:nvCxnSpPr>
          <p:cNvPr id="94" name="Rechte verbindingslijn 93"/>
          <p:cNvCxnSpPr/>
          <p:nvPr/>
        </p:nvCxnSpPr>
        <p:spPr>
          <a:xfrm>
            <a:off x="9058418" y="1930997"/>
            <a:ext cx="0" cy="335220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5" name="Rechte verbindingslijn 94"/>
          <p:cNvCxnSpPr/>
          <p:nvPr/>
        </p:nvCxnSpPr>
        <p:spPr>
          <a:xfrm>
            <a:off x="11214878" y="1930997"/>
            <a:ext cx="0" cy="335220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96" name="Rechthoek 95"/>
          <p:cNvSpPr/>
          <p:nvPr/>
        </p:nvSpPr>
        <p:spPr>
          <a:xfrm>
            <a:off x="9058418" y="1609230"/>
            <a:ext cx="2156460" cy="307777"/>
          </a:xfrm>
          <a:prstGeom prst="rect">
            <a:avLst/>
          </a:prstGeom>
        </p:spPr>
        <p:txBody>
          <a:bodyPr wrap="square">
            <a:spAutoFit/>
          </a:bodyPr>
          <a:lstStyle/>
          <a:p>
            <a:pPr algn="ctr"/>
            <a:r>
              <a:rPr lang="nl-NL" sz="1400" b="1">
                <a:latin typeface="Calibri" panose="020F0502020204030204" pitchFamily="34" charset="0"/>
                <a:ea typeface="Calibri" panose="020F0502020204030204" pitchFamily="34" charset="0"/>
                <a:cs typeface="Times New Roman" panose="02020603050405020304" pitchFamily="18" charset="0"/>
              </a:rPr>
              <a:t>Aandachtspunten</a:t>
            </a:r>
          </a:p>
        </p:txBody>
      </p:sp>
      <p:sp>
        <p:nvSpPr>
          <p:cNvPr id="98" name="Rechthoek 97"/>
          <p:cNvSpPr/>
          <p:nvPr/>
        </p:nvSpPr>
        <p:spPr>
          <a:xfrm>
            <a:off x="9355956" y="2002237"/>
            <a:ext cx="360000" cy="632121"/>
          </a:xfrm>
          <a:prstGeom prst="rect">
            <a:avLst/>
          </a:prstGeom>
          <a:solidFill>
            <a:srgbClr val="ECECEC">
              <a:alpha val="29804"/>
            </a:srgb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a:t>2.1</a:t>
            </a:r>
          </a:p>
        </p:txBody>
      </p:sp>
      <p:sp>
        <p:nvSpPr>
          <p:cNvPr id="99" name="Rechthoek 98"/>
          <p:cNvSpPr/>
          <p:nvPr/>
        </p:nvSpPr>
        <p:spPr>
          <a:xfrm>
            <a:off x="9721405" y="2002237"/>
            <a:ext cx="360000" cy="632121"/>
          </a:xfrm>
          <a:prstGeom prst="rect">
            <a:avLst/>
          </a:prstGeom>
          <a:solidFill>
            <a:srgbClr val="ECECEC">
              <a:alpha val="29804"/>
            </a:srgb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a:t>2.2</a:t>
            </a:r>
          </a:p>
        </p:txBody>
      </p:sp>
      <p:sp>
        <p:nvSpPr>
          <p:cNvPr id="100" name="Rechthoek 99"/>
          <p:cNvSpPr/>
          <p:nvPr/>
        </p:nvSpPr>
        <p:spPr>
          <a:xfrm>
            <a:off x="9361405" y="4531084"/>
            <a:ext cx="360000" cy="632121"/>
          </a:xfrm>
          <a:prstGeom prst="rect">
            <a:avLst/>
          </a:prstGeom>
          <a:solidFill>
            <a:srgbClr val="ECECEC">
              <a:alpha val="29804"/>
            </a:srgb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a:t>2.5</a:t>
            </a:r>
          </a:p>
        </p:txBody>
      </p:sp>
      <p:grpSp>
        <p:nvGrpSpPr>
          <p:cNvPr id="104" name="Groep 103"/>
          <p:cNvGrpSpPr/>
          <p:nvPr/>
        </p:nvGrpSpPr>
        <p:grpSpPr>
          <a:xfrm>
            <a:off x="584238" y="5624123"/>
            <a:ext cx="8027220" cy="258069"/>
            <a:chOff x="126180" y="6582607"/>
            <a:chExt cx="8027220" cy="258069"/>
          </a:xfrm>
        </p:grpSpPr>
        <p:grpSp>
          <p:nvGrpSpPr>
            <p:cNvPr id="105" name="Groep 104"/>
            <p:cNvGrpSpPr/>
            <p:nvPr/>
          </p:nvGrpSpPr>
          <p:grpSpPr>
            <a:xfrm>
              <a:off x="126180" y="6589691"/>
              <a:ext cx="8027220" cy="250985"/>
              <a:chOff x="-1034690" y="6273588"/>
              <a:chExt cx="8022272" cy="268756"/>
            </a:xfrm>
          </p:grpSpPr>
          <p:sp>
            <p:nvSpPr>
              <p:cNvPr id="107" name="Tekstvak 106"/>
              <p:cNvSpPr txBox="1"/>
              <p:nvPr/>
            </p:nvSpPr>
            <p:spPr>
              <a:xfrm>
                <a:off x="-1034690" y="6278689"/>
                <a:ext cx="8022272" cy="263655"/>
              </a:xfrm>
              <a:prstGeom prst="rect">
                <a:avLst/>
              </a:prstGeom>
              <a:noFill/>
            </p:spPr>
            <p:txBody>
              <a:bodyPr wrap="square" rtlCol="0">
                <a:spAutoFit/>
              </a:bodyPr>
              <a:lstStyle/>
              <a:p>
                <a:r>
                  <a:rPr lang="nl-NL" sz="1000">
                    <a:latin typeface="Calibri" panose="020F0502020204030204" pitchFamily="34" charset="0"/>
                    <a:cs typeface="Calibri" panose="020F0502020204030204" pitchFamily="34" charset="0"/>
                  </a:rPr>
                  <a:t>*       = niet van toepassing,          = </a:t>
                </a:r>
                <a:r>
                  <a:rPr lang="nl-NL" sz="1000" dirty="0">
                    <a:latin typeface="Calibri" panose="020F0502020204030204" pitchFamily="34" charset="0"/>
                    <a:cs typeface="Calibri" panose="020F0502020204030204" pitchFamily="34" charset="0"/>
                  </a:rPr>
                  <a:t>houdt rekening met </a:t>
                </a:r>
                <a:r>
                  <a:rPr lang="nl-NL" sz="1000" dirty="0" err="1">
                    <a:latin typeface="Calibri" panose="020F0502020204030204" pitchFamily="34" charset="0"/>
                    <a:cs typeface="Calibri" panose="020F0502020204030204" pitchFamily="34" charset="0"/>
                  </a:rPr>
                  <a:t>doenvermogen</a:t>
                </a:r>
                <a:r>
                  <a:rPr lang="nl-NL" sz="1000" dirty="0">
                    <a:latin typeface="Calibri" panose="020F0502020204030204" pitchFamily="34" charset="0"/>
                    <a:cs typeface="Calibri" panose="020F0502020204030204" pitchFamily="34" charset="0"/>
                  </a:rPr>
                  <a:t>,         = mogelijk ondersteuning </a:t>
                </a:r>
                <a:r>
                  <a:rPr lang="nl-NL" sz="1000">
                    <a:latin typeface="Calibri" panose="020F0502020204030204" pitchFamily="34" charset="0"/>
                    <a:cs typeface="Calibri" panose="020F0502020204030204" pitchFamily="34" charset="0"/>
                  </a:rPr>
                  <a:t>nodig,           = aandachtspunt </a:t>
                </a:r>
                <a:r>
                  <a:rPr lang="nl-NL" sz="1000" dirty="0">
                    <a:latin typeface="Calibri" panose="020F0502020204030204" pitchFamily="34" charset="0"/>
                    <a:cs typeface="Calibri" panose="020F0502020204030204" pitchFamily="34" charset="0"/>
                  </a:rPr>
                  <a:t>voor verbetering       </a:t>
                </a:r>
              </a:p>
            </p:txBody>
          </p:sp>
          <p:sp>
            <p:nvSpPr>
              <p:cNvPr id="108" name="Rechthoek 107"/>
              <p:cNvSpPr/>
              <p:nvPr/>
            </p:nvSpPr>
            <p:spPr>
              <a:xfrm>
                <a:off x="523795" y="6278688"/>
                <a:ext cx="134443" cy="213661"/>
              </a:xfrm>
              <a:prstGeom prst="rect">
                <a:avLst/>
              </a:prstGeom>
              <a:solidFill>
                <a:srgbClr val="C4D6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600" b="1" dirty="0">
                  <a:solidFill>
                    <a:schemeClr val="tx1"/>
                  </a:solidFill>
                </a:endParaRPr>
              </a:p>
            </p:txBody>
          </p:sp>
          <p:sp>
            <p:nvSpPr>
              <p:cNvPr id="109" name="Rechthoek 108"/>
              <p:cNvSpPr/>
              <p:nvPr/>
            </p:nvSpPr>
            <p:spPr>
              <a:xfrm>
                <a:off x="2756763" y="6273588"/>
                <a:ext cx="134443" cy="213661"/>
              </a:xfrm>
              <a:prstGeom prst="rect">
                <a:avLst/>
              </a:prstGeom>
              <a:solidFill>
                <a:srgbClr val="F08C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600" b="1" dirty="0">
                  <a:solidFill>
                    <a:schemeClr val="tx1"/>
                  </a:solidFill>
                </a:endParaRPr>
              </a:p>
            </p:txBody>
          </p:sp>
          <p:sp>
            <p:nvSpPr>
              <p:cNvPr id="110" name="Rechthoek 109"/>
              <p:cNvSpPr/>
              <p:nvPr/>
            </p:nvSpPr>
            <p:spPr>
              <a:xfrm>
                <a:off x="4727553" y="6275359"/>
                <a:ext cx="134443" cy="213661"/>
              </a:xfrm>
              <a:prstGeom prst="rect">
                <a:avLst/>
              </a:prstGeom>
              <a:solidFill>
                <a:srgbClr val="BD0027"/>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600" b="1" dirty="0">
                  <a:solidFill>
                    <a:schemeClr val="tx1"/>
                  </a:solidFill>
                </a:endParaRPr>
              </a:p>
            </p:txBody>
          </p:sp>
        </p:grpSp>
        <p:sp>
          <p:nvSpPr>
            <p:cNvPr id="106" name="Rechthoek 105"/>
            <p:cNvSpPr/>
            <p:nvPr/>
          </p:nvSpPr>
          <p:spPr>
            <a:xfrm>
              <a:off x="279604" y="6582607"/>
              <a:ext cx="134443" cy="213661"/>
            </a:xfrm>
            <a:prstGeom prst="rect">
              <a:avLst/>
            </a:prstGeom>
            <a:solidFill>
              <a:schemeClr val="tx1">
                <a:lumMod val="50000"/>
                <a:lumOff val="5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600" b="1" dirty="0">
                <a:solidFill>
                  <a:schemeClr val="tx1"/>
                </a:solidFill>
              </a:endParaRPr>
            </a:p>
          </p:txBody>
        </p:sp>
      </p:grpSp>
      <p:sp>
        <p:nvSpPr>
          <p:cNvPr id="3" name="Tijdelijke aanduiding voor dianummer 2">
            <a:extLst>
              <a:ext uri="{FF2B5EF4-FFF2-40B4-BE49-F238E27FC236}">
                <a16:creationId xmlns:a16="http://schemas.microsoft.com/office/drawing/2014/main" id="{AFE26730-CA04-077B-B0AC-CE1AABFCFD56}"/>
              </a:ext>
            </a:extLst>
          </p:cNvPr>
          <p:cNvSpPr>
            <a:spLocks noGrp="1"/>
          </p:cNvSpPr>
          <p:nvPr>
            <p:ph type="sldNum" sz="quarter" idx="11"/>
          </p:nvPr>
        </p:nvSpPr>
        <p:spPr/>
        <p:txBody>
          <a:bodyPr/>
          <a:lstStyle/>
          <a:p>
            <a:fld id="{EEC0F82C-4994-47DA-8D9B-99D78D224F6D}" type="slidenum">
              <a:rPr lang="en-GB" smtClean="0"/>
              <a:pPr/>
              <a:t>29</a:t>
            </a:fld>
            <a:endParaRPr lang="en-GB" dirty="0"/>
          </a:p>
        </p:txBody>
      </p:sp>
    </p:spTree>
    <p:extLst>
      <p:ext uri="{BB962C8B-B14F-4D97-AF65-F5344CB8AC3E}">
        <p14:creationId xmlns:p14="http://schemas.microsoft.com/office/powerpoint/2010/main" val="419927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266545" y="2791838"/>
            <a:ext cx="7430947" cy="1048318"/>
          </a:xfrm>
          <a:solidFill>
            <a:srgbClr val="154273"/>
          </a:solidFill>
        </p:spPr>
        <p:txBody>
          <a:bodyPr/>
          <a:lstStyle/>
          <a:p>
            <a:pPr algn="ctr"/>
            <a:r>
              <a:rPr lang="nl-NL" dirty="0"/>
              <a:t>Wat is doenvermogen?</a:t>
            </a:r>
          </a:p>
        </p:txBody>
      </p:sp>
      <p:sp>
        <p:nvSpPr>
          <p:cNvPr id="9" name="Rechthoek 8">
            <a:extLst>
              <a:ext uri="{FF2B5EF4-FFF2-40B4-BE49-F238E27FC236}">
                <a16:creationId xmlns:a16="http://schemas.microsoft.com/office/drawing/2014/main" id="{C001DA2D-5EE7-C98C-09B4-DDBAE2EFC07C}"/>
              </a:ext>
            </a:extLst>
          </p:cNvPr>
          <p:cNvSpPr/>
          <p:nvPr/>
        </p:nvSpPr>
        <p:spPr>
          <a:xfrm>
            <a:off x="10428051" y="5787957"/>
            <a:ext cx="2889115" cy="2062264"/>
          </a:xfrm>
          <a:prstGeom prst="rect">
            <a:avLst/>
          </a:prstGeom>
          <a:solidFill>
            <a:srgbClr val="B9E2FF"/>
          </a:solidFill>
          <a:ln>
            <a:solidFill>
              <a:srgbClr val="B9E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a:extLst>
              <a:ext uri="{FF2B5EF4-FFF2-40B4-BE49-F238E27FC236}">
                <a16:creationId xmlns:a16="http://schemas.microsoft.com/office/drawing/2014/main" id="{58FCE084-72E7-E9FB-397B-1A4CC85D3815}"/>
              </a:ext>
            </a:extLst>
          </p:cNvPr>
          <p:cNvPicPr>
            <a:picLocks noChangeAspect="1"/>
          </p:cNvPicPr>
          <p:nvPr/>
        </p:nvPicPr>
        <p:blipFill>
          <a:blip r:embed="rId3"/>
          <a:stretch>
            <a:fillRect/>
          </a:stretch>
        </p:blipFill>
        <p:spPr>
          <a:xfrm>
            <a:off x="5848232" y="-279843"/>
            <a:ext cx="495536" cy="999690"/>
          </a:xfrm>
          <a:prstGeom prst="rect">
            <a:avLst/>
          </a:prstGeom>
        </p:spPr>
      </p:pic>
    </p:spTree>
    <p:extLst>
      <p:ext uri="{BB962C8B-B14F-4D97-AF65-F5344CB8AC3E}">
        <p14:creationId xmlns:p14="http://schemas.microsoft.com/office/powerpoint/2010/main" val="26451025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hthoek 45"/>
          <p:cNvSpPr/>
          <p:nvPr/>
        </p:nvSpPr>
        <p:spPr>
          <a:xfrm>
            <a:off x="456141" y="1342782"/>
            <a:ext cx="8729134" cy="209685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21" name="Rechthoek 20"/>
          <p:cNvSpPr/>
          <p:nvPr/>
        </p:nvSpPr>
        <p:spPr>
          <a:xfrm>
            <a:off x="0" y="-16326"/>
            <a:ext cx="12192000" cy="1029039"/>
          </a:xfrm>
          <a:prstGeom prst="rect">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solidFill>
                <a:srgbClr val="003383"/>
              </a:solidFill>
            </a:endParaRPr>
          </a:p>
        </p:txBody>
      </p:sp>
      <p:sp>
        <p:nvSpPr>
          <p:cNvPr id="6" name="Rechthoek 5"/>
          <p:cNvSpPr/>
          <p:nvPr/>
        </p:nvSpPr>
        <p:spPr>
          <a:xfrm>
            <a:off x="633518" y="1485193"/>
            <a:ext cx="6027420" cy="307777"/>
          </a:xfrm>
          <a:prstGeom prst="rect">
            <a:avLst/>
          </a:prstGeom>
        </p:spPr>
        <p:txBody>
          <a:bodyPr wrap="square">
            <a:spAutoFit/>
          </a:bodyPr>
          <a:lstStyle/>
          <a:p>
            <a:r>
              <a:rPr lang="nl-NL" sz="1400" b="1"/>
              <a:t>2.1 Cliënten overzien hun situatie in het proces</a:t>
            </a:r>
            <a:endParaRPr lang="nl-NL" sz="1400"/>
          </a:p>
        </p:txBody>
      </p:sp>
      <p:sp>
        <p:nvSpPr>
          <p:cNvPr id="13" name="Tekstvak 12"/>
          <p:cNvSpPr txBox="1"/>
          <p:nvPr/>
        </p:nvSpPr>
        <p:spPr>
          <a:xfrm>
            <a:off x="815128" y="2593308"/>
            <a:ext cx="1641448" cy="307777"/>
          </a:xfrm>
          <a:prstGeom prst="rect">
            <a:avLst/>
          </a:prstGeom>
        </p:spPr>
        <p:txBody>
          <a:bodyPr wrap="square">
            <a:spAutoFit/>
          </a:bodyPr>
          <a:lstStyle>
            <a:defPPr>
              <a:defRPr lang="en-US"/>
            </a:defPPr>
            <a:lvl1pPr>
              <a:defRPr sz="1400" b="1"/>
            </a:lvl1pPr>
          </a:lstStyle>
          <a:p>
            <a:r>
              <a:rPr lang="nl-NL"/>
              <a:t>Toelichting</a:t>
            </a:r>
          </a:p>
        </p:txBody>
      </p:sp>
      <p:sp>
        <p:nvSpPr>
          <p:cNvPr id="14" name="Tekstvak 13"/>
          <p:cNvSpPr txBox="1"/>
          <p:nvPr/>
        </p:nvSpPr>
        <p:spPr>
          <a:xfrm>
            <a:off x="815130" y="2067520"/>
            <a:ext cx="1480581" cy="307777"/>
          </a:xfrm>
          <a:prstGeom prst="rect">
            <a:avLst/>
          </a:prstGeom>
        </p:spPr>
        <p:txBody>
          <a:bodyPr wrap="square">
            <a:spAutoFit/>
          </a:bodyPr>
          <a:lstStyle>
            <a:defPPr>
              <a:defRPr lang="en-US"/>
            </a:defPPr>
            <a:lvl1pPr>
              <a:defRPr sz="1400" b="1"/>
            </a:lvl1pPr>
          </a:lstStyle>
          <a:p>
            <a:r>
              <a:rPr lang="nl-NL"/>
              <a:t>Oordeel</a:t>
            </a:r>
          </a:p>
        </p:txBody>
      </p:sp>
      <p:sp>
        <p:nvSpPr>
          <p:cNvPr id="60" name="Rechthoek 59">
            <a:hlinkClick r:id="rId2" action="ppaction://hlinksldjump"/>
          </p:cNvPr>
          <p:cNvSpPr/>
          <p:nvPr/>
        </p:nvSpPr>
        <p:spPr>
          <a:xfrm>
            <a:off x="9300120" y="3592895"/>
            <a:ext cx="2526757" cy="2096859"/>
          </a:xfrm>
          <a:prstGeom prst="rect">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solidFill>
                <a:srgbClr val="003383"/>
              </a:solidFill>
            </a:endParaRPr>
          </a:p>
        </p:txBody>
      </p:sp>
      <p:sp>
        <p:nvSpPr>
          <p:cNvPr id="61" name="Rechthoek 60">
            <a:hlinkClick r:id="rId2" action="ppaction://hlinksldjump"/>
          </p:cNvPr>
          <p:cNvSpPr/>
          <p:nvPr/>
        </p:nvSpPr>
        <p:spPr>
          <a:xfrm>
            <a:off x="9325520" y="4319019"/>
            <a:ext cx="2526757" cy="461665"/>
          </a:xfrm>
          <a:prstGeom prst="rect">
            <a:avLst/>
          </a:prstGeom>
          <a:noFill/>
          <a:ln>
            <a:noFill/>
          </a:ln>
          <a:effectLst/>
        </p:spPr>
        <p:txBody>
          <a:bodyPr wrap="square">
            <a:spAutoFit/>
          </a:bodyPr>
          <a:lstStyle/>
          <a:p>
            <a:pPr algn="ctr"/>
            <a:r>
              <a:rPr lang="nl-NL" sz="2400" b="1">
                <a:solidFill>
                  <a:schemeClr val="bg1"/>
                </a:solidFill>
                <a:latin typeface="Calibri" panose="020F0502020204030204" pitchFamily="34" charset="0"/>
                <a:ea typeface="Calibri" panose="020F0502020204030204" pitchFamily="34" charset="0"/>
                <a:cs typeface="Times New Roman" panose="02020603050405020304" pitchFamily="18" charset="0"/>
              </a:rPr>
              <a:t>Voorbeelden</a:t>
            </a:r>
          </a:p>
        </p:txBody>
      </p:sp>
      <p:sp>
        <p:nvSpPr>
          <p:cNvPr id="62" name="Rechthoek 61">
            <a:hlinkClick r:id="rId3" action="ppaction://hlinksldjump"/>
          </p:cNvPr>
          <p:cNvSpPr/>
          <p:nvPr/>
        </p:nvSpPr>
        <p:spPr>
          <a:xfrm>
            <a:off x="9300120" y="1342782"/>
            <a:ext cx="2526757" cy="2096859"/>
          </a:xfrm>
          <a:prstGeom prst="rect">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solidFill>
                <a:srgbClr val="003383"/>
              </a:solidFill>
            </a:endParaRPr>
          </a:p>
        </p:txBody>
      </p:sp>
      <p:sp>
        <p:nvSpPr>
          <p:cNvPr id="63" name="Rechthoek 62">
            <a:hlinkClick r:id="rId3" action="ppaction://hlinksldjump"/>
          </p:cNvPr>
          <p:cNvSpPr/>
          <p:nvPr/>
        </p:nvSpPr>
        <p:spPr>
          <a:xfrm>
            <a:off x="9300120" y="2120038"/>
            <a:ext cx="2526757" cy="461665"/>
          </a:xfrm>
          <a:prstGeom prst="rect">
            <a:avLst/>
          </a:prstGeom>
          <a:noFill/>
          <a:ln>
            <a:noFill/>
          </a:ln>
          <a:effectLst/>
        </p:spPr>
        <p:txBody>
          <a:bodyPr wrap="square">
            <a:spAutoFit/>
          </a:bodyPr>
          <a:lstStyle/>
          <a:p>
            <a:pPr algn="ctr"/>
            <a:r>
              <a:rPr lang="nl-NL" sz="2400" b="1">
                <a:solidFill>
                  <a:schemeClr val="bg1"/>
                </a:solidFill>
                <a:latin typeface="Calibri" panose="020F0502020204030204" pitchFamily="34" charset="0"/>
                <a:ea typeface="Calibri" panose="020F0502020204030204" pitchFamily="34" charset="0"/>
                <a:cs typeface="Times New Roman" panose="02020603050405020304" pitchFamily="18" charset="0"/>
              </a:rPr>
              <a:t>Voorbeelden</a:t>
            </a:r>
          </a:p>
        </p:txBody>
      </p:sp>
      <p:sp>
        <p:nvSpPr>
          <p:cNvPr id="76" name="Rechthoek 75"/>
          <p:cNvSpPr/>
          <p:nvPr/>
        </p:nvSpPr>
        <p:spPr>
          <a:xfrm>
            <a:off x="2435953" y="2571470"/>
            <a:ext cx="5755548" cy="6959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dirty="0">
              <a:solidFill>
                <a:schemeClr val="tx1"/>
              </a:solidFill>
            </a:endParaRPr>
          </a:p>
        </p:txBody>
      </p:sp>
      <p:sp>
        <p:nvSpPr>
          <p:cNvPr id="77" name="Rechthoek 76"/>
          <p:cNvSpPr/>
          <p:nvPr/>
        </p:nvSpPr>
        <p:spPr>
          <a:xfrm>
            <a:off x="456141" y="3582052"/>
            <a:ext cx="8729134" cy="209685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78" name="Rechthoek 77"/>
          <p:cNvSpPr/>
          <p:nvPr/>
        </p:nvSpPr>
        <p:spPr>
          <a:xfrm>
            <a:off x="633517" y="3724463"/>
            <a:ext cx="8294583" cy="307777"/>
          </a:xfrm>
          <a:prstGeom prst="rect">
            <a:avLst/>
          </a:prstGeom>
        </p:spPr>
        <p:txBody>
          <a:bodyPr wrap="square">
            <a:spAutoFit/>
          </a:bodyPr>
          <a:lstStyle/>
          <a:p>
            <a:r>
              <a:rPr lang="nl-NL" sz="1400" b="1"/>
              <a:t>2.2 Indien cliënten een keuze moet maken, overzien ze de impact van hun keuze</a:t>
            </a:r>
            <a:endParaRPr lang="nl-NL" sz="1400"/>
          </a:p>
        </p:txBody>
      </p:sp>
      <p:sp>
        <p:nvSpPr>
          <p:cNvPr id="79" name="Tekstvak 78"/>
          <p:cNvSpPr txBox="1"/>
          <p:nvPr/>
        </p:nvSpPr>
        <p:spPr>
          <a:xfrm>
            <a:off x="815128" y="4832578"/>
            <a:ext cx="1641448" cy="307777"/>
          </a:xfrm>
          <a:prstGeom prst="rect">
            <a:avLst/>
          </a:prstGeom>
        </p:spPr>
        <p:txBody>
          <a:bodyPr wrap="square">
            <a:spAutoFit/>
          </a:bodyPr>
          <a:lstStyle>
            <a:defPPr>
              <a:defRPr lang="en-US"/>
            </a:defPPr>
            <a:lvl1pPr>
              <a:defRPr sz="1400" b="1"/>
            </a:lvl1pPr>
          </a:lstStyle>
          <a:p>
            <a:r>
              <a:rPr lang="nl-NL"/>
              <a:t>Toelichting</a:t>
            </a:r>
          </a:p>
        </p:txBody>
      </p:sp>
      <p:sp>
        <p:nvSpPr>
          <p:cNvPr id="80" name="Tekstvak 79"/>
          <p:cNvSpPr txBox="1"/>
          <p:nvPr/>
        </p:nvSpPr>
        <p:spPr>
          <a:xfrm>
            <a:off x="815130" y="4306790"/>
            <a:ext cx="1480581" cy="307777"/>
          </a:xfrm>
          <a:prstGeom prst="rect">
            <a:avLst/>
          </a:prstGeom>
        </p:spPr>
        <p:txBody>
          <a:bodyPr wrap="square">
            <a:spAutoFit/>
          </a:bodyPr>
          <a:lstStyle>
            <a:defPPr>
              <a:defRPr lang="en-US"/>
            </a:defPPr>
            <a:lvl1pPr>
              <a:defRPr sz="1400" b="1"/>
            </a:lvl1pPr>
          </a:lstStyle>
          <a:p>
            <a:r>
              <a:rPr lang="nl-NL"/>
              <a:t>Oordeel</a:t>
            </a:r>
          </a:p>
        </p:txBody>
      </p:sp>
      <p:sp>
        <p:nvSpPr>
          <p:cNvPr id="87" name="Rechthoek 86"/>
          <p:cNvSpPr/>
          <p:nvPr/>
        </p:nvSpPr>
        <p:spPr>
          <a:xfrm>
            <a:off x="2435953" y="4810740"/>
            <a:ext cx="5755548" cy="6959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200" dirty="0">
              <a:solidFill>
                <a:schemeClr val="tx1"/>
              </a:solidFill>
            </a:endParaRPr>
          </a:p>
        </p:txBody>
      </p:sp>
      <p:sp>
        <p:nvSpPr>
          <p:cNvPr id="31" name="Titel 1"/>
          <p:cNvSpPr>
            <a:spLocks noGrp="1"/>
          </p:cNvSpPr>
          <p:nvPr>
            <p:ph type="title"/>
          </p:nvPr>
        </p:nvSpPr>
        <p:spPr>
          <a:xfrm>
            <a:off x="438557" y="241792"/>
            <a:ext cx="11164359" cy="369332"/>
          </a:xfrm>
          <a:noFill/>
          <a:ln>
            <a:noFill/>
          </a:ln>
          <a:effectLst>
            <a:outerShdw blurRad="50800" dist="38100" dir="2700000" algn="tl" rotWithShape="0">
              <a:prstClr val="black">
                <a:alpha val="40000"/>
              </a:prstClr>
            </a:outerShdw>
          </a:effectLst>
        </p:spPr>
        <p:txBody>
          <a:bodyPr wrap="square">
            <a:spAutoFit/>
          </a:bodyPr>
          <a:lstStyle/>
          <a:p>
            <a:r>
              <a:rPr lang="nl-NL">
                <a:solidFill>
                  <a:schemeClr val="bg1"/>
                </a:solidFill>
                <a:latin typeface="Calibri" panose="020F0502020204030204" pitchFamily="34" charset="0"/>
                <a:ea typeface="Calibri" panose="020F0502020204030204" pitchFamily="34" charset="0"/>
                <a:cs typeface="Times New Roman" panose="02020603050405020304" pitchFamily="18" charset="0"/>
              </a:rPr>
              <a:t>Kan de cliënt met vertrouwen keuzes maken?</a:t>
            </a:r>
            <a:endParaRPr lang="nl-NL"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2" name="Rechthoek 31">
            <a:hlinkClick r:id="rId4" action="ppaction://hlinksldjump"/>
          </p:cNvPr>
          <p:cNvSpPr/>
          <p:nvPr/>
        </p:nvSpPr>
        <p:spPr>
          <a:xfrm>
            <a:off x="5930483" y="6051562"/>
            <a:ext cx="3524779" cy="506727"/>
          </a:xfrm>
          <a:prstGeom prst="rect">
            <a:avLst/>
          </a:prstGeom>
          <a:solidFill>
            <a:srgbClr val="0078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a:solidFill>
                  <a:schemeClr val="bg1"/>
                </a:solidFill>
              </a:rPr>
              <a:t>Terug naar hoofdpagina</a:t>
            </a:r>
          </a:p>
        </p:txBody>
      </p:sp>
      <p:sp>
        <p:nvSpPr>
          <p:cNvPr id="33" name="Rechthoek 32">
            <a:hlinkClick r:id="rId5" action="ppaction://hlinksldjump"/>
          </p:cNvPr>
          <p:cNvSpPr/>
          <p:nvPr/>
        </p:nvSpPr>
        <p:spPr>
          <a:xfrm>
            <a:off x="2254802" y="6051562"/>
            <a:ext cx="3524779" cy="506727"/>
          </a:xfrm>
          <a:prstGeom prst="rect">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a:solidFill>
                  <a:schemeClr val="bg1"/>
                </a:solidFill>
              </a:rPr>
              <a:t>Terug naar begrijpen</a:t>
            </a:r>
          </a:p>
        </p:txBody>
      </p:sp>
      <p:sp>
        <p:nvSpPr>
          <p:cNvPr id="70" name="Tekstvak 69"/>
          <p:cNvSpPr txBox="1"/>
          <p:nvPr/>
        </p:nvSpPr>
        <p:spPr>
          <a:xfrm>
            <a:off x="6310581" y="2175086"/>
            <a:ext cx="777847" cy="261610"/>
          </a:xfrm>
          <a:prstGeom prst="rect">
            <a:avLst/>
          </a:prstGeom>
        </p:spPr>
        <p:txBody>
          <a:bodyPr wrap="square">
            <a:spAutoFit/>
          </a:bodyPr>
          <a:lstStyle>
            <a:defPPr>
              <a:defRPr lang="en-US"/>
            </a:defPPr>
            <a:lvl1pPr>
              <a:defRPr sz="1400" b="1"/>
            </a:lvl1pPr>
          </a:lstStyle>
          <a:p>
            <a:r>
              <a:rPr lang="nl-NL" sz="1100" dirty="0"/>
              <a:t>n.v.t.</a:t>
            </a:r>
          </a:p>
        </p:txBody>
      </p:sp>
      <p:sp>
        <p:nvSpPr>
          <p:cNvPr id="71" name="Tekstvak 70"/>
          <p:cNvSpPr txBox="1"/>
          <p:nvPr/>
        </p:nvSpPr>
        <p:spPr>
          <a:xfrm>
            <a:off x="2834647" y="2180551"/>
            <a:ext cx="3362721" cy="261610"/>
          </a:xfrm>
          <a:prstGeom prst="rect">
            <a:avLst/>
          </a:prstGeom>
        </p:spPr>
        <p:txBody>
          <a:bodyPr wrap="square">
            <a:spAutoFit/>
          </a:bodyPr>
          <a:lstStyle>
            <a:defPPr>
              <a:defRPr lang="en-US"/>
            </a:defPPr>
            <a:lvl1pPr>
              <a:defRPr sz="1400" b="1"/>
            </a:lvl1pPr>
          </a:lstStyle>
          <a:p>
            <a:r>
              <a:rPr lang="nl-NL" sz="1100" dirty="0"/>
              <a:t>Mogelijk ondersteuning nodig</a:t>
            </a:r>
          </a:p>
        </p:txBody>
      </p:sp>
      <p:sp>
        <p:nvSpPr>
          <p:cNvPr id="72" name="Tekstvak 71"/>
          <p:cNvSpPr txBox="1"/>
          <p:nvPr/>
        </p:nvSpPr>
        <p:spPr>
          <a:xfrm>
            <a:off x="2824362" y="1827833"/>
            <a:ext cx="3493172" cy="261610"/>
          </a:xfrm>
          <a:prstGeom prst="rect">
            <a:avLst/>
          </a:prstGeom>
        </p:spPr>
        <p:txBody>
          <a:bodyPr wrap="square">
            <a:spAutoFit/>
          </a:bodyPr>
          <a:lstStyle>
            <a:defPPr>
              <a:defRPr lang="en-US"/>
            </a:defPPr>
            <a:lvl1pPr>
              <a:defRPr sz="1400" b="1"/>
            </a:lvl1pPr>
          </a:lstStyle>
          <a:p>
            <a:r>
              <a:rPr lang="nl-NL" sz="1100" dirty="0"/>
              <a:t>Houdt rekening met doenvermogen </a:t>
            </a:r>
          </a:p>
        </p:txBody>
      </p:sp>
      <p:sp>
        <p:nvSpPr>
          <p:cNvPr id="73" name="Ovaal 72"/>
          <p:cNvSpPr/>
          <p:nvPr/>
        </p:nvSpPr>
        <p:spPr>
          <a:xfrm>
            <a:off x="2456145" y="1906999"/>
            <a:ext cx="127000" cy="127000"/>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74" name="Ovaal 73"/>
          <p:cNvSpPr/>
          <p:nvPr/>
        </p:nvSpPr>
        <p:spPr>
          <a:xfrm>
            <a:off x="5923090" y="1904710"/>
            <a:ext cx="127000" cy="127000"/>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75" name="Ovaal 74"/>
          <p:cNvSpPr/>
          <p:nvPr/>
        </p:nvSpPr>
        <p:spPr>
          <a:xfrm>
            <a:off x="2461259" y="2251178"/>
            <a:ext cx="127000" cy="127000"/>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grpSp>
        <p:nvGrpSpPr>
          <p:cNvPr id="81" name="Groep 80"/>
          <p:cNvGrpSpPr/>
          <p:nvPr/>
        </p:nvGrpSpPr>
        <p:grpSpPr>
          <a:xfrm>
            <a:off x="2717506" y="1869153"/>
            <a:ext cx="3584877" cy="535126"/>
            <a:chOff x="963925" y="7346563"/>
            <a:chExt cx="3584877" cy="535126"/>
          </a:xfrm>
        </p:grpSpPr>
        <p:grpSp>
          <p:nvGrpSpPr>
            <p:cNvPr id="82" name="Groep 81"/>
            <p:cNvGrpSpPr/>
            <p:nvPr/>
          </p:nvGrpSpPr>
          <p:grpSpPr>
            <a:xfrm>
              <a:off x="963925" y="7346563"/>
              <a:ext cx="3581951" cy="535126"/>
              <a:chOff x="-197462" y="7084078"/>
              <a:chExt cx="3579743" cy="573018"/>
            </a:xfrm>
          </p:grpSpPr>
          <p:sp>
            <p:nvSpPr>
              <p:cNvPr id="84" name="Rechthoek 83"/>
              <p:cNvSpPr/>
              <p:nvPr/>
            </p:nvSpPr>
            <p:spPr>
              <a:xfrm>
                <a:off x="-197462" y="7084078"/>
                <a:ext cx="134443" cy="213661"/>
              </a:xfrm>
              <a:prstGeom prst="rect">
                <a:avLst/>
              </a:prstGeom>
              <a:solidFill>
                <a:srgbClr val="C4D6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600" b="1" dirty="0">
                  <a:solidFill>
                    <a:schemeClr val="tx1"/>
                  </a:solidFill>
                </a:endParaRPr>
              </a:p>
            </p:txBody>
          </p:sp>
          <p:sp>
            <p:nvSpPr>
              <p:cNvPr id="85" name="Rechthoek 84"/>
              <p:cNvSpPr/>
              <p:nvPr/>
            </p:nvSpPr>
            <p:spPr>
              <a:xfrm>
                <a:off x="-193536" y="7443435"/>
                <a:ext cx="134443" cy="213661"/>
              </a:xfrm>
              <a:prstGeom prst="rect">
                <a:avLst/>
              </a:prstGeom>
              <a:solidFill>
                <a:srgbClr val="F08C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600" b="1" dirty="0">
                  <a:solidFill>
                    <a:schemeClr val="tx1"/>
                  </a:solidFill>
                </a:endParaRPr>
              </a:p>
            </p:txBody>
          </p:sp>
          <p:sp>
            <p:nvSpPr>
              <p:cNvPr id="86" name="Rechthoek 85"/>
              <p:cNvSpPr/>
              <p:nvPr/>
            </p:nvSpPr>
            <p:spPr>
              <a:xfrm>
                <a:off x="3247838" y="7090296"/>
                <a:ext cx="134443" cy="213661"/>
              </a:xfrm>
              <a:prstGeom prst="rect">
                <a:avLst/>
              </a:prstGeom>
              <a:solidFill>
                <a:srgbClr val="BD0027"/>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600" b="1" dirty="0">
                  <a:solidFill>
                    <a:schemeClr val="tx1"/>
                  </a:solidFill>
                </a:endParaRPr>
              </a:p>
            </p:txBody>
          </p:sp>
        </p:grpSp>
        <p:sp>
          <p:nvSpPr>
            <p:cNvPr id="83" name="Rechthoek 82"/>
            <p:cNvSpPr/>
            <p:nvPr/>
          </p:nvSpPr>
          <p:spPr>
            <a:xfrm>
              <a:off x="4414359" y="7666334"/>
              <a:ext cx="134443" cy="213661"/>
            </a:xfrm>
            <a:prstGeom prst="rect">
              <a:avLst/>
            </a:prstGeom>
            <a:solidFill>
              <a:schemeClr val="tx1">
                <a:lumMod val="50000"/>
                <a:lumOff val="5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600" b="1" dirty="0">
                <a:solidFill>
                  <a:schemeClr val="tx1"/>
                </a:solidFill>
              </a:endParaRPr>
            </a:p>
          </p:txBody>
        </p:sp>
      </p:grpSp>
      <p:sp>
        <p:nvSpPr>
          <p:cNvPr id="88" name="Ovaal 87"/>
          <p:cNvSpPr/>
          <p:nvPr/>
        </p:nvSpPr>
        <p:spPr>
          <a:xfrm>
            <a:off x="5927121" y="2239235"/>
            <a:ext cx="127000" cy="127000"/>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89" name="Tekstvak 88"/>
          <p:cNvSpPr txBox="1"/>
          <p:nvPr/>
        </p:nvSpPr>
        <p:spPr>
          <a:xfrm>
            <a:off x="6299458" y="1843921"/>
            <a:ext cx="2784582" cy="261610"/>
          </a:xfrm>
          <a:prstGeom prst="rect">
            <a:avLst/>
          </a:prstGeom>
        </p:spPr>
        <p:txBody>
          <a:bodyPr wrap="square">
            <a:spAutoFit/>
          </a:bodyPr>
          <a:lstStyle>
            <a:defPPr>
              <a:defRPr lang="en-US"/>
            </a:defPPr>
            <a:lvl1pPr>
              <a:defRPr sz="1400" b="1"/>
            </a:lvl1pPr>
          </a:lstStyle>
          <a:p>
            <a:r>
              <a:rPr lang="nl-NL" sz="1100" dirty="0"/>
              <a:t>Aandachtspunt voor verbetering</a:t>
            </a:r>
          </a:p>
        </p:txBody>
      </p:sp>
      <p:sp>
        <p:nvSpPr>
          <p:cNvPr id="90" name="Tekstvak 89"/>
          <p:cNvSpPr txBox="1"/>
          <p:nvPr/>
        </p:nvSpPr>
        <p:spPr>
          <a:xfrm>
            <a:off x="6323074" y="4451089"/>
            <a:ext cx="777847" cy="261610"/>
          </a:xfrm>
          <a:prstGeom prst="rect">
            <a:avLst/>
          </a:prstGeom>
        </p:spPr>
        <p:txBody>
          <a:bodyPr wrap="square">
            <a:spAutoFit/>
          </a:bodyPr>
          <a:lstStyle>
            <a:defPPr>
              <a:defRPr lang="en-US"/>
            </a:defPPr>
            <a:lvl1pPr>
              <a:defRPr sz="1400" b="1"/>
            </a:lvl1pPr>
          </a:lstStyle>
          <a:p>
            <a:r>
              <a:rPr lang="nl-NL" sz="1100" dirty="0"/>
              <a:t>n.v.t.</a:t>
            </a:r>
          </a:p>
        </p:txBody>
      </p:sp>
      <p:sp>
        <p:nvSpPr>
          <p:cNvPr id="91" name="Tekstvak 90"/>
          <p:cNvSpPr txBox="1"/>
          <p:nvPr/>
        </p:nvSpPr>
        <p:spPr>
          <a:xfrm>
            <a:off x="2847140" y="4456554"/>
            <a:ext cx="3362721" cy="261610"/>
          </a:xfrm>
          <a:prstGeom prst="rect">
            <a:avLst/>
          </a:prstGeom>
        </p:spPr>
        <p:txBody>
          <a:bodyPr wrap="square">
            <a:spAutoFit/>
          </a:bodyPr>
          <a:lstStyle>
            <a:defPPr>
              <a:defRPr lang="en-US"/>
            </a:defPPr>
            <a:lvl1pPr>
              <a:defRPr sz="1400" b="1"/>
            </a:lvl1pPr>
          </a:lstStyle>
          <a:p>
            <a:r>
              <a:rPr lang="nl-NL" sz="1100" dirty="0"/>
              <a:t>Mogelijk ondersteuning nodig</a:t>
            </a:r>
          </a:p>
        </p:txBody>
      </p:sp>
      <p:sp>
        <p:nvSpPr>
          <p:cNvPr id="92" name="Tekstvak 91"/>
          <p:cNvSpPr txBox="1"/>
          <p:nvPr/>
        </p:nvSpPr>
        <p:spPr>
          <a:xfrm>
            <a:off x="2836855" y="4103836"/>
            <a:ext cx="3493172" cy="261610"/>
          </a:xfrm>
          <a:prstGeom prst="rect">
            <a:avLst/>
          </a:prstGeom>
        </p:spPr>
        <p:txBody>
          <a:bodyPr wrap="square">
            <a:spAutoFit/>
          </a:bodyPr>
          <a:lstStyle>
            <a:defPPr>
              <a:defRPr lang="en-US"/>
            </a:defPPr>
            <a:lvl1pPr>
              <a:defRPr sz="1400" b="1"/>
            </a:lvl1pPr>
          </a:lstStyle>
          <a:p>
            <a:r>
              <a:rPr lang="nl-NL" sz="1100" dirty="0"/>
              <a:t>Houdt rekening met doenvermogen </a:t>
            </a:r>
          </a:p>
        </p:txBody>
      </p:sp>
      <p:sp>
        <p:nvSpPr>
          <p:cNvPr id="93" name="Ovaal 92"/>
          <p:cNvSpPr/>
          <p:nvPr/>
        </p:nvSpPr>
        <p:spPr>
          <a:xfrm>
            <a:off x="2468638" y="4183002"/>
            <a:ext cx="127000" cy="127000"/>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94" name="Ovaal 93"/>
          <p:cNvSpPr/>
          <p:nvPr/>
        </p:nvSpPr>
        <p:spPr>
          <a:xfrm>
            <a:off x="5935583" y="4180713"/>
            <a:ext cx="127000" cy="127000"/>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95" name="Ovaal 94"/>
          <p:cNvSpPr/>
          <p:nvPr/>
        </p:nvSpPr>
        <p:spPr>
          <a:xfrm>
            <a:off x="2473752" y="4527181"/>
            <a:ext cx="127000" cy="127000"/>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grpSp>
        <p:nvGrpSpPr>
          <p:cNvPr id="96" name="Groep 95"/>
          <p:cNvGrpSpPr/>
          <p:nvPr/>
        </p:nvGrpSpPr>
        <p:grpSpPr>
          <a:xfrm>
            <a:off x="2729999" y="4145156"/>
            <a:ext cx="3584877" cy="535126"/>
            <a:chOff x="963925" y="7346563"/>
            <a:chExt cx="3584877" cy="535126"/>
          </a:xfrm>
        </p:grpSpPr>
        <p:grpSp>
          <p:nvGrpSpPr>
            <p:cNvPr id="97" name="Groep 96"/>
            <p:cNvGrpSpPr/>
            <p:nvPr/>
          </p:nvGrpSpPr>
          <p:grpSpPr>
            <a:xfrm>
              <a:off x="963925" y="7346563"/>
              <a:ext cx="3581951" cy="535126"/>
              <a:chOff x="-197462" y="7084078"/>
              <a:chExt cx="3579743" cy="573018"/>
            </a:xfrm>
          </p:grpSpPr>
          <p:sp>
            <p:nvSpPr>
              <p:cNvPr id="99" name="Rechthoek 98"/>
              <p:cNvSpPr/>
              <p:nvPr/>
            </p:nvSpPr>
            <p:spPr>
              <a:xfrm>
                <a:off x="-197462" y="7084078"/>
                <a:ext cx="134443" cy="213661"/>
              </a:xfrm>
              <a:prstGeom prst="rect">
                <a:avLst/>
              </a:prstGeom>
              <a:solidFill>
                <a:srgbClr val="C4D6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600" b="1" dirty="0">
                  <a:solidFill>
                    <a:schemeClr val="tx1"/>
                  </a:solidFill>
                </a:endParaRPr>
              </a:p>
            </p:txBody>
          </p:sp>
          <p:sp>
            <p:nvSpPr>
              <p:cNvPr id="100" name="Rechthoek 99"/>
              <p:cNvSpPr/>
              <p:nvPr/>
            </p:nvSpPr>
            <p:spPr>
              <a:xfrm>
                <a:off x="-193536" y="7443435"/>
                <a:ext cx="134443" cy="213661"/>
              </a:xfrm>
              <a:prstGeom prst="rect">
                <a:avLst/>
              </a:prstGeom>
              <a:solidFill>
                <a:srgbClr val="F08C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600" b="1" dirty="0">
                  <a:solidFill>
                    <a:schemeClr val="tx1"/>
                  </a:solidFill>
                </a:endParaRPr>
              </a:p>
            </p:txBody>
          </p:sp>
          <p:sp>
            <p:nvSpPr>
              <p:cNvPr id="101" name="Rechthoek 100"/>
              <p:cNvSpPr/>
              <p:nvPr/>
            </p:nvSpPr>
            <p:spPr>
              <a:xfrm>
                <a:off x="3247838" y="7090296"/>
                <a:ext cx="134443" cy="213661"/>
              </a:xfrm>
              <a:prstGeom prst="rect">
                <a:avLst/>
              </a:prstGeom>
              <a:solidFill>
                <a:srgbClr val="BD0027"/>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600" b="1" dirty="0">
                  <a:solidFill>
                    <a:schemeClr val="tx1"/>
                  </a:solidFill>
                </a:endParaRPr>
              </a:p>
            </p:txBody>
          </p:sp>
        </p:grpSp>
        <p:sp>
          <p:nvSpPr>
            <p:cNvPr id="98" name="Rechthoek 97"/>
            <p:cNvSpPr/>
            <p:nvPr/>
          </p:nvSpPr>
          <p:spPr>
            <a:xfrm>
              <a:off x="4414359" y="7666334"/>
              <a:ext cx="134443" cy="213661"/>
            </a:xfrm>
            <a:prstGeom prst="rect">
              <a:avLst/>
            </a:prstGeom>
            <a:solidFill>
              <a:schemeClr val="tx1">
                <a:lumMod val="50000"/>
                <a:lumOff val="5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600" b="1" dirty="0">
                <a:solidFill>
                  <a:schemeClr val="tx1"/>
                </a:solidFill>
              </a:endParaRPr>
            </a:p>
          </p:txBody>
        </p:sp>
      </p:grpSp>
      <p:sp>
        <p:nvSpPr>
          <p:cNvPr id="102" name="Ovaal 101"/>
          <p:cNvSpPr/>
          <p:nvPr/>
        </p:nvSpPr>
        <p:spPr>
          <a:xfrm>
            <a:off x="5939614" y="4515238"/>
            <a:ext cx="127000" cy="127000"/>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103" name="Tekstvak 102"/>
          <p:cNvSpPr txBox="1"/>
          <p:nvPr/>
        </p:nvSpPr>
        <p:spPr>
          <a:xfrm>
            <a:off x="6311951" y="4119924"/>
            <a:ext cx="2784582" cy="261610"/>
          </a:xfrm>
          <a:prstGeom prst="rect">
            <a:avLst/>
          </a:prstGeom>
        </p:spPr>
        <p:txBody>
          <a:bodyPr wrap="square">
            <a:spAutoFit/>
          </a:bodyPr>
          <a:lstStyle>
            <a:defPPr>
              <a:defRPr lang="en-US"/>
            </a:defPPr>
            <a:lvl1pPr>
              <a:defRPr sz="1400" b="1"/>
            </a:lvl1pPr>
          </a:lstStyle>
          <a:p>
            <a:r>
              <a:rPr lang="nl-NL" sz="1100" dirty="0"/>
              <a:t>Aandachtspunt voor verbetering</a:t>
            </a:r>
          </a:p>
        </p:txBody>
      </p:sp>
      <p:sp>
        <p:nvSpPr>
          <p:cNvPr id="2" name="Tijdelijke aanduiding voor datum 1">
            <a:extLst>
              <a:ext uri="{FF2B5EF4-FFF2-40B4-BE49-F238E27FC236}">
                <a16:creationId xmlns:a16="http://schemas.microsoft.com/office/drawing/2014/main" id="{5FAF31E3-6A93-0DE7-EFD8-B953FF6D41E8}"/>
              </a:ext>
            </a:extLst>
          </p:cNvPr>
          <p:cNvSpPr>
            <a:spLocks noGrp="1"/>
          </p:cNvSpPr>
          <p:nvPr>
            <p:ph type="dt" sz="half" idx="10"/>
          </p:nvPr>
        </p:nvSpPr>
        <p:spPr/>
        <p:txBody>
          <a:bodyPr/>
          <a:lstStyle/>
          <a:p>
            <a:endParaRPr lang="nl-NL"/>
          </a:p>
        </p:txBody>
      </p:sp>
      <p:sp>
        <p:nvSpPr>
          <p:cNvPr id="3" name="Tijdelijke aanduiding voor dianummer 2">
            <a:extLst>
              <a:ext uri="{FF2B5EF4-FFF2-40B4-BE49-F238E27FC236}">
                <a16:creationId xmlns:a16="http://schemas.microsoft.com/office/drawing/2014/main" id="{1C0B82C5-FE21-38A7-2759-C58562D5F822}"/>
              </a:ext>
            </a:extLst>
          </p:cNvPr>
          <p:cNvSpPr>
            <a:spLocks noGrp="1"/>
          </p:cNvSpPr>
          <p:nvPr>
            <p:ph type="sldNum" sz="quarter" idx="12"/>
          </p:nvPr>
        </p:nvSpPr>
        <p:spPr/>
        <p:txBody>
          <a:bodyPr/>
          <a:lstStyle/>
          <a:p>
            <a:fld id="{47BD42FD-8950-432B-BF2E-ADA941E5D928}" type="slidenum">
              <a:rPr lang="nl-NL" smtClean="0"/>
              <a:t>30</a:t>
            </a:fld>
            <a:endParaRPr lang="nl-NL"/>
          </a:p>
        </p:txBody>
      </p:sp>
    </p:spTree>
    <p:extLst>
      <p:ext uri="{BB962C8B-B14F-4D97-AF65-F5344CB8AC3E}">
        <p14:creationId xmlns:p14="http://schemas.microsoft.com/office/powerpoint/2010/main" val="36329294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hoek 21"/>
          <p:cNvSpPr/>
          <p:nvPr/>
        </p:nvSpPr>
        <p:spPr>
          <a:xfrm>
            <a:off x="2" y="1012712"/>
            <a:ext cx="4562475" cy="584528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hthoek 20"/>
          <p:cNvSpPr/>
          <p:nvPr/>
        </p:nvSpPr>
        <p:spPr>
          <a:xfrm>
            <a:off x="0" y="-16326"/>
            <a:ext cx="12192000" cy="102903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p:cNvSpPr/>
          <p:nvPr/>
        </p:nvSpPr>
        <p:spPr>
          <a:xfrm>
            <a:off x="351182" y="1241772"/>
            <a:ext cx="6027420" cy="307777"/>
          </a:xfrm>
          <a:prstGeom prst="rect">
            <a:avLst/>
          </a:prstGeom>
        </p:spPr>
        <p:txBody>
          <a:bodyPr wrap="square">
            <a:spAutoFit/>
          </a:bodyPr>
          <a:lstStyle/>
          <a:p>
            <a:r>
              <a:rPr lang="nl-NL" sz="1400" b="1" dirty="0"/>
              <a:t>Uitleg</a:t>
            </a:r>
            <a:endParaRPr lang="nl-NL" sz="1400" dirty="0"/>
          </a:p>
        </p:txBody>
      </p:sp>
      <p:sp>
        <p:nvSpPr>
          <p:cNvPr id="9" name="Rechthoek 8"/>
          <p:cNvSpPr/>
          <p:nvPr/>
        </p:nvSpPr>
        <p:spPr>
          <a:xfrm>
            <a:off x="5397923" y="1241773"/>
            <a:ext cx="4884420" cy="307777"/>
          </a:xfrm>
          <a:prstGeom prst="rect">
            <a:avLst/>
          </a:prstGeom>
        </p:spPr>
        <p:txBody>
          <a:bodyPr wrap="square">
            <a:spAutoFit/>
          </a:bodyPr>
          <a:lstStyle/>
          <a:p>
            <a:r>
              <a:rPr lang="nl-NL" sz="1400" b="1" dirty="0"/>
              <a:t>Voorbeelden</a:t>
            </a:r>
            <a:endParaRPr lang="nl-NL" sz="1400" dirty="0"/>
          </a:p>
        </p:txBody>
      </p:sp>
      <p:sp>
        <p:nvSpPr>
          <p:cNvPr id="38" name="Rechthoek 37"/>
          <p:cNvSpPr/>
          <p:nvPr/>
        </p:nvSpPr>
        <p:spPr>
          <a:xfrm>
            <a:off x="5397923" y="1828689"/>
            <a:ext cx="5820073" cy="954107"/>
          </a:xfrm>
          <a:prstGeom prst="rect">
            <a:avLst/>
          </a:prstGeom>
        </p:spPr>
        <p:txBody>
          <a:bodyPr wrap="square">
            <a:spAutoFit/>
          </a:bodyPr>
          <a:lstStyle/>
          <a:p>
            <a:r>
              <a:rPr lang="nl-NL" sz="1400" dirty="0"/>
              <a:t>Bij de overstap van de nieuwe Wajong geeft de Arbeidsdeskundige uitleg. Er kan een naaste worden meegenomen door de cliënt. Ook krijgt de cliënt een infographic mee met alle informatie in een duidelijk overzicht. </a:t>
            </a:r>
          </a:p>
        </p:txBody>
      </p:sp>
      <p:sp>
        <p:nvSpPr>
          <p:cNvPr id="3" name="Rechthoek 2"/>
          <p:cNvSpPr/>
          <p:nvPr/>
        </p:nvSpPr>
        <p:spPr>
          <a:xfrm>
            <a:off x="-71543" y="1618577"/>
            <a:ext cx="4476750" cy="3108543"/>
          </a:xfrm>
          <a:prstGeom prst="rect">
            <a:avLst/>
          </a:prstGeom>
        </p:spPr>
        <p:txBody>
          <a:bodyPr wrap="square">
            <a:spAutoFit/>
          </a:bodyPr>
          <a:lstStyle/>
          <a:p>
            <a:pPr lvl="1"/>
            <a:r>
              <a:rPr lang="nl-NL" sz="1400" dirty="0">
                <a:latin typeface="+mj-lt"/>
                <a:ea typeface="Calibri" panose="020F0502020204030204" pitchFamily="34" charset="0"/>
                <a:cs typeface="Times New Roman" panose="02020603050405020304" pitchFamily="18" charset="0"/>
              </a:rPr>
              <a:t>De situatie van een cliënt kan complex zijn door een samenloop van regelingen, processen, wetten of omstandigheden. Er kunnen uitzonderingen of afhankelijkheden aanwezig zijn. Er kunnen onduidelijkheid of ambiguïteit in de situatie van de cliënt zijn, waardoor niet zeker is wat voor de cliënt van toepassing is. </a:t>
            </a:r>
          </a:p>
          <a:p>
            <a:pPr lvl="1"/>
            <a:endParaRPr lang="nl-NL" sz="1400" dirty="0">
              <a:latin typeface="+mj-lt"/>
              <a:ea typeface="Calibri" panose="020F0502020204030204" pitchFamily="34" charset="0"/>
              <a:cs typeface="Times New Roman" panose="02020603050405020304" pitchFamily="18" charset="0"/>
            </a:endParaRPr>
          </a:p>
          <a:p>
            <a:pPr lvl="1"/>
            <a:r>
              <a:rPr lang="nl-NL" sz="1400" b="1" dirty="0">
                <a:latin typeface="+mj-lt"/>
                <a:ea typeface="Calibri" panose="020F0502020204030204" pitchFamily="34" charset="0"/>
                <a:cs typeface="Times New Roman" panose="02020603050405020304" pitchFamily="18" charset="0"/>
              </a:rPr>
              <a:t>Ondersteuning</a:t>
            </a:r>
          </a:p>
          <a:p>
            <a:pPr lvl="1"/>
            <a:r>
              <a:rPr lang="nl-NL" sz="1400" dirty="0">
                <a:latin typeface="+mj-lt"/>
                <a:ea typeface="Calibri" panose="020F0502020204030204" pitchFamily="34" charset="0"/>
                <a:cs typeface="Times New Roman" panose="02020603050405020304" pitchFamily="18" charset="0"/>
              </a:rPr>
              <a:t>Wat doet UWV om de cliënt te ondersteunen bij het overzien van de situatie?</a:t>
            </a:r>
          </a:p>
        </p:txBody>
      </p:sp>
      <p:sp>
        <p:nvSpPr>
          <p:cNvPr id="2" name="Ovaal 1"/>
          <p:cNvSpPr/>
          <p:nvPr/>
        </p:nvSpPr>
        <p:spPr>
          <a:xfrm>
            <a:off x="4821497" y="2025699"/>
            <a:ext cx="432695" cy="432695"/>
          </a:xfrm>
          <a:prstGeom prst="ellipse">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a:t>1</a:t>
            </a:r>
          </a:p>
        </p:txBody>
      </p:sp>
      <p:sp>
        <p:nvSpPr>
          <p:cNvPr id="14" name="Ovaal 13"/>
          <p:cNvSpPr/>
          <p:nvPr/>
        </p:nvSpPr>
        <p:spPr>
          <a:xfrm>
            <a:off x="4834773" y="3611286"/>
            <a:ext cx="432695" cy="432695"/>
          </a:xfrm>
          <a:prstGeom prst="ellipse">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a:t>2</a:t>
            </a:r>
          </a:p>
        </p:txBody>
      </p:sp>
      <p:sp>
        <p:nvSpPr>
          <p:cNvPr id="15" name="Rechthoek 14">
            <a:hlinkClick r:id="rId2" action="ppaction://hlinksldjump"/>
          </p:cNvPr>
          <p:cNvSpPr/>
          <p:nvPr/>
        </p:nvSpPr>
        <p:spPr>
          <a:xfrm>
            <a:off x="7034295" y="5789067"/>
            <a:ext cx="1940187" cy="506727"/>
          </a:xfrm>
          <a:prstGeom prst="rect">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a:solidFill>
                  <a:schemeClr val="bg1"/>
                </a:solidFill>
              </a:rPr>
              <a:t>Vorige</a:t>
            </a:r>
          </a:p>
        </p:txBody>
      </p:sp>
      <p:sp>
        <p:nvSpPr>
          <p:cNvPr id="13" name="Titel 1"/>
          <p:cNvSpPr>
            <a:spLocks noGrp="1"/>
          </p:cNvSpPr>
          <p:nvPr>
            <p:ph type="title"/>
          </p:nvPr>
        </p:nvSpPr>
        <p:spPr>
          <a:xfrm>
            <a:off x="438557" y="205271"/>
            <a:ext cx="11164359" cy="369332"/>
          </a:xfrm>
          <a:noFill/>
          <a:ln>
            <a:noFill/>
          </a:ln>
          <a:effectLst>
            <a:outerShdw blurRad="50800" dist="38100" dir="2700000" algn="tl" rotWithShape="0">
              <a:prstClr val="black">
                <a:alpha val="40000"/>
              </a:prstClr>
            </a:outerShdw>
          </a:effectLst>
        </p:spPr>
        <p:txBody>
          <a:bodyPr wrap="square">
            <a:spAutoFit/>
          </a:bodyPr>
          <a:lstStyle/>
          <a:p>
            <a:r>
              <a:rPr lang="nl-NL" dirty="0">
                <a:solidFill>
                  <a:schemeClr val="bg1"/>
                </a:solidFill>
                <a:latin typeface="Calibri" panose="020F0502020204030204" pitchFamily="34" charset="0"/>
                <a:ea typeface="Calibri" panose="020F0502020204030204" pitchFamily="34" charset="0"/>
                <a:cs typeface="Times New Roman" panose="02020603050405020304" pitchFamily="18" charset="0"/>
              </a:rPr>
              <a:t>Cliënten overzien </a:t>
            </a:r>
            <a:r>
              <a:rPr lang="nl-NL">
                <a:solidFill>
                  <a:schemeClr val="bg1"/>
                </a:solidFill>
                <a:latin typeface="Calibri" panose="020F0502020204030204" pitchFamily="34" charset="0"/>
                <a:ea typeface="Calibri" panose="020F0502020204030204" pitchFamily="34" charset="0"/>
                <a:cs typeface="Times New Roman" panose="02020603050405020304" pitchFamily="18" charset="0"/>
              </a:rPr>
              <a:t>hun situatie in het proces</a:t>
            </a:r>
            <a:endParaRPr lang="nl-NL"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hthoek 16"/>
          <p:cNvSpPr/>
          <p:nvPr/>
        </p:nvSpPr>
        <p:spPr>
          <a:xfrm>
            <a:off x="5397923" y="3135137"/>
            <a:ext cx="5935362" cy="1384995"/>
          </a:xfrm>
          <a:prstGeom prst="rect">
            <a:avLst/>
          </a:prstGeom>
        </p:spPr>
        <p:txBody>
          <a:bodyPr wrap="square">
            <a:spAutoFit/>
          </a:bodyPr>
          <a:lstStyle/>
          <a:p>
            <a:r>
              <a:rPr lang="nl-NL" sz="1400">
                <a:latin typeface="+mj-lt"/>
                <a:ea typeface="Calibri" panose="020F0502020204030204" pitchFamily="34" charset="0"/>
                <a:cs typeface="Times New Roman" panose="02020603050405020304" pitchFamily="18" charset="0"/>
              </a:rPr>
              <a:t>Jaarlijk komen tienduizenden cliënten met een WW-uitkering in de ZW terecht. Die krijgen nu te maken met veel verschillende UWV-medewerkers. Hierdoor is het overzicht van iemands situatie snel verloren voor zowel UWV als de cliënt. Er komt voor deze cliënten één eigen contactpersoon om hen te begeleiden.</a:t>
            </a:r>
            <a:endParaRPr lang="nl-NL" sz="1400" dirty="0">
              <a:latin typeface="+mj-lt"/>
              <a:ea typeface="Calibri" panose="020F0502020204030204" pitchFamily="34" charset="0"/>
              <a:cs typeface="Times New Roman" panose="02020603050405020304" pitchFamily="18" charset="0"/>
            </a:endParaRPr>
          </a:p>
        </p:txBody>
      </p:sp>
      <p:sp>
        <p:nvSpPr>
          <p:cNvPr id="4" name="Tijdelijke aanduiding voor datum 3">
            <a:extLst>
              <a:ext uri="{FF2B5EF4-FFF2-40B4-BE49-F238E27FC236}">
                <a16:creationId xmlns:a16="http://schemas.microsoft.com/office/drawing/2014/main" id="{D6247532-116C-03E5-3F43-B83A3B327308}"/>
              </a:ext>
            </a:extLst>
          </p:cNvPr>
          <p:cNvSpPr>
            <a:spLocks noGrp="1"/>
          </p:cNvSpPr>
          <p:nvPr>
            <p:ph type="dt" sz="half" idx="10"/>
          </p:nvPr>
        </p:nvSpPr>
        <p:spPr/>
        <p:txBody>
          <a:bodyPr/>
          <a:lstStyle/>
          <a:p>
            <a:endParaRPr lang="nl-NL"/>
          </a:p>
        </p:txBody>
      </p:sp>
      <p:sp>
        <p:nvSpPr>
          <p:cNvPr id="5" name="Tijdelijke aanduiding voor dianummer 4">
            <a:extLst>
              <a:ext uri="{FF2B5EF4-FFF2-40B4-BE49-F238E27FC236}">
                <a16:creationId xmlns:a16="http://schemas.microsoft.com/office/drawing/2014/main" id="{C0DA3886-35F3-C430-2E39-2B04396F1EF4}"/>
              </a:ext>
            </a:extLst>
          </p:cNvPr>
          <p:cNvSpPr>
            <a:spLocks noGrp="1"/>
          </p:cNvSpPr>
          <p:nvPr>
            <p:ph type="sldNum" sz="quarter" idx="12"/>
          </p:nvPr>
        </p:nvSpPr>
        <p:spPr/>
        <p:txBody>
          <a:bodyPr/>
          <a:lstStyle/>
          <a:p>
            <a:fld id="{47BD42FD-8950-432B-BF2E-ADA941E5D928}" type="slidenum">
              <a:rPr lang="nl-NL" smtClean="0"/>
              <a:t>31</a:t>
            </a:fld>
            <a:endParaRPr lang="nl-NL"/>
          </a:p>
        </p:txBody>
      </p:sp>
    </p:spTree>
    <p:extLst>
      <p:ext uri="{BB962C8B-B14F-4D97-AF65-F5344CB8AC3E}">
        <p14:creationId xmlns:p14="http://schemas.microsoft.com/office/powerpoint/2010/main" val="1383419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1" b="11"/>
          <a:stretch>
            <a:fillRect/>
          </a:stretch>
        </p:blipFill>
        <p:spPr>
          <a:xfrm>
            <a:off x="-1200" y="6"/>
            <a:ext cx="12193200" cy="6857995"/>
          </a:xfrm>
        </p:spPr>
      </p:pic>
      <p:sp>
        <p:nvSpPr>
          <p:cNvPr id="6" name="Tijdelijke aanduiding voor dianummer 5">
            <a:extLst>
              <a:ext uri="{FF2B5EF4-FFF2-40B4-BE49-F238E27FC236}">
                <a16:creationId xmlns:a16="http://schemas.microsoft.com/office/drawing/2014/main" id="{69E2435C-DF41-DBA8-CB47-16A4B1E872EC}"/>
              </a:ext>
            </a:extLst>
          </p:cNvPr>
          <p:cNvSpPr>
            <a:spLocks noGrp="1"/>
          </p:cNvSpPr>
          <p:nvPr>
            <p:ph type="sldNum" sz="quarter" idx="12"/>
          </p:nvPr>
        </p:nvSpPr>
        <p:spPr/>
        <p:txBody>
          <a:bodyPr/>
          <a:lstStyle/>
          <a:p>
            <a:fld id="{EEC0F82C-4994-47DA-8D9B-99D78D224F6D}" type="slidenum">
              <a:rPr lang="en-GB" smtClean="0"/>
              <a:pPr/>
              <a:t>32</a:t>
            </a:fld>
            <a:endParaRPr lang="en-GB" dirty="0"/>
          </a:p>
        </p:txBody>
      </p:sp>
    </p:spTree>
    <p:extLst>
      <p:ext uri="{BB962C8B-B14F-4D97-AF65-F5344CB8AC3E}">
        <p14:creationId xmlns:p14="http://schemas.microsoft.com/office/powerpoint/2010/main" val="40137428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512662" y="1507913"/>
            <a:ext cx="11107838" cy="4751082"/>
          </a:xfrm>
          <a:prstGeom prst="rect">
            <a:avLst/>
          </a:prstGeom>
          <a:solidFill>
            <a:srgbClr val="DCF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2" name="Titel 1"/>
          <p:cNvSpPr>
            <a:spLocks noGrp="1"/>
          </p:cNvSpPr>
          <p:nvPr>
            <p:ph type="title"/>
          </p:nvPr>
        </p:nvSpPr>
        <p:spPr/>
        <p:txBody>
          <a:bodyPr/>
          <a:lstStyle/>
          <a:p>
            <a:r>
              <a:rPr lang="nl-NL" dirty="0"/>
              <a:t>Voorbeeld ‘klantreis’</a:t>
            </a: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654" y="2258137"/>
            <a:ext cx="10809853" cy="3482715"/>
          </a:xfrm>
          <a:prstGeom prst="rect">
            <a:avLst/>
          </a:prstGeom>
        </p:spPr>
      </p:pic>
      <p:sp>
        <p:nvSpPr>
          <p:cNvPr id="5" name="Rechthoek 4"/>
          <p:cNvSpPr/>
          <p:nvPr/>
        </p:nvSpPr>
        <p:spPr>
          <a:xfrm>
            <a:off x="512661" y="1009121"/>
            <a:ext cx="11107838" cy="997583"/>
          </a:xfrm>
          <a:prstGeom prst="rect">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2400" b="1" dirty="0">
                <a:solidFill>
                  <a:srgbClr val="FFFFFF"/>
                </a:solidFill>
                <a:latin typeface="Calibri" panose="020F0502020204030204" pitchFamily="34" charset="0"/>
                <a:cs typeface="Calibri" panose="020F0502020204030204" pitchFamily="34" charset="0"/>
              </a:rPr>
              <a:t>Het invorderproces vanuit UWV &amp; de cliënt – details per processtap</a:t>
            </a:r>
            <a:endParaRPr lang="nl-NL" sz="2400" b="1" dirty="0">
              <a:solidFill>
                <a:schemeClr val="bg1"/>
              </a:solidFill>
              <a:latin typeface="Calibri" panose="020F0502020204030204" pitchFamily="34" charset="0"/>
              <a:cs typeface="Calibri" panose="020F0502020204030204" pitchFamily="34" charset="0"/>
            </a:endParaRPr>
          </a:p>
        </p:txBody>
      </p:sp>
      <p:sp>
        <p:nvSpPr>
          <p:cNvPr id="6" name="Tijdelijke aanduiding voor dianummer 5">
            <a:extLst>
              <a:ext uri="{FF2B5EF4-FFF2-40B4-BE49-F238E27FC236}">
                <a16:creationId xmlns:a16="http://schemas.microsoft.com/office/drawing/2014/main" id="{8225424D-4CC1-BA95-260E-FD085448F996}"/>
              </a:ext>
            </a:extLst>
          </p:cNvPr>
          <p:cNvSpPr>
            <a:spLocks noGrp="1"/>
          </p:cNvSpPr>
          <p:nvPr>
            <p:ph type="sldNum" sz="quarter" idx="11"/>
          </p:nvPr>
        </p:nvSpPr>
        <p:spPr/>
        <p:txBody>
          <a:bodyPr/>
          <a:lstStyle/>
          <a:p>
            <a:fld id="{EEC0F82C-4994-47DA-8D9B-99D78D224F6D}" type="slidenum">
              <a:rPr lang="en-GB" smtClean="0"/>
              <a:pPr/>
              <a:t>33</a:t>
            </a:fld>
            <a:endParaRPr lang="en-GB" dirty="0"/>
          </a:p>
        </p:txBody>
      </p:sp>
    </p:spTree>
    <p:extLst>
      <p:ext uri="{BB962C8B-B14F-4D97-AF65-F5344CB8AC3E}">
        <p14:creationId xmlns:p14="http://schemas.microsoft.com/office/powerpoint/2010/main" val="8796772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75371" y="547662"/>
            <a:ext cx="11041258" cy="5711333"/>
          </a:xfrm>
          <a:prstGeom prst="rect">
            <a:avLst/>
          </a:prstGeom>
          <a:solidFill>
            <a:srgbClr val="DCF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Verdana"/>
              <a:ea typeface="+mn-ea"/>
              <a:cs typeface="+mn-cs"/>
            </a:endParaRPr>
          </a:p>
        </p:txBody>
      </p:sp>
      <p:sp>
        <p:nvSpPr>
          <p:cNvPr id="3" name="Rechthoek 2"/>
          <p:cNvSpPr/>
          <p:nvPr/>
        </p:nvSpPr>
        <p:spPr>
          <a:xfrm>
            <a:off x="858142" y="1593659"/>
            <a:ext cx="8207624" cy="506082"/>
          </a:xfrm>
          <a:prstGeom prst="rect">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FFFFFF"/>
                </a:solidFill>
                <a:effectLst/>
                <a:uLnTx/>
                <a:uFillTx/>
                <a:latin typeface="Verdana"/>
                <a:ea typeface="+mn-ea"/>
                <a:cs typeface="+mn-cs"/>
              </a:rPr>
              <a:t>Cliënten moeten gedrag opstarten</a:t>
            </a:r>
          </a:p>
        </p:txBody>
      </p:sp>
      <p:sp>
        <p:nvSpPr>
          <p:cNvPr id="4" name="Rechthoek 3"/>
          <p:cNvSpPr/>
          <p:nvPr/>
        </p:nvSpPr>
        <p:spPr>
          <a:xfrm>
            <a:off x="858141" y="2243611"/>
            <a:ext cx="8207624" cy="506082"/>
          </a:xfrm>
          <a:prstGeom prst="rect">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FFFFFF"/>
                </a:solidFill>
                <a:effectLst/>
                <a:uLnTx/>
                <a:uFillTx/>
                <a:latin typeface="Verdana"/>
                <a:ea typeface="+mn-ea"/>
                <a:cs typeface="+mn-cs"/>
              </a:rPr>
              <a:t>Cliënten moeten het proces begrijpen</a:t>
            </a:r>
          </a:p>
        </p:txBody>
      </p:sp>
      <p:sp>
        <p:nvSpPr>
          <p:cNvPr id="5" name="Rechthoek 4"/>
          <p:cNvSpPr/>
          <p:nvPr/>
        </p:nvSpPr>
        <p:spPr>
          <a:xfrm>
            <a:off x="858143" y="2893563"/>
            <a:ext cx="8207624" cy="506082"/>
          </a:xfrm>
          <a:prstGeom prst="rect">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FFFFFF"/>
                </a:solidFill>
                <a:effectLst/>
                <a:uLnTx/>
                <a:uFillTx/>
                <a:latin typeface="Verdana"/>
                <a:ea typeface="+mn-ea"/>
                <a:cs typeface="+mn-cs"/>
              </a:rPr>
              <a:t>Cliënten moeten hun gedrag volhouden</a:t>
            </a:r>
          </a:p>
        </p:txBody>
      </p:sp>
      <p:sp>
        <p:nvSpPr>
          <p:cNvPr id="6" name="Rechthoek 5"/>
          <p:cNvSpPr/>
          <p:nvPr/>
        </p:nvSpPr>
        <p:spPr>
          <a:xfrm>
            <a:off x="858141" y="3543515"/>
            <a:ext cx="8207624" cy="506082"/>
          </a:xfrm>
          <a:prstGeom prst="rect">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FFFFFF"/>
                </a:solidFill>
                <a:effectLst/>
                <a:uLnTx/>
                <a:uFillTx/>
                <a:latin typeface="Verdana"/>
                <a:ea typeface="+mn-ea"/>
                <a:cs typeface="+mn-cs"/>
              </a:rPr>
              <a:t>Cliënten en/of UWV kunnen fouten maken</a:t>
            </a:r>
          </a:p>
        </p:txBody>
      </p:sp>
      <p:sp>
        <p:nvSpPr>
          <p:cNvPr id="7" name="Rechthoek 6"/>
          <p:cNvSpPr/>
          <p:nvPr/>
        </p:nvSpPr>
        <p:spPr>
          <a:xfrm>
            <a:off x="858140" y="4193467"/>
            <a:ext cx="8207624" cy="506082"/>
          </a:xfrm>
          <a:prstGeom prst="rect">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FFFFFF"/>
                </a:solidFill>
                <a:effectLst/>
                <a:uLnTx/>
                <a:uFillTx/>
                <a:latin typeface="Verdana"/>
                <a:ea typeface="+mn-ea"/>
                <a:cs typeface="+mn-cs"/>
              </a:rPr>
              <a:t>Sommige cliënten passen niet goed in de standaardprocedure</a:t>
            </a:r>
          </a:p>
        </p:txBody>
      </p:sp>
      <p:sp>
        <p:nvSpPr>
          <p:cNvPr id="8" name="Rechthoek 7"/>
          <p:cNvSpPr/>
          <p:nvPr/>
        </p:nvSpPr>
        <p:spPr>
          <a:xfrm>
            <a:off x="858139" y="4833218"/>
            <a:ext cx="8207624" cy="506082"/>
          </a:xfrm>
          <a:prstGeom prst="rect">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FFFFFF"/>
                </a:solidFill>
                <a:effectLst/>
                <a:uLnTx/>
                <a:uFillTx/>
                <a:latin typeface="Verdana"/>
                <a:ea typeface="+mn-ea"/>
                <a:cs typeface="+mn-cs"/>
              </a:rPr>
              <a:t>Cliënten kunnen te maken hebben met stress</a:t>
            </a:r>
          </a:p>
        </p:txBody>
      </p:sp>
      <p:grpSp>
        <p:nvGrpSpPr>
          <p:cNvPr id="65" name="Groep 64"/>
          <p:cNvGrpSpPr/>
          <p:nvPr/>
        </p:nvGrpSpPr>
        <p:grpSpPr>
          <a:xfrm>
            <a:off x="9348537" y="1590017"/>
            <a:ext cx="1948608" cy="508510"/>
            <a:chOff x="9348537" y="1805177"/>
            <a:chExt cx="1948608" cy="508510"/>
          </a:xfrm>
        </p:grpSpPr>
        <p:sp>
          <p:nvSpPr>
            <p:cNvPr id="9" name="Rechthoek 8"/>
            <p:cNvSpPr/>
            <p:nvPr/>
          </p:nvSpPr>
          <p:spPr>
            <a:xfrm>
              <a:off x="9348537" y="1805177"/>
              <a:ext cx="324768" cy="508510"/>
            </a:xfrm>
            <a:prstGeom prst="rect">
              <a:avLst/>
            </a:prstGeom>
            <a:solidFill>
              <a:srgbClr val="C4D6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1200" cap="none" spc="0" normalizeH="0" baseline="0" noProof="0" dirty="0">
                <a:ln>
                  <a:noFill/>
                </a:ln>
                <a:solidFill>
                  <a:srgbClr val="FFFFFF"/>
                </a:solidFill>
                <a:effectLst/>
                <a:uLnTx/>
                <a:uFillTx/>
                <a:latin typeface="Verdana"/>
                <a:ea typeface="+mn-ea"/>
                <a:cs typeface="+mn-cs"/>
              </a:endParaRPr>
            </a:p>
          </p:txBody>
        </p:sp>
        <p:sp>
          <p:nvSpPr>
            <p:cNvPr id="21" name="Rechthoek 20"/>
            <p:cNvSpPr/>
            <p:nvPr/>
          </p:nvSpPr>
          <p:spPr>
            <a:xfrm>
              <a:off x="9673305" y="1806391"/>
              <a:ext cx="324768" cy="506082"/>
            </a:xfrm>
            <a:prstGeom prst="rect">
              <a:avLst/>
            </a:prstGeom>
            <a:solidFill>
              <a:srgbClr val="C4D6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1200" cap="none" spc="0" normalizeH="0" baseline="0" noProof="0" dirty="0">
                <a:ln>
                  <a:noFill/>
                </a:ln>
                <a:solidFill>
                  <a:srgbClr val="FFFFFF"/>
                </a:solidFill>
                <a:effectLst/>
                <a:uLnTx/>
                <a:uFillTx/>
                <a:latin typeface="Verdana"/>
                <a:ea typeface="+mn-ea"/>
                <a:cs typeface="+mn-cs"/>
              </a:endParaRPr>
            </a:p>
          </p:txBody>
        </p:sp>
        <p:sp>
          <p:nvSpPr>
            <p:cNvPr id="22" name="Rechthoek 21"/>
            <p:cNvSpPr/>
            <p:nvPr/>
          </p:nvSpPr>
          <p:spPr>
            <a:xfrm>
              <a:off x="9998073" y="1806391"/>
              <a:ext cx="324768" cy="506082"/>
            </a:xfrm>
            <a:prstGeom prst="rect">
              <a:avLst/>
            </a:prstGeom>
            <a:solidFill>
              <a:srgbClr val="B9E2FF"/>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700" b="0" i="0" u="none" strike="noStrike" kern="1200" cap="none" spc="0" normalizeH="0" baseline="0" noProof="0" dirty="0">
                  <a:ln>
                    <a:noFill/>
                  </a:ln>
                  <a:solidFill>
                    <a:srgbClr val="FFFFFF"/>
                  </a:solidFill>
                  <a:effectLst/>
                  <a:uLnTx/>
                  <a:uFillTx/>
                  <a:latin typeface="Verdana"/>
                  <a:ea typeface="+mn-ea"/>
                  <a:cs typeface="+mn-cs"/>
                </a:rPr>
                <a:t>n.v.t.</a:t>
              </a:r>
              <a:endParaRPr kumimoji="0" lang="nl-NL" sz="600" b="0" i="0" u="none" strike="noStrike" kern="1200" cap="none" spc="0" normalizeH="0" baseline="0" noProof="0" dirty="0">
                <a:ln>
                  <a:noFill/>
                </a:ln>
                <a:solidFill>
                  <a:srgbClr val="FFFFFF"/>
                </a:solidFill>
                <a:effectLst/>
                <a:uLnTx/>
                <a:uFillTx/>
                <a:latin typeface="Verdana"/>
                <a:ea typeface="+mn-ea"/>
                <a:cs typeface="+mn-cs"/>
              </a:endParaRPr>
            </a:p>
          </p:txBody>
        </p:sp>
        <p:sp>
          <p:nvSpPr>
            <p:cNvPr id="64" name="Rechthoek 63"/>
            <p:cNvSpPr/>
            <p:nvPr/>
          </p:nvSpPr>
          <p:spPr>
            <a:xfrm>
              <a:off x="10322841" y="1806391"/>
              <a:ext cx="324768" cy="506082"/>
            </a:xfrm>
            <a:prstGeom prst="rect">
              <a:avLst/>
            </a:prstGeom>
            <a:solidFill>
              <a:srgbClr val="B9E2FF"/>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700" b="0" i="0" u="none" strike="noStrike" kern="1200" cap="none" spc="0" normalizeH="0" baseline="0" noProof="0" dirty="0">
                  <a:ln>
                    <a:noFill/>
                  </a:ln>
                  <a:solidFill>
                    <a:srgbClr val="FFFFFF"/>
                  </a:solidFill>
                  <a:effectLst/>
                  <a:uLnTx/>
                  <a:uFillTx/>
                  <a:latin typeface="Verdana"/>
                  <a:ea typeface="+mn-ea"/>
                  <a:cs typeface="+mn-cs"/>
                </a:rPr>
                <a:t>n.v.t.</a:t>
              </a:r>
              <a:endParaRPr kumimoji="0" lang="nl-NL" sz="600" b="0" i="0" u="none" strike="noStrike" kern="1200" cap="none" spc="0" normalizeH="0" baseline="0" noProof="0" dirty="0">
                <a:ln>
                  <a:noFill/>
                </a:ln>
                <a:solidFill>
                  <a:srgbClr val="FFFFFF"/>
                </a:solidFill>
                <a:effectLst/>
                <a:uLnTx/>
                <a:uFillTx/>
                <a:latin typeface="Verdana"/>
                <a:ea typeface="+mn-ea"/>
                <a:cs typeface="+mn-cs"/>
              </a:endParaRPr>
            </a:p>
          </p:txBody>
        </p:sp>
        <p:sp>
          <p:nvSpPr>
            <p:cNvPr id="24" name="Rechthoek 23"/>
            <p:cNvSpPr/>
            <p:nvPr/>
          </p:nvSpPr>
          <p:spPr>
            <a:xfrm>
              <a:off x="10647609" y="1806391"/>
              <a:ext cx="324768" cy="506082"/>
            </a:xfrm>
            <a:prstGeom prst="rect">
              <a:avLst/>
            </a:prstGeom>
            <a:solidFill>
              <a:srgbClr val="F08C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1200" cap="none" spc="0" normalizeH="0" baseline="0" noProof="0" dirty="0">
                <a:ln>
                  <a:noFill/>
                </a:ln>
                <a:solidFill>
                  <a:srgbClr val="FFFFFF"/>
                </a:solidFill>
                <a:effectLst/>
                <a:uLnTx/>
                <a:uFillTx/>
                <a:latin typeface="Verdana"/>
                <a:ea typeface="+mn-ea"/>
                <a:cs typeface="+mn-cs"/>
              </a:endParaRPr>
            </a:p>
          </p:txBody>
        </p:sp>
        <p:sp>
          <p:nvSpPr>
            <p:cNvPr id="25" name="Rechthoek 24"/>
            <p:cNvSpPr/>
            <p:nvPr/>
          </p:nvSpPr>
          <p:spPr>
            <a:xfrm>
              <a:off x="10972377" y="1806391"/>
              <a:ext cx="324768" cy="506082"/>
            </a:xfrm>
            <a:prstGeom prst="rect">
              <a:avLst/>
            </a:prstGeom>
            <a:solidFill>
              <a:srgbClr val="F08C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1200" cap="none" spc="0" normalizeH="0" baseline="0" noProof="0" dirty="0">
                <a:ln>
                  <a:noFill/>
                </a:ln>
                <a:solidFill>
                  <a:srgbClr val="FFFFFF"/>
                </a:solidFill>
                <a:effectLst/>
                <a:uLnTx/>
                <a:uFillTx/>
                <a:latin typeface="Verdana"/>
                <a:ea typeface="+mn-ea"/>
                <a:cs typeface="+mn-cs"/>
              </a:endParaRPr>
            </a:p>
          </p:txBody>
        </p:sp>
      </p:grpSp>
      <p:grpSp>
        <p:nvGrpSpPr>
          <p:cNvPr id="27" name="Groep 26"/>
          <p:cNvGrpSpPr/>
          <p:nvPr/>
        </p:nvGrpSpPr>
        <p:grpSpPr>
          <a:xfrm>
            <a:off x="9348537" y="2242397"/>
            <a:ext cx="1623840" cy="507296"/>
            <a:chOff x="9254429" y="1807605"/>
            <a:chExt cx="1623840" cy="507296"/>
          </a:xfrm>
          <a:solidFill>
            <a:srgbClr val="F08C00"/>
          </a:solidFill>
        </p:grpSpPr>
        <p:sp>
          <p:nvSpPr>
            <p:cNvPr id="28" name="Rechthoek 27"/>
            <p:cNvSpPr/>
            <p:nvPr/>
          </p:nvSpPr>
          <p:spPr>
            <a:xfrm>
              <a:off x="9254429" y="1808819"/>
              <a:ext cx="324768" cy="506082"/>
            </a:xfrm>
            <a:prstGeom prst="rect">
              <a:avLst/>
            </a:prstGeom>
            <a:solidFill>
              <a:srgbClr val="BD0027"/>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1200" cap="none" spc="0" normalizeH="0" baseline="0" noProof="0" dirty="0">
                <a:ln>
                  <a:noFill/>
                </a:ln>
                <a:solidFill>
                  <a:srgbClr val="FFFFFF"/>
                </a:solidFill>
                <a:effectLst/>
                <a:uLnTx/>
                <a:uFillTx/>
                <a:latin typeface="Verdana"/>
                <a:ea typeface="+mn-ea"/>
                <a:cs typeface="+mn-cs"/>
              </a:endParaRPr>
            </a:p>
          </p:txBody>
        </p:sp>
        <p:sp>
          <p:nvSpPr>
            <p:cNvPr id="29" name="Rechthoek 28"/>
            <p:cNvSpPr/>
            <p:nvPr/>
          </p:nvSpPr>
          <p:spPr>
            <a:xfrm>
              <a:off x="9579197" y="1807605"/>
              <a:ext cx="324768" cy="506082"/>
            </a:xfrm>
            <a:prstGeom prst="rect">
              <a:avLst/>
            </a:prstGeom>
            <a:solidFill>
              <a:srgbClr val="BD0027"/>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1200" cap="none" spc="0" normalizeH="0" baseline="0" noProof="0" dirty="0">
                <a:ln>
                  <a:noFill/>
                </a:ln>
                <a:solidFill>
                  <a:srgbClr val="FFFFFF"/>
                </a:solidFill>
                <a:effectLst/>
                <a:uLnTx/>
                <a:uFillTx/>
                <a:latin typeface="Verdana"/>
                <a:ea typeface="+mn-ea"/>
                <a:cs typeface="+mn-cs"/>
              </a:endParaRPr>
            </a:p>
          </p:txBody>
        </p:sp>
        <p:sp>
          <p:nvSpPr>
            <p:cNvPr id="30" name="Rechthoek 29"/>
            <p:cNvSpPr/>
            <p:nvPr/>
          </p:nvSpPr>
          <p:spPr>
            <a:xfrm>
              <a:off x="9903965" y="1807605"/>
              <a:ext cx="324768" cy="506082"/>
            </a:xfrm>
            <a:prstGeom prst="rect">
              <a:avLst/>
            </a:prstGeom>
            <a:solidFill>
              <a:srgbClr val="BD0027"/>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1200" cap="none" spc="0" normalizeH="0" baseline="0" noProof="0" dirty="0">
                <a:ln>
                  <a:noFill/>
                </a:ln>
                <a:solidFill>
                  <a:srgbClr val="FFFFFF"/>
                </a:solidFill>
                <a:effectLst/>
                <a:uLnTx/>
                <a:uFillTx/>
                <a:latin typeface="Verdana"/>
                <a:ea typeface="+mn-ea"/>
                <a:cs typeface="+mn-cs"/>
              </a:endParaRPr>
            </a:p>
          </p:txBody>
        </p:sp>
        <p:sp>
          <p:nvSpPr>
            <p:cNvPr id="31" name="Rechthoek 30"/>
            <p:cNvSpPr/>
            <p:nvPr/>
          </p:nvSpPr>
          <p:spPr>
            <a:xfrm>
              <a:off x="10228733" y="1807605"/>
              <a:ext cx="324768" cy="506082"/>
            </a:xfrm>
            <a:prstGeom prst="rect">
              <a:avLst/>
            </a:prstGeom>
            <a:grp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1200" cap="none" spc="0" normalizeH="0" baseline="0" noProof="0" dirty="0">
                <a:ln>
                  <a:noFill/>
                </a:ln>
                <a:solidFill>
                  <a:srgbClr val="FFFFFF"/>
                </a:solidFill>
                <a:effectLst/>
                <a:uLnTx/>
                <a:uFillTx/>
                <a:latin typeface="Verdana"/>
                <a:ea typeface="+mn-ea"/>
                <a:cs typeface="+mn-cs"/>
              </a:endParaRPr>
            </a:p>
          </p:txBody>
        </p:sp>
        <p:sp>
          <p:nvSpPr>
            <p:cNvPr id="32" name="Rechthoek 31"/>
            <p:cNvSpPr/>
            <p:nvPr/>
          </p:nvSpPr>
          <p:spPr>
            <a:xfrm>
              <a:off x="10553501" y="1807605"/>
              <a:ext cx="324768" cy="506082"/>
            </a:xfrm>
            <a:prstGeom prst="rect">
              <a:avLst/>
            </a:prstGeom>
            <a:grp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1200" cap="none" spc="0" normalizeH="0" baseline="0" noProof="0" dirty="0">
                <a:ln>
                  <a:noFill/>
                </a:ln>
                <a:solidFill>
                  <a:srgbClr val="FFFFFF"/>
                </a:solidFill>
                <a:effectLst/>
                <a:uLnTx/>
                <a:uFillTx/>
                <a:latin typeface="Verdana"/>
                <a:ea typeface="+mn-ea"/>
                <a:cs typeface="+mn-cs"/>
              </a:endParaRPr>
            </a:p>
          </p:txBody>
        </p:sp>
      </p:grpSp>
      <p:grpSp>
        <p:nvGrpSpPr>
          <p:cNvPr id="34" name="Groep 33"/>
          <p:cNvGrpSpPr/>
          <p:nvPr/>
        </p:nvGrpSpPr>
        <p:grpSpPr>
          <a:xfrm>
            <a:off x="9348537" y="2892956"/>
            <a:ext cx="1948608" cy="507296"/>
            <a:chOff x="9254429" y="1807605"/>
            <a:chExt cx="1948608" cy="507296"/>
          </a:xfrm>
        </p:grpSpPr>
        <p:sp>
          <p:nvSpPr>
            <p:cNvPr id="35" name="Rechthoek 34"/>
            <p:cNvSpPr/>
            <p:nvPr/>
          </p:nvSpPr>
          <p:spPr>
            <a:xfrm>
              <a:off x="9254429" y="1808819"/>
              <a:ext cx="324768" cy="506082"/>
            </a:xfrm>
            <a:prstGeom prst="rect">
              <a:avLst/>
            </a:prstGeom>
            <a:solidFill>
              <a:srgbClr val="BD0027"/>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1200" cap="none" spc="0" normalizeH="0" baseline="0" noProof="0" dirty="0">
                <a:ln>
                  <a:noFill/>
                </a:ln>
                <a:solidFill>
                  <a:srgbClr val="FFFFFF"/>
                </a:solidFill>
                <a:effectLst/>
                <a:uLnTx/>
                <a:uFillTx/>
                <a:latin typeface="Verdana"/>
                <a:ea typeface="+mn-ea"/>
                <a:cs typeface="+mn-cs"/>
              </a:endParaRPr>
            </a:p>
          </p:txBody>
        </p:sp>
        <p:sp>
          <p:nvSpPr>
            <p:cNvPr id="36" name="Rechthoek 35"/>
            <p:cNvSpPr/>
            <p:nvPr/>
          </p:nvSpPr>
          <p:spPr>
            <a:xfrm>
              <a:off x="9579197" y="1807605"/>
              <a:ext cx="324768" cy="506082"/>
            </a:xfrm>
            <a:prstGeom prst="rect">
              <a:avLst/>
            </a:prstGeom>
            <a:solidFill>
              <a:srgbClr val="BD0027"/>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1200" cap="none" spc="0" normalizeH="0" baseline="0" noProof="0" dirty="0">
                <a:ln>
                  <a:noFill/>
                </a:ln>
                <a:solidFill>
                  <a:srgbClr val="FFFFFF"/>
                </a:solidFill>
                <a:effectLst/>
                <a:uLnTx/>
                <a:uFillTx/>
                <a:latin typeface="Verdana"/>
                <a:ea typeface="+mn-ea"/>
                <a:cs typeface="+mn-cs"/>
              </a:endParaRPr>
            </a:p>
          </p:txBody>
        </p:sp>
        <p:sp>
          <p:nvSpPr>
            <p:cNvPr id="37" name="Rechthoek 36"/>
            <p:cNvSpPr/>
            <p:nvPr/>
          </p:nvSpPr>
          <p:spPr>
            <a:xfrm>
              <a:off x="9903965" y="1807605"/>
              <a:ext cx="324768" cy="506082"/>
            </a:xfrm>
            <a:prstGeom prst="rect">
              <a:avLst/>
            </a:prstGeom>
            <a:solidFill>
              <a:srgbClr val="C4D6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1200" cap="none" spc="0" normalizeH="0" baseline="0" noProof="0" dirty="0">
                <a:ln>
                  <a:noFill/>
                </a:ln>
                <a:solidFill>
                  <a:srgbClr val="FFFFFF"/>
                </a:solidFill>
                <a:effectLst/>
                <a:uLnTx/>
                <a:uFillTx/>
                <a:latin typeface="Verdana"/>
                <a:ea typeface="+mn-ea"/>
                <a:cs typeface="+mn-cs"/>
              </a:endParaRPr>
            </a:p>
          </p:txBody>
        </p:sp>
        <p:sp>
          <p:nvSpPr>
            <p:cNvPr id="38" name="Rechthoek 37"/>
            <p:cNvSpPr/>
            <p:nvPr/>
          </p:nvSpPr>
          <p:spPr>
            <a:xfrm>
              <a:off x="10228733" y="1807605"/>
              <a:ext cx="324768" cy="506082"/>
            </a:xfrm>
            <a:prstGeom prst="rect">
              <a:avLst/>
            </a:prstGeom>
            <a:solidFill>
              <a:srgbClr val="C4D6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1200" cap="none" spc="0" normalizeH="0" baseline="0" noProof="0" dirty="0">
                <a:ln>
                  <a:noFill/>
                </a:ln>
                <a:solidFill>
                  <a:srgbClr val="FFFFFF"/>
                </a:solidFill>
                <a:effectLst/>
                <a:uLnTx/>
                <a:uFillTx/>
                <a:latin typeface="Verdana"/>
                <a:ea typeface="+mn-ea"/>
                <a:cs typeface="+mn-cs"/>
              </a:endParaRPr>
            </a:p>
          </p:txBody>
        </p:sp>
        <p:sp>
          <p:nvSpPr>
            <p:cNvPr id="39" name="Rechthoek 38"/>
            <p:cNvSpPr/>
            <p:nvPr/>
          </p:nvSpPr>
          <p:spPr>
            <a:xfrm>
              <a:off x="10553501" y="1807605"/>
              <a:ext cx="324768" cy="506082"/>
            </a:xfrm>
            <a:prstGeom prst="rect">
              <a:avLst/>
            </a:prstGeom>
            <a:solidFill>
              <a:srgbClr val="F08C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1200" cap="none" spc="0" normalizeH="0" baseline="0" noProof="0" dirty="0">
                <a:ln>
                  <a:noFill/>
                </a:ln>
                <a:solidFill>
                  <a:srgbClr val="FFFFFF"/>
                </a:solidFill>
                <a:effectLst/>
                <a:uLnTx/>
                <a:uFillTx/>
                <a:latin typeface="Verdana"/>
                <a:ea typeface="+mn-ea"/>
                <a:cs typeface="+mn-cs"/>
              </a:endParaRPr>
            </a:p>
          </p:txBody>
        </p:sp>
        <p:sp>
          <p:nvSpPr>
            <p:cNvPr id="40" name="Rechthoek 39"/>
            <p:cNvSpPr/>
            <p:nvPr/>
          </p:nvSpPr>
          <p:spPr>
            <a:xfrm>
              <a:off x="10878269" y="1807605"/>
              <a:ext cx="324768" cy="506082"/>
            </a:xfrm>
            <a:prstGeom prst="rect">
              <a:avLst/>
            </a:prstGeom>
            <a:solidFill>
              <a:srgbClr val="F08C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1200" cap="none" spc="0" normalizeH="0" baseline="0" noProof="0" dirty="0">
                <a:ln>
                  <a:noFill/>
                </a:ln>
                <a:solidFill>
                  <a:srgbClr val="FFFFFF"/>
                </a:solidFill>
                <a:effectLst/>
                <a:uLnTx/>
                <a:uFillTx/>
                <a:latin typeface="Verdana"/>
                <a:ea typeface="+mn-ea"/>
                <a:cs typeface="+mn-cs"/>
              </a:endParaRPr>
            </a:p>
          </p:txBody>
        </p:sp>
      </p:grpSp>
      <p:grpSp>
        <p:nvGrpSpPr>
          <p:cNvPr id="41" name="Groep 40"/>
          <p:cNvGrpSpPr/>
          <p:nvPr/>
        </p:nvGrpSpPr>
        <p:grpSpPr>
          <a:xfrm>
            <a:off x="9348537" y="3542908"/>
            <a:ext cx="1623840" cy="507296"/>
            <a:chOff x="9254429" y="1807605"/>
            <a:chExt cx="1623840" cy="507296"/>
          </a:xfrm>
        </p:grpSpPr>
        <p:sp>
          <p:nvSpPr>
            <p:cNvPr id="42" name="Rechthoek 41"/>
            <p:cNvSpPr/>
            <p:nvPr/>
          </p:nvSpPr>
          <p:spPr>
            <a:xfrm>
              <a:off x="9254429" y="1808819"/>
              <a:ext cx="324768" cy="506082"/>
            </a:xfrm>
            <a:prstGeom prst="rect">
              <a:avLst/>
            </a:prstGeom>
            <a:solidFill>
              <a:srgbClr val="C4D6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1200" cap="none" spc="0" normalizeH="0" baseline="0" noProof="0" dirty="0">
                <a:ln>
                  <a:noFill/>
                </a:ln>
                <a:solidFill>
                  <a:srgbClr val="FFFFFF"/>
                </a:solidFill>
                <a:effectLst/>
                <a:uLnTx/>
                <a:uFillTx/>
                <a:latin typeface="Verdana"/>
                <a:ea typeface="+mn-ea"/>
                <a:cs typeface="+mn-cs"/>
              </a:endParaRPr>
            </a:p>
          </p:txBody>
        </p:sp>
        <p:sp>
          <p:nvSpPr>
            <p:cNvPr id="43" name="Rechthoek 42"/>
            <p:cNvSpPr/>
            <p:nvPr/>
          </p:nvSpPr>
          <p:spPr>
            <a:xfrm>
              <a:off x="9579197" y="1807605"/>
              <a:ext cx="324768" cy="506082"/>
            </a:xfrm>
            <a:prstGeom prst="rect">
              <a:avLst/>
            </a:prstGeom>
            <a:solidFill>
              <a:srgbClr val="C4D6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1200" cap="none" spc="0" normalizeH="0" baseline="0" noProof="0" dirty="0">
                <a:ln>
                  <a:noFill/>
                </a:ln>
                <a:solidFill>
                  <a:srgbClr val="FFFFFF"/>
                </a:solidFill>
                <a:effectLst/>
                <a:uLnTx/>
                <a:uFillTx/>
                <a:latin typeface="Verdana"/>
                <a:ea typeface="+mn-ea"/>
                <a:cs typeface="+mn-cs"/>
              </a:endParaRPr>
            </a:p>
          </p:txBody>
        </p:sp>
        <p:sp>
          <p:nvSpPr>
            <p:cNvPr id="44" name="Rechthoek 43"/>
            <p:cNvSpPr/>
            <p:nvPr/>
          </p:nvSpPr>
          <p:spPr>
            <a:xfrm>
              <a:off x="9903965" y="1807605"/>
              <a:ext cx="324768" cy="506082"/>
            </a:xfrm>
            <a:prstGeom prst="rect">
              <a:avLst/>
            </a:prstGeom>
            <a:solidFill>
              <a:srgbClr val="C4D6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1200" cap="none" spc="0" normalizeH="0" baseline="0" noProof="0" dirty="0">
                <a:ln>
                  <a:noFill/>
                </a:ln>
                <a:solidFill>
                  <a:srgbClr val="FFFFFF"/>
                </a:solidFill>
                <a:effectLst/>
                <a:uLnTx/>
                <a:uFillTx/>
                <a:latin typeface="Verdana"/>
                <a:ea typeface="+mn-ea"/>
                <a:cs typeface="+mn-cs"/>
              </a:endParaRPr>
            </a:p>
          </p:txBody>
        </p:sp>
        <p:sp>
          <p:nvSpPr>
            <p:cNvPr id="45" name="Rechthoek 44"/>
            <p:cNvSpPr/>
            <p:nvPr/>
          </p:nvSpPr>
          <p:spPr>
            <a:xfrm>
              <a:off x="10228733" y="1807605"/>
              <a:ext cx="324768" cy="506082"/>
            </a:xfrm>
            <a:prstGeom prst="rect">
              <a:avLst/>
            </a:prstGeom>
            <a:solidFill>
              <a:srgbClr val="F08C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1200" cap="none" spc="0" normalizeH="0" baseline="0" noProof="0" dirty="0">
                <a:ln>
                  <a:noFill/>
                </a:ln>
                <a:solidFill>
                  <a:srgbClr val="FFFFFF"/>
                </a:solidFill>
                <a:effectLst/>
                <a:uLnTx/>
                <a:uFillTx/>
                <a:latin typeface="Verdana"/>
                <a:ea typeface="+mn-ea"/>
                <a:cs typeface="+mn-cs"/>
              </a:endParaRPr>
            </a:p>
          </p:txBody>
        </p:sp>
        <p:sp>
          <p:nvSpPr>
            <p:cNvPr id="46" name="Rechthoek 45"/>
            <p:cNvSpPr/>
            <p:nvPr/>
          </p:nvSpPr>
          <p:spPr>
            <a:xfrm>
              <a:off x="10553501" y="1807605"/>
              <a:ext cx="324768" cy="506082"/>
            </a:xfrm>
            <a:prstGeom prst="rect">
              <a:avLst/>
            </a:prstGeom>
            <a:solidFill>
              <a:srgbClr val="F08C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1200" cap="none" spc="0" normalizeH="0" baseline="0" noProof="0" dirty="0">
                <a:ln>
                  <a:noFill/>
                </a:ln>
                <a:solidFill>
                  <a:srgbClr val="FFFFFF"/>
                </a:solidFill>
                <a:effectLst/>
                <a:uLnTx/>
                <a:uFillTx/>
                <a:latin typeface="Verdana"/>
                <a:ea typeface="+mn-ea"/>
                <a:cs typeface="+mn-cs"/>
              </a:endParaRPr>
            </a:p>
          </p:txBody>
        </p:sp>
      </p:grpSp>
      <p:grpSp>
        <p:nvGrpSpPr>
          <p:cNvPr id="48" name="Groep 47"/>
          <p:cNvGrpSpPr/>
          <p:nvPr/>
        </p:nvGrpSpPr>
        <p:grpSpPr>
          <a:xfrm>
            <a:off x="9348537" y="4188004"/>
            <a:ext cx="649536" cy="512152"/>
            <a:chOff x="9254429" y="1802749"/>
            <a:chExt cx="649536" cy="512152"/>
          </a:xfrm>
          <a:solidFill>
            <a:srgbClr val="F08C00"/>
          </a:solidFill>
        </p:grpSpPr>
        <p:sp>
          <p:nvSpPr>
            <p:cNvPr id="49" name="Rechthoek 48"/>
            <p:cNvSpPr/>
            <p:nvPr/>
          </p:nvSpPr>
          <p:spPr>
            <a:xfrm>
              <a:off x="9254429" y="1806391"/>
              <a:ext cx="324768" cy="508510"/>
            </a:xfrm>
            <a:prstGeom prst="rect">
              <a:avLst/>
            </a:prstGeom>
            <a:solidFill>
              <a:srgbClr val="F08C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1200" cap="none" spc="0" normalizeH="0" baseline="0" noProof="0" dirty="0">
                <a:ln>
                  <a:noFill/>
                </a:ln>
                <a:solidFill>
                  <a:srgbClr val="FFFFFF"/>
                </a:solidFill>
                <a:effectLst/>
                <a:uLnTx/>
                <a:uFillTx/>
                <a:latin typeface="Verdana"/>
                <a:ea typeface="+mn-ea"/>
                <a:cs typeface="+mn-cs"/>
              </a:endParaRPr>
            </a:p>
          </p:txBody>
        </p:sp>
        <p:sp>
          <p:nvSpPr>
            <p:cNvPr id="50" name="Rechthoek 49"/>
            <p:cNvSpPr/>
            <p:nvPr/>
          </p:nvSpPr>
          <p:spPr>
            <a:xfrm>
              <a:off x="9579197" y="1802749"/>
              <a:ext cx="324768" cy="510938"/>
            </a:xfrm>
            <a:prstGeom prst="rect">
              <a:avLst/>
            </a:prstGeom>
            <a:grp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1200" cap="none" spc="0" normalizeH="0" baseline="0" noProof="0" dirty="0">
                <a:ln>
                  <a:noFill/>
                </a:ln>
                <a:solidFill>
                  <a:srgbClr val="FFFFFF"/>
                </a:solidFill>
                <a:effectLst/>
                <a:uLnTx/>
                <a:uFillTx/>
                <a:latin typeface="Verdana"/>
                <a:ea typeface="+mn-ea"/>
                <a:cs typeface="+mn-cs"/>
              </a:endParaRPr>
            </a:p>
          </p:txBody>
        </p:sp>
      </p:grpSp>
      <p:grpSp>
        <p:nvGrpSpPr>
          <p:cNvPr id="55" name="Groep 54"/>
          <p:cNvGrpSpPr/>
          <p:nvPr/>
        </p:nvGrpSpPr>
        <p:grpSpPr>
          <a:xfrm>
            <a:off x="9348537" y="4832004"/>
            <a:ext cx="649536" cy="507296"/>
            <a:chOff x="9254429" y="1807605"/>
            <a:chExt cx="649536" cy="507296"/>
          </a:xfrm>
          <a:solidFill>
            <a:srgbClr val="F08C00"/>
          </a:solidFill>
        </p:grpSpPr>
        <p:sp>
          <p:nvSpPr>
            <p:cNvPr id="56" name="Rechthoek 55"/>
            <p:cNvSpPr/>
            <p:nvPr/>
          </p:nvSpPr>
          <p:spPr>
            <a:xfrm>
              <a:off x="9254429" y="1808819"/>
              <a:ext cx="324768" cy="506082"/>
            </a:xfrm>
            <a:prstGeom prst="rect">
              <a:avLst/>
            </a:prstGeom>
            <a:solidFill>
              <a:srgbClr val="BD0027"/>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1200" cap="none" spc="0" normalizeH="0" baseline="0" noProof="0" dirty="0">
                <a:ln>
                  <a:noFill/>
                </a:ln>
                <a:solidFill>
                  <a:srgbClr val="FFFFFF"/>
                </a:solidFill>
                <a:effectLst/>
                <a:uLnTx/>
                <a:uFillTx/>
                <a:latin typeface="Verdana"/>
                <a:ea typeface="+mn-ea"/>
                <a:cs typeface="+mn-cs"/>
              </a:endParaRPr>
            </a:p>
          </p:txBody>
        </p:sp>
        <p:sp>
          <p:nvSpPr>
            <p:cNvPr id="57" name="Rechthoek 56"/>
            <p:cNvSpPr/>
            <p:nvPr/>
          </p:nvSpPr>
          <p:spPr>
            <a:xfrm>
              <a:off x="9579197" y="1807605"/>
              <a:ext cx="324768" cy="506082"/>
            </a:xfrm>
            <a:prstGeom prst="rect">
              <a:avLst/>
            </a:prstGeom>
            <a:solidFill>
              <a:srgbClr val="BD0027"/>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1200" cap="none" spc="0" normalizeH="0" baseline="0" noProof="0" dirty="0">
                <a:ln>
                  <a:noFill/>
                </a:ln>
                <a:solidFill>
                  <a:srgbClr val="FFFFFF"/>
                </a:solidFill>
                <a:effectLst/>
                <a:uLnTx/>
                <a:uFillTx/>
                <a:latin typeface="Verdana"/>
                <a:ea typeface="+mn-ea"/>
                <a:cs typeface="+mn-cs"/>
              </a:endParaRPr>
            </a:p>
          </p:txBody>
        </p:sp>
      </p:grpSp>
      <p:sp>
        <p:nvSpPr>
          <p:cNvPr id="66" name="Rechthoek 65"/>
          <p:cNvSpPr/>
          <p:nvPr/>
        </p:nvSpPr>
        <p:spPr>
          <a:xfrm>
            <a:off x="9348537" y="865932"/>
            <a:ext cx="1948608" cy="50608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003C69"/>
                </a:solidFill>
                <a:effectLst/>
                <a:uLnTx/>
                <a:uFillTx/>
                <a:latin typeface="Verdana"/>
                <a:ea typeface="+mn-ea"/>
                <a:cs typeface="+mn-cs"/>
              </a:rPr>
              <a:t>Signalen per onderdeel*</a:t>
            </a:r>
          </a:p>
        </p:txBody>
      </p:sp>
      <p:sp>
        <p:nvSpPr>
          <p:cNvPr id="67" name="Rechthoek 66"/>
          <p:cNvSpPr/>
          <p:nvPr/>
        </p:nvSpPr>
        <p:spPr>
          <a:xfrm>
            <a:off x="858139" y="865932"/>
            <a:ext cx="8207624" cy="50608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003C69"/>
                </a:solidFill>
                <a:effectLst/>
                <a:uLnTx/>
                <a:uFillTx/>
                <a:latin typeface="Verdana"/>
                <a:ea typeface="+mn-ea"/>
                <a:cs typeface="+mn-cs"/>
              </a:rPr>
              <a:t>Categorieën </a:t>
            </a:r>
            <a:r>
              <a:rPr kumimoji="0" lang="nl-NL" sz="1600" b="1" i="0" u="none" strike="noStrike" kern="1200" cap="none" spc="0" normalizeH="0" baseline="0" noProof="0" dirty="0" err="1">
                <a:ln>
                  <a:noFill/>
                </a:ln>
                <a:solidFill>
                  <a:srgbClr val="003C69"/>
                </a:solidFill>
                <a:effectLst/>
                <a:uLnTx/>
                <a:uFillTx/>
                <a:latin typeface="Verdana"/>
                <a:ea typeface="+mn-ea"/>
                <a:cs typeface="+mn-cs"/>
              </a:rPr>
              <a:t>Doenlijkheidsanalyse</a:t>
            </a:r>
            <a:r>
              <a:rPr kumimoji="0" lang="nl-NL" sz="1600" b="1" i="0" u="none" strike="noStrike" kern="1200" cap="none" spc="0" normalizeH="0" baseline="0" noProof="0" dirty="0">
                <a:ln>
                  <a:noFill/>
                </a:ln>
                <a:solidFill>
                  <a:srgbClr val="003C69"/>
                </a:solidFill>
                <a:effectLst/>
                <a:uLnTx/>
                <a:uFillTx/>
                <a:latin typeface="Verdana"/>
                <a:ea typeface="+mn-ea"/>
                <a:cs typeface="+mn-cs"/>
              </a:rPr>
              <a:t> - Invorderproces</a:t>
            </a:r>
          </a:p>
        </p:txBody>
      </p:sp>
      <p:sp>
        <p:nvSpPr>
          <p:cNvPr id="68" name="Rechthoek 67"/>
          <p:cNvSpPr/>
          <p:nvPr/>
        </p:nvSpPr>
        <p:spPr>
          <a:xfrm>
            <a:off x="858139" y="5493371"/>
            <a:ext cx="8207624" cy="506082"/>
          </a:xfrm>
          <a:prstGeom prst="rect">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FFFFFF"/>
                </a:solidFill>
                <a:effectLst/>
                <a:uLnTx/>
                <a:uFillTx/>
                <a:latin typeface="Verdana"/>
                <a:ea typeface="+mn-ea"/>
                <a:cs typeface="+mn-cs"/>
              </a:rPr>
              <a:t>Totaal:</a:t>
            </a:r>
          </a:p>
        </p:txBody>
      </p:sp>
      <p:sp>
        <p:nvSpPr>
          <p:cNvPr id="69" name="Rechthoek 68"/>
          <p:cNvSpPr/>
          <p:nvPr/>
        </p:nvSpPr>
        <p:spPr>
          <a:xfrm>
            <a:off x="9348536" y="5490943"/>
            <a:ext cx="649537" cy="508510"/>
          </a:xfrm>
          <a:prstGeom prst="rect">
            <a:avLst/>
          </a:prstGeom>
          <a:solidFill>
            <a:srgbClr val="C4D6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FFFFFF"/>
                </a:solidFill>
                <a:effectLst/>
                <a:uLnTx/>
                <a:uFillTx/>
                <a:latin typeface="Verdana"/>
                <a:ea typeface="+mn-ea"/>
                <a:cs typeface="+mn-cs"/>
              </a:rPr>
              <a:t>7</a:t>
            </a:r>
          </a:p>
        </p:txBody>
      </p:sp>
      <p:sp>
        <p:nvSpPr>
          <p:cNvPr id="70" name="Rechthoek 69"/>
          <p:cNvSpPr/>
          <p:nvPr/>
        </p:nvSpPr>
        <p:spPr>
          <a:xfrm>
            <a:off x="9998073" y="5490943"/>
            <a:ext cx="649536" cy="508510"/>
          </a:xfrm>
          <a:prstGeom prst="rect">
            <a:avLst/>
          </a:prstGeom>
          <a:solidFill>
            <a:srgbClr val="F08C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FFFFFF"/>
                </a:solidFill>
                <a:effectLst/>
                <a:uLnTx/>
                <a:uFillTx/>
                <a:latin typeface="Verdana"/>
                <a:ea typeface="+mn-ea"/>
                <a:cs typeface="+mn-cs"/>
              </a:rPr>
              <a:t>10</a:t>
            </a:r>
          </a:p>
        </p:txBody>
      </p:sp>
      <p:sp>
        <p:nvSpPr>
          <p:cNvPr id="71" name="Rechthoek 70"/>
          <p:cNvSpPr/>
          <p:nvPr/>
        </p:nvSpPr>
        <p:spPr>
          <a:xfrm>
            <a:off x="10647609" y="5490943"/>
            <a:ext cx="649536" cy="508510"/>
          </a:xfrm>
          <a:prstGeom prst="rect">
            <a:avLst/>
          </a:prstGeom>
          <a:solidFill>
            <a:srgbClr val="BD0027"/>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FFFFFF"/>
                </a:solidFill>
                <a:effectLst/>
                <a:uLnTx/>
                <a:uFillTx/>
                <a:latin typeface="Verdana"/>
                <a:ea typeface="+mn-ea"/>
                <a:cs typeface="+mn-cs"/>
              </a:rPr>
              <a:t>7</a:t>
            </a:r>
          </a:p>
        </p:txBody>
      </p:sp>
      <p:grpSp>
        <p:nvGrpSpPr>
          <p:cNvPr id="76" name="Groep 75"/>
          <p:cNvGrpSpPr/>
          <p:nvPr/>
        </p:nvGrpSpPr>
        <p:grpSpPr>
          <a:xfrm>
            <a:off x="575371" y="6289955"/>
            <a:ext cx="6485559" cy="246222"/>
            <a:chOff x="502022" y="6278688"/>
            <a:chExt cx="6485559" cy="246222"/>
          </a:xfrm>
        </p:grpSpPr>
        <p:sp>
          <p:nvSpPr>
            <p:cNvPr id="73" name="Tekstvak 72"/>
            <p:cNvSpPr txBox="1"/>
            <p:nvPr/>
          </p:nvSpPr>
          <p:spPr>
            <a:xfrm>
              <a:off x="502022" y="6278689"/>
              <a:ext cx="648555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003C69"/>
                  </a:solidFill>
                  <a:effectLst/>
                  <a:uLnTx/>
                  <a:uFillTx/>
                  <a:latin typeface="Calibri" panose="020F0502020204030204" pitchFamily="34" charset="0"/>
                  <a:ea typeface="+mn-ea"/>
                  <a:cs typeface="Calibri" panose="020F0502020204030204" pitchFamily="34" charset="0"/>
                </a:rPr>
                <a:t>*         = houdt rekening met </a:t>
              </a:r>
              <a:r>
                <a:rPr kumimoji="0" lang="nl-NL" sz="1000" b="0" i="0" u="none" strike="noStrike" kern="1200" cap="none" spc="0" normalizeH="0" baseline="0" noProof="0" dirty="0" err="1">
                  <a:ln>
                    <a:noFill/>
                  </a:ln>
                  <a:solidFill>
                    <a:srgbClr val="003C69"/>
                  </a:solidFill>
                  <a:effectLst/>
                  <a:uLnTx/>
                  <a:uFillTx/>
                  <a:latin typeface="Calibri" panose="020F0502020204030204" pitchFamily="34" charset="0"/>
                  <a:ea typeface="+mn-ea"/>
                  <a:cs typeface="Calibri" panose="020F0502020204030204" pitchFamily="34" charset="0"/>
                </a:rPr>
                <a:t>doenvermogen</a:t>
              </a:r>
              <a:r>
                <a:rPr kumimoji="0" lang="nl-NL" sz="1000" b="0" i="0" u="none" strike="noStrike" kern="1200" cap="none" spc="0" normalizeH="0" baseline="0" noProof="0" dirty="0">
                  <a:ln>
                    <a:noFill/>
                  </a:ln>
                  <a:solidFill>
                    <a:srgbClr val="003C69"/>
                  </a:solidFill>
                  <a:effectLst/>
                  <a:uLnTx/>
                  <a:uFillTx/>
                  <a:latin typeface="Calibri" panose="020F0502020204030204" pitchFamily="34" charset="0"/>
                  <a:ea typeface="+mn-ea"/>
                  <a:cs typeface="Calibri" panose="020F0502020204030204" pitchFamily="34" charset="0"/>
                </a:rPr>
                <a:t>,         = mogelijk ondersteuning nodig,        = aandachtspunt voor verbetering       </a:t>
              </a:r>
            </a:p>
          </p:txBody>
        </p:sp>
        <p:sp>
          <p:nvSpPr>
            <p:cNvPr id="72" name="Rechthoek 71"/>
            <p:cNvSpPr/>
            <p:nvPr/>
          </p:nvSpPr>
          <p:spPr>
            <a:xfrm>
              <a:off x="723696" y="6278689"/>
              <a:ext cx="134443" cy="213661"/>
            </a:xfrm>
            <a:prstGeom prst="rect">
              <a:avLst/>
            </a:prstGeom>
            <a:solidFill>
              <a:srgbClr val="C4D6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1200" cap="none" spc="0" normalizeH="0" baseline="0" noProof="0" dirty="0">
                <a:ln>
                  <a:noFill/>
                </a:ln>
                <a:solidFill>
                  <a:srgbClr val="FFFFFF"/>
                </a:solidFill>
                <a:effectLst/>
                <a:uLnTx/>
                <a:uFillTx/>
                <a:latin typeface="Verdana"/>
                <a:ea typeface="+mn-ea"/>
                <a:cs typeface="+mn-cs"/>
              </a:endParaRPr>
            </a:p>
          </p:txBody>
        </p:sp>
        <p:sp>
          <p:nvSpPr>
            <p:cNvPr id="74" name="Rechthoek 73"/>
            <p:cNvSpPr/>
            <p:nvPr/>
          </p:nvSpPr>
          <p:spPr>
            <a:xfrm>
              <a:off x="2924938" y="6278688"/>
              <a:ext cx="134443" cy="213661"/>
            </a:xfrm>
            <a:prstGeom prst="rect">
              <a:avLst/>
            </a:prstGeom>
            <a:solidFill>
              <a:srgbClr val="F08C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1200" cap="none" spc="0" normalizeH="0" baseline="0" noProof="0" dirty="0">
                <a:ln>
                  <a:noFill/>
                </a:ln>
                <a:solidFill>
                  <a:srgbClr val="FFFFFF"/>
                </a:solidFill>
                <a:effectLst/>
                <a:uLnTx/>
                <a:uFillTx/>
                <a:latin typeface="Verdana"/>
                <a:ea typeface="+mn-ea"/>
                <a:cs typeface="+mn-cs"/>
              </a:endParaRPr>
            </a:p>
          </p:txBody>
        </p:sp>
        <p:sp>
          <p:nvSpPr>
            <p:cNvPr id="75" name="Rechthoek 74"/>
            <p:cNvSpPr/>
            <p:nvPr/>
          </p:nvSpPr>
          <p:spPr>
            <a:xfrm>
              <a:off x="4827508" y="6278688"/>
              <a:ext cx="134443" cy="213661"/>
            </a:xfrm>
            <a:prstGeom prst="rect">
              <a:avLst/>
            </a:prstGeom>
            <a:solidFill>
              <a:srgbClr val="BD0027"/>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600" b="1" i="0" u="none" strike="noStrike" kern="1200" cap="none" spc="0" normalizeH="0" baseline="0" noProof="0" dirty="0">
                <a:ln>
                  <a:noFill/>
                </a:ln>
                <a:solidFill>
                  <a:srgbClr val="FFFFFF"/>
                </a:solidFill>
                <a:effectLst/>
                <a:uLnTx/>
                <a:uFillTx/>
                <a:latin typeface="Verdana"/>
                <a:ea typeface="+mn-ea"/>
                <a:cs typeface="+mn-cs"/>
              </a:endParaRPr>
            </a:p>
          </p:txBody>
        </p:sp>
      </p:grpSp>
      <p:sp>
        <p:nvSpPr>
          <p:cNvPr id="10" name="Tijdelijke aanduiding voor dianummer 9">
            <a:extLst>
              <a:ext uri="{FF2B5EF4-FFF2-40B4-BE49-F238E27FC236}">
                <a16:creationId xmlns:a16="http://schemas.microsoft.com/office/drawing/2014/main" id="{AD715A69-936E-731A-6389-460CC122B291}"/>
              </a:ext>
            </a:extLst>
          </p:cNvPr>
          <p:cNvSpPr>
            <a:spLocks noGrp="1"/>
          </p:cNvSpPr>
          <p:nvPr>
            <p:ph type="sldNum" sz="quarter" idx="11"/>
          </p:nvPr>
        </p:nvSpPr>
        <p:spPr/>
        <p:txBody>
          <a:bodyPr/>
          <a:lstStyle/>
          <a:p>
            <a:fld id="{47BD42FD-8950-432B-BF2E-ADA941E5D928}" type="slidenum">
              <a:rPr lang="nl-NL" smtClean="0"/>
              <a:t>34</a:t>
            </a:fld>
            <a:endParaRPr lang="nl-NL"/>
          </a:p>
        </p:txBody>
      </p:sp>
    </p:spTree>
    <p:extLst>
      <p:ext uri="{BB962C8B-B14F-4D97-AF65-F5344CB8AC3E}">
        <p14:creationId xmlns:p14="http://schemas.microsoft.com/office/powerpoint/2010/main" val="9810200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4"/>
          <p:cNvSpPr txBox="1">
            <a:spLocks/>
          </p:cNvSpPr>
          <p:nvPr/>
        </p:nvSpPr>
        <p:spPr bwMode="gray">
          <a:xfrm>
            <a:off x="283535" y="756648"/>
            <a:ext cx="4903409" cy="979818"/>
          </a:xfrm>
          <a:prstGeom prst="rect">
            <a:avLst/>
          </a:prstGeom>
          <a:solidFill>
            <a:schemeClr val="tx2"/>
          </a:solidFill>
        </p:spPr>
        <p:txBody>
          <a:bodyPr vert="horz" wrap="none" lIns="284400" tIns="251999" rIns="251999" bIns="251999" rtlCol="0" anchor="b" anchorCtr="0">
            <a:spAutoFit/>
          </a:bodyPr>
          <a:lstStyle>
            <a:lvl1pPr algn="l" defTabSz="914400" rtl="0" eaLnBrk="1" latinLnBrk="0" hangingPunct="1">
              <a:lnSpc>
                <a:spcPct val="85000"/>
              </a:lnSpc>
              <a:spcBef>
                <a:spcPts val="600"/>
              </a:spcBef>
              <a:buNone/>
              <a:defRPr sz="3600" b="1" kern="1100" baseline="0">
                <a:solidFill>
                  <a:schemeClr val="bg1"/>
                </a:solidFill>
                <a:latin typeface="+mj-lt"/>
                <a:ea typeface="+mj-ea"/>
                <a:cs typeface="+mj-cs"/>
              </a:defRPr>
            </a:lvl1pPr>
          </a:lstStyle>
          <a:p>
            <a:r>
              <a:rPr lang="nl-NL" dirty="0"/>
              <a:t>Proces AVB/DVB</a:t>
            </a:r>
          </a:p>
        </p:txBody>
      </p:sp>
      <p:pic>
        <p:nvPicPr>
          <p:cNvPr id="10" name="Afbeelding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603" y="1323625"/>
            <a:ext cx="5401524" cy="5407621"/>
          </a:xfrm>
          <a:prstGeom prst="rect">
            <a:avLst/>
          </a:prstGeom>
        </p:spPr>
      </p:pic>
      <p:pic>
        <p:nvPicPr>
          <p:cNvPr id="12" name="Picture Placeholder 5">
            <a:extLst>
              <a:ext uri="{FF2B5EF4-FFF2-40B4-BE49-F238E27FC236}">
                <a16:creationId xmlns:a16="http://schemas.microsoft.com/office/drawing/2014/main" id="{5DA279F4-E262-4A20-B188-58120E08065A}"/>
              </a:ext>
            </a:extLst>
          </p:cNvPr>
          <p:cNvPicPr>
            <a:picLocks noGrp="1" noChangeAspect="1"/>
          </p:cNvPicPr>
          <p:nvPr>
            <p:ph type="pic" sz="quarter" idx="14"/>
          </p:nvPr>
        </p:nvPicPr>
        <p:blipFill rotWithShape="1">
          <a:blip r:embed="rId4"/>
          <a:srcRect/>
          <a:stretch/>
        </p:blipFill>
        <p:spPr bwMode="gray">
          <a:custGeom>
            <a:avLst/>
            <a:gdLst>
              <a:gd name="connsiteX0" fmla="*/ 0 w 12193200"/>
              <a:gd name="connsiteY0" fmla="*/ 0 h 6857995"/>
              <a:gd name="connsiteX1" fmla="*/ 12193200 w 12193200"/>
              <a:gd name="connsiteY1" fmla="*/ 0 h 6857995"/>
              <a:gd name="connsiteX2" fmla="*/ 12193200 w 12193200"/>
              <a:gd name="connsiteY2" fmla="*/ 6857995 h 6857995"/>
              <a:gd name="connsiteX3" fmla="*/ 11338525 w 12193200"/>
              <a:gd name="connsiteY3" fmla="*/ 6857995 h 6857995"/>
              <a:gd name="connsiteX4" fmla="*/ 11338525 w 12193200"/>
              <a:gd name="connsiteY4" fmla="*/ 6011996 h 6857995"/>
              <a:gd name="connsiteX5" fmla="*/ 10492525 w 12193200"/>
              <a:gd name="connsiteY5" fmla="*/ 6011996 h 6857995"/>
              <a:gd name="connsiteX6" fmla="*/ 10492525 w 12193200"/>
              <a:gd name="connsiteY6" fmla="*/ 6857995 h 6857995"/>
              <a:gd name="connsiteX7" fmla="*/ 0 w 12193200"/>
              <a:gd name="connsiteY7" fmla="*/ 6857995 h 685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7995">
                <a:moveTo>
                  <a:pt x="0" y="0"/>
                </a:moveTo>
                <a:lnTo>
                  <a:pt x="12193200" y="0"/>
                </a:lnTo>
                <a:lnTo>
                  <a:pt x="12193200" y="6857995"/>
                </a:lnTo>
                <a:lnTo>
                  <a:pt x="11338525" y="6857995"/>
                </a:lnTo>
                <a:lnTo>
                  <a:pt x="11338525" y="6011996"/>
                </a:lnTo>
                <a:lnTo>
                  <a:pt x="10492525" y="6011996"/>
                </a:lnTo>
                <a:lnTo>
                  <a:pt x="10492525" y="6857995"/>
                </a:lnTo>
                <a:lnTo>
                  <a:pt x="0" y="6857995"/>
                </a:lnTo>
                <a:close/>
              </a:path>
            </a:pathLst>
          </a:custGeom>
          <a:solidFill>
            <a:srgbClr val="CCCCCC"/>
          </a:solidFill>
        </p:spPr>
      </p:pic>
      <p:sp>
        <p:nvSpPr>
          <p:cNvPr id="13" name="Titel 4"/>
          <p:cNvSpPr>
            <a:spLocks noGrp="1"/>
          </p:cNvSpPr>
          <p:nvPr>
            <p:ph type="ctrTitle"/>
          </p:nvPr>
        </p:nvSpPr>
        <p:spPr>
          <a:xfrm>
            <a:off x="-110004" y="785677"/>
            <a:ext cx="10376061" cy="979818"/>
          </a:xfrm>
        </p:spPr>
        <p:txBody>
          <a:bodyPr/>
          <a:lstStyle/>
          <a:p>
            <a:r>
              <a:rPr lang="nl-NL" dirty="0"/>
              <a:t>Doenvermogen op persoonlijk niveau </a:t>
            </a:r>
          </a:p>
        </p:txBody>
      </p:sp>
    </p:spTree>
    <p:extLst>
      <p:ext uri="{BB962C8B-B14F-4D97-AF65-F5344CB8AC3E}">
        <p14:creationId xmlns:p14="http://schemas.microsoft.com/office/powerpoint/2010/main" val="2089884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p:cNvSpPr/>
          <p:nvPr/>
        </p:nvSpPr>
        <p:spPr>
          <a:xfrm>
            <a:off x="0" y="0"/>
            <a:ext cx="32639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4"/>
          <p:cNvSpPr>
            <a:spLocks noGrp="1"/>
          </p:cNvSpPr>
          <p:nvPr>
            <p:ph type="title"/>
          </p:nvPr>
        </p:nvSpPr>
        <p:spPr>
          <a:xfrm>
            <a:off x="3467100" y="285752"/>
            <a:ext cx="8153400" cy="1238248"/>
          </a:xfrm>
        </p:spPr>
        <p:txBody>
          <a:bodyPr/>
          <a:lstStyle/>
          <a:p>
            <a:r>
              <a:rPr lang="nl-NL" dirty="0"/>
              <a:t>Doenvermogen bij cliëntcontact</a:t>
            </a:r>
          </a:p>
        </p:txBody>
      </p:sp>
      <p:sp>
        <p:nvSpPr>
          <p:cNvPr id="29" name="Tekstvak 28"/>
          <p:cNvSpPr txBox="1"/>
          <p:nvPr/>
        </p:nvSpPr>
        <p:spPr>
          <a:xfrm>
            <a:off x="376980" y="4422163"/>
            <a:ext cx="2400300" cy="369332"/>
          </a:xfrm>
          <a:prstGeom prst="rect">
            <a:avLst/>
          </a:prstGeom>
          <a:noFill/>
        </p:spPr>
        <p:txBody>
          <a:bodyPr wrap="square" rtlCol="0">
            <a:spAutoFit/>
          </a:bodyPr>
          <a:lstStyle/>
          <a:p>
            <a:pPr algn="ctr"/>
            <a:r>
              <a:rPr lang="nl-NL" b="1" dirty="0"/>
              <a:t>Clientcontact</a:t>
            </a:r>
          </a:p>
        </p:txBody>
      </p:sp>
      <p:pic>
        <p:nvPicPr>
          <p:cNvPr id="8" name="Afbeelding 7"/>
          <p:cNvPicPr>
            <a:picLocks noChangeAspect="1"/>
          </p:cNvPicPr>
          <p:nvPr/>
        </p:nvPicPr>
        <p:blipFill rotWithShape="1">
          <a:blip r:embed="rId3">
            <a:extLst>
              <a:ext uri="{28A0092B-C50C-407E-A947-70E740481C1C}">
                <a14:useLocalDpi xmlns:a14="http://schemas.microsoft.com/office/drawing/2010/main" val="0"/>
              </a:ext>
            </a:extLst>
          </a:blip>
          <a:srcRect b="13384"/>
          <a:stretch/>
        </p:blipFill>
        <p:spPr>
          <a:xfrm>
            <a:off x="592887" y="2529000"/>
            <a:ext cx="2078125" cy="1800000"/>
          </a:xfrm>
          <a:prstGeom prst="rect">
            <a:avLst/>
          </a:prstGeom>
        </p:spPr>
      </p:pic>
      <p:pic>
        <p:nvPicPr>
          <p:cNvPr id="11" name="Afbeelding 10"/>
          <p:cNvPicPr>
            <a:picLocks noChangeAspect="1"/>
          </p:cNvPicPr>
          <p:nvPr/>
        </p:nvPicPr>
        <p:blipFill>
          <a:blip r:embed="rId4"/>
          <a:stretch>
            <a:fillRect/>
          </a:stretch>
        </p:blipFill>
        <p:spPr>
          <a:xfrm>
            <a:off x="3514925" y="2060427"/>
            <a:ext cx="2464049" cy="1756845"/>
          </a:xfrm>
          <a:prstGeom prst="rect">
            <a:avLst/>
          </a:prstGeom>
          <a:ln>
            <a:solidFill>
              <a:schemeClr val="tx1"/>
            </a:solidFill>
          </a:ln>
        </p:spPr>
      </p:pic>
      <p:pic>
        <p:nvPicPr>
          <p:cNvPr id="12" name="Afbeelding 11">
            <a:hlinkClick r:id="rId5"/>
          </p:cNvPr>
          <p:cNvPicPr>
            <a:picLocks noChangeAspect="1"/>
          </p:cNvPicPr>
          <p:nvPr/>
        </p:nvPicPr>
        <p:blipFill>
          <a:blip r:embed="rId6"/>
          <a:stretch>
            <a:fillRect/>
          </a:stretch>
        </p:blipFill>
        <p:spPr>
          <a:xfrm>
            <a:off x="6230000" y="2062553"/>
            <a:ext cx="2480461" cy="1778162"/>
          </a:xfrm>
          <a:prstGeom prst="rect">
            <a:avLst/>
          </a:prstGeom>
          <a:ln>
            <a:solidFill>
              <a:schemeClr val="tx1"/>
            </a:solidFill>
          </a:ln>
        </p:spPr>
      </p:pic>
      <p:pic>
        <p:nvPicPr>
          <p:cNvPr id="13" name="Afbeelding 12"/>
          <p:cNvPicPr>
            <a:picLocks noChangeAspect="1"/>
          </p:cNvPicPr>
          <p:nvPr/>
        </p:nvPicPr>
        <p:blipFill>
          <a:blip r:embed="rId7"/>
          <a:stretch>
            <a:fillRect/>
          </a:stretch>
        </p:blipFill>
        <p:spPr>
          <a:xfrm>
            <a:off x="9009313" y="2060427"/>
            <a:ext cx="2475946" cy="1780288"/>
          </a:xfrm>
          <a:prstGeom prst="rect">
            <a:avLst/>
          </a:prstGeom>
          <a:ln>
            <a:solidFill>
              <a:schemeClr val="tx1"/>
            </a:solidFill>
          </a:ln>
        </p:spPr>
      </p:pic>
      <p:pic>
        <p:nvPicPr>
          <p:cNvPr id="14" name="Afbeelding 13">
            <a:hlinkClick r:id="rId8"/>
          </p:cNvPr>
          <p:cNvPicPr>
            <a:picLocks noChangeAspect="1"/>
          </p:cNvPicPr>
          <p:nvPr/>
        </p:nvPicPr>
        <p:blipFill>
          <a:blip r:embed="rId9"/>
          <a:stretch>
            <a:fillRect/>
          </a:stretch>
        </p:blipFill>
        <p:spPr>
          <a:xfrm>
            <a:off x="4979676" y="4011361"/>
            <a:ext cx="2500648" cy="1795921"/>
          </a:xfrm>
          <a:prstGeom prst="rect">
            <a:avLst/>
          </a:prstGeom>
          <a:ln>
            <a:solidFill>
              <a:schemeClr val="tx1"/>
            </a:solidFill>
          </a:ln>
        </p:spPr>
      </p:pic>
      <p:pic>
        <p:nvPicPr>
          <p:cNvPr id="15" name="Afbeelding 14"/>
          <p:cNvPicPr>
            <a:picLocks noChangeAspect="1"/>
          </p:cNvPicPr>
          <p:nvPr/>
        </p:nvPicPr>
        <p:blipFill>
          <a:blip r:embed="rId10"/>
          <a:stretch>
            <a:fillRect/>
          </a:stretch>
        </p:blipFill>
        <p:spPr>
          <a:xfrm>
            <a:off x="7717955" y="4009325"/>
            <a:ext cx="2529331" cy="1797957"/>
          </a:xfrm>
          <a:prstGeom prst="rect">
            <a:avLst/>
          </a:prstGeom>
          <a:ln>
            <a:solidFill>
              <a:schemeClr val="tx1"/>
            </a:solidFill>
          </a:ln>
        </p:spPr>
      </p:pic>
      <p:sp>
        <p:nvSpPr>
          <p:cNvPr id="2" name="Tijdelijke aanduiding voor dianummer 1">
            <a:extLst>
              <a:ext uri="{FF2B5EF4-FFF2-40B4-BE49-F238E27FC236}">
                <a16:creationId xmlns:a16="http://schemas.microsoft.com/office/drawing/2014/main" id="{18DF5A09-9856-7A66-8517-622208B684B4}"/>
              </a:ext>
            </a:extLst>
          </p:cNvPr>
          <p:cNvSpPr>
            <a:spLocks noGrp="1"/>
          </p:cNvSpPr>
          <p:nvPr>
            <p:ph type="sldNum" sz="quarter" idx="16"/>
          </p:nvPr>
        </p:nvSpPr>
        <p:spPr/>
        <p:txBody>
          <a:bodyPr/>
          <a:lstStyle/>
          <a:p>
            <a:fld id="{EEC0F82C-4994-47DA-8D9B-99D78D224F6D}" type="slidenum">
              <a:rPr lang="en-GB" smtClean="0"/>
              <a:pPr/>
              <a:t>36</a:t>
            </a:fld>
            <a:endParaRPr lang="en-GB" dirty="0"/>
          </a:p>
        </p:txBody>
      </p:sp>
    </p:spTree>
    <p:extLst>
      <p:ext uri="{BB962C8B-B14F-4D97-AF65-F5344CB8AC3E}">
        <p14:creationId xmlns:p14="http://schemas.microsoft.com/office/powerpoint/2010/main" val="227556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11"/>
                                        </p:tgtEl>
                                        <p:attrNameLst>
                                          <p:attrName>style.opacity</p:attrName>
                                        </p:attrNameLst>
                                      </p:cBhvr>
                                      <p:to>
                                        <p:strVal val="0.5"/>
                                      </p:to>
                                    </p:set>
                                    <p:animEffect filter="image" prLst="opacity: 0.5">
                                      <p:cBhvr rctx="IE">
                                        <p:cTn id="7" dur="indefinite"/>
                                        <p:tgtEl>
                                          <p:spTgt spid="11"/>
                                        </p:tgtEl>
                                      </p:cBhvr>
                                    </p:animEffect>
                                  </p:childTnLst>
                                </p:cTn>
                              </p:par>
                              <p:par>
                                <p:cTn id="8" presetID="9" presetClass="emph" presetSubtype="0" nodeType="withEffect">
                                  <p:stCondLst>
                                    <p:cond delay="0"/>
                                  </p:stCondLst>
                                  <p:childTnLst>
                                    <p:set>
                                      <p:cBhvr rctx="PPT">
                                        <p:cTn id="9" dur="indefinite"/>
                                        <p:tgtEl>
                                          <p:spTgt spid="13"/>
                                        </p:tgtEl>
                                        <p:attrNameLst>
                                          <p:attrName>style.opacity</p:attrName>
                                        </p:attrNameLst>
                                      </p:cBhvr>
                                      <p:to>
                                        <p:strVal val="0.5"/>
                                      </p:to>
                                    </p:set>
                                    <p:animEffect filter="image" prLst="opacity: 0.5">
                                      <p:cBhvr rctx="IE">
                                        <p:cTn id="10" dur="indefinite"/>
                                        <p:tgtEl>
                                          <p:spTgt spid="13"/>
                                        </p:tgtEl>
                                      </p:cBhvr>
                                    </p:animEffect>
                                  </p:childTnLst>
                                </p:cTn>
                              </p:par>
                              <p:par>
                                <p:cTn id="11" presetID="9" presetClass="emph" presetSubtype="0" nodeType="withEffect">
                                  <p:stCondLst>
                                    <p:cond delay="0"/>
                                  </p:stCondLst>
                                  <p:childTnLst>
                                    <p:set>
                                      <p:cBhvr rctx="PPT">
                                        <p:cTn id="12" dur="indefinite"/>
                                        <p:tgtEl>
                                          <p:spTgt spid="15"/>
                                        </p:tgtEl>
                                        <p:attrNameLst>
                                          <p:attrName>style.opacity</p:attrName>
                                        </p:attrNameLst>
                                      </p:cBhvr>
                                      <p:to>
                                        <p:strVal val="0.5"/>
                                      </p:to>
                                    </p:set>
                                    <p:animEffect filter="image" prLst="opacity: 0.5">
                                      <p:cBhvr rctx="IE">
                                        <p:cTn id="13" dur="indefinite"/>
                                        <p:tgtEl>
                                          <p:spTgt spid="15"/>
                                        </p:tgtEl>
                                      </p:cBhvr>
                                    </p:animEffect>
                                  </p:childTnLst>
                                </p:cTn>
                              </p:par>
                              <p:par>
                                <p:cTn id="14" presetID="9" presetClass="emph" presetSubtype="0" nodeType="withEffect">
                                  <p:stCondLst>
                                    <p:cond delay="0"/>
                                  </p:stCondLst>
                                  <p:childTnLst>
                                    <p:set>
                                      <p:cBhvr rctx="PPT">
                                        <p:cTn id="15" dur="indefinite"/>
                                        <p:tgtEl>
                                          <p:spTgt spid="14"/>
                                        </p:tgtEl>
                                        <p:attrNameLst>
                                          <p:attrName>style.opacity</p:attrName>
                                        </p:attrNameLst>
                                      </p:cBhvr>
                                      <p:to>
                                        <p:strVal val="0.5"/>
                                      </p:to>
                                    </p:set>
                                    <p:animEffect filter="image" prLst="opacity: 0.5">
                                      <p:cBhvr rctx="IE">
                                        <p:cTn id="16" dur="indefinite"/>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nodeType="clickEffect">
                                  <p:stCondLst>
                                    <p:cond delay="0"/>
                                  </p:stCondLst>
                                  <p:childTnLst>
                                    <p:animScale>
                                      <p:cBhvr>
                                        <p:cTn id="20" dur="200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77854335-D675-CA95-D523-FACD069E6096}"/>
              </a:ext>
            </a:extLst>
          </p:cNvPr>
          <p:cNvPicPr>
            <a:picLocks noGrp="1" noChangeAspect="1"/>
          </p:cNvPicPr>
          <p:nvPr>
            <p:ph sz="quarter" idx="14"/>
          </p:nvPr>
        </p:nvPicPr>
        <p:blipFill>
          <a:blip r:embed="rId2"/>
          <a:stretch>
            <a:fillRect/>
          </a:stretch>
        </p:blipFill>
        <p:spPr>
          <a:xfrm>
            <a:off x="1388429" y="2169960"/>
            <a:ext cx="2857500" cy="2857500"/>
          </a:xfrm>
        </p:spPr>
      </p:pic>
      <p:sp>
        <p:nvSpPr>
          <p:cNvPr id="3" name="Tijdelijke aanduiding voor dianummer 2">
            <a:extLst>
              <a:ext uri="{FF2B5EF4-FFF2-40B4-BE49-F238E27FC236}">
                <a16:creationId xmlns:a16="http://schemas.microsoft.com/office/drawing/2014/main" id="{C12098C0-B663-BD9C-C099-DCC669862DC3}"/>
              </a:ext>
            </a:extLst>
          </p:cNvPr>
          <p:cNvSpPr>
            <a:spLocks noGrp="1"/>
          </p:cNvSpPr>
          <p:nvPr>
            <p:ph type="sldNum" sz="quarter" idx="16"/>
          </p:nvPr>
        </p:nvSpPr>
        <p:spPr/>
        <p:txBody>
          <a:bodyPr/>
          <a:lstStyle/>
          <a:p>
            <a:fld id="{EEC0F82C-4994-47DA-8D9B-99D78D224F6D}" type="slidenum">
              <a:rPr lang="en-GB" smtClean="0"/>
              <a:pPr/>
              <a:t>37</a:t>
            </a:fld>
            <a:endParaRPr lang="en-GB" dirty="0"/>
          </a:p>
        </p:txBody>
      </p:sp>
      <p:sp>
        <p:nvSpPr>
          <p:cNvPr id="4" name="Titel 3">
            <a:extLst>
              <a:ext uri="{FF2B5EF4-FFF2-40B4-BE49-F238E27FC236}">
                <a16:creationId xmlns:a16="http://schemas.microsoft.com/office/drawing/2014/main" id="{6E046488-084B-B29D-8CA1-1EBCDFD811DB}"/>
              </a:ext>
            </a:extLst>
          </p:cNvPr>
          <p:cNvSpPr>
            <a:spLocks noGrp="1"/>
          </p:cNvSpPr>
          <p:nvPr>
            <p:ph type="title"/>
          </p:nvPr>
        </p:nvSpPr>
        <p:spPr>
          <a:xfrm>
            <a:off x="7707086" y="779825"/>
            <a:ext cx="4070758" cy="1238248"/>
          </a:xfrm>
        </p:spPr>
        <p:txBody>
          <a:bodyPr/>
          <a:lstStyle/>
          <a:p>
            <a:r>
              <a:rPr lang="nl-NL" sz="2800" dirty="0">
                <a:solidFill>
                  <a:srgbClr val="154273"/>
                </a:solidFill>
              </a:rPr>
              <a:t>De Kwaliteitseis Doenvermogen in het Beleidskompas</a:t>
            </a:r>
          </a:p>
        </p:txBody>
      </p:sp>
      <p:pic>
        <p:nvPicPr>
          <p:cNvPr id="5" name="Afbeelding 4">
            <a:extLst>
              <a:ext uri="{FF2B5EF4-FFF2-40B4-BE49-F238E27FC236}">
                <a16:creationId xmlns:a16="http://schemas.microsoft.com/office/drawing/2014/main" id="{A8DE7DF9-3882-67E8-F21B-CA8CC4A42237}"/>
              </a:ext>
            </a:extLst>
          </p:cNvPr>
          <p:cNvPicPr>
            <a:picLocks noChangeAspect="1"/>
          </p:cNvPicPr>
          <p:nvPr/>
        </p:nvPicPr>
        <p:blipFill>
          <a:blip r:embed="rId3"/>
          <a:stretch>
            <a:fillRect/>
          </a:stretch>
        </p:blipFill>
        <p:spPr>
          <a:xfrm>
            <a:off x="8321135" y="2357492"/>
            <a:ext cx="2482436" cy="2482436"/>
          </a:xfrm>
          <a:prstGeom prst="rect">
            <a:avLst/>
          </a:prstGeom>
        </p:spPr>
      </p:pic>
      <p:sp>
        <p:nvSpPr>
          <p:cNvPr id="7" name="Titel 3">
            <a:extLst>
              <a:ext uri="{FF2B5EF4-FFF2-40B4-BE49-F238E27FC236}">
                <a16:creationId xmlns:a16="http://schemas.microsoft.com/office/drawing/2014/main" id="{B4051E7F-CB19-A599-A661-CEB253F697A2}"/>
              </a:ext>
            </a:extLst>
          </p:cNvPr>
          <p:cNvSpPr txBox="1">
            <a:spLocks/>
          </p:cNvSpPr>
          <p:nvPr/>
        </p:nvSpPr>
        <p:spPr bwMode="gray">
          <a:xfrm>
            <a:off x="824592" y="794091"/>
            <a:ext cx="5140280" cy="1238248"/>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400" b="1" kern="1200">
                <a:solidFill>
                  <a:schemeClr val="tx2"/>
                </a:solidFill>
                <a:latin typeface="+mj-lt"/>
                <a:ea typeface="+mj-ea"/>
                <a:cs typeface="+mj-cs"/>
              </a:defRPr>
            </a:lvl1pPr>
          </a:lstStyle>
          <a:p>
            <a:r>
              <a:rPr lang="nl-NL" sz="2800"/>
              <a:t>Rapport over de toepassing van doenvermogen bij UWV</a:t>
            </a:r>
            <a:endParaRPr lang="nl-NL" sz="2800" dirty="0"/>
          </a:p>
        </p:txBody>
      </p:sp>
    </p:spTree>
    <p:extLst>
      <p:ext uri="{BB962C8B-B14F-4D97-AF65-F5344CB8AC3E}">
        <p14:creationId xmlns:p14="http://schemas.microsoft.com/office/powerpoint/2010/main" val="2604306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2243B64E-77F8-EC8C-9471-FBF66B3A76C4}"/>
              </a:ext>
            </a:extLst>
          </p:cNvPr>
          <p:cNvPicPr>
            <a:picLocks noChangeAspect="1"/>
          </p:cNvPicPr>
          <p:nvPr/>
        </p:nvPicPr>
        <p:blipFill>
          <a:blip r:embed="rId2"/>
          <a:stretch>
            <a:fillRect/>
          </a:stretch>
        </p:blipFill>
        <p:spPr>
          <a:xfrm>
            <a:off x="1777340" y="1288286"/>
            <a:ext cx="8956790" cy="3568721"/>
          </a:xfrm>
          <a:prstGeom prst="rect">
            <a:avLst/>
          </a:prstGeom>
        </p:spPr>
      </p:pic>
      <p:pic>
        <p:nvPicPr>
          <p:cNvPr id="5" name="Afbeelding 4">
            <a:extLst>
              <a:ext uri="{FF2B5EF4-FFF2-40B4-BE49-F238E27FC236}">
                <a16:creationId xmlns:a16="http://schemas.microsoft.com/office/drawing/2014/main" id="{E6E63D5A-76A2-9434-AF99-44237DBFE6D4}"/>
              </a:ext>
            </a:extLst>
          </p:cNvPr>
          <p:cNvPicPr>
            <a:picLocks noChangeAspect="1"/>
          </p:cNvPicPr>
          <p:nvPr/>
        </p:nvPicPr>
        <p:blipFill>
          <a:blip r:embed="rId3"/>
          <a:stretch>
            <a:fillRect/>
          </a:stretch>
        </p:blipFill>
        <p:spPr>
          <a:xfrm>
            <a:off x="5848232" y="-279843"/>
            <a:ext cx="495536" cy="999690"/>
          </a:xfrm>
          <a:prstGeom prst="rect">
            <a:avLst/>
          </a:prstGeom>
        </p:spPr>
      </p:pic>
      <p:sp>
        <p:nvSpPr>
          <p:cNvPr id="6" name="Rechthoek 5">
            <a:extLst>
              <a:ext uri="{FF2B5EF4-FFF2-40B4-BE49-F238E27FC236}">
                <a16:creationId xmlns:a16="http://schemas.microsoft.com/office/drawing/2014/main" id="{4F6304DB-1098-B8E8-6116-8202DC7B5BAD}"/>
              </a:ext>
            </a:extLst>
          </p:cNvPr>
          <p:cNvSpPr/>
          <p:nvPr/>
        </p:nvSpPr>
        <p:spPr>
          <a:xfrm>
            <a:off x="10826885" y="6073565"/>
            <a:ext cx="992221" cy="778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datum 6">
            <a:extLst>
              <a:ext uri="{FF2B5EF4-FFF2-40B4-BE49-F238E27FC236}">
                <a16:creationId xmlns:a16="http://schemas.microsoft.com/office/drawing/2014/main" id="{BE9B8317-9AF2-CFC2-C0B5-E4F260CD8D23}"/>
              </a:ext>
            </a:extLst>
          </p:cNvPr>
          <p:cNvSpPr>
            <a:spLocks noGrp="1"/>
          </p:cNvSpPr>
          <p:nvPr>
            <p:ph type="dt" sz="half" idx="10"/>
          </p:nvPr>
        </p:nvSpPr>
        <p:spPr/>
        <p:txBody>
          <a:bodyPr/>
          <a:lstStyle/>
          <a:p>
            <a:endParaRPr lang="nl-NL" dirty="0"/>
          </a:p>
        </p:txBody>
      </p:sp>
      <p:sp>
        <p:nvSpPr>
          <p:cNvPr id="8" name="Tijdelijke aanduiding voor dianummer 7">
            <a:extLst>
              <a:ext uri="{FF2B5EF4-FFF2-40B4-BE49-F238E27FC236}">
                <a16:creationId xmlns:a16="http://schemas.microsoft.com/office/drawing/2014/main" id="{3DAA0BC8-6C04-6C66-589A-855A252493FF}"/>
              </a:ext>
            </a:extLst>
          </p:cNvPr>
          <p:cNvSpPr>
            <a:spLocks noGrp="1"/>
          </p:cNvSpPr>
          <p:nvPr>
            <p:ph type="sldNum" sz="quarter" idx="12"/>
          </p:nvPr>
        </p:nvSpPr>
        <p:spPr/>
        <p:txBody>
          <a:bodyPr/>
          <a:lstStyle/>
          <a:p>
            <a:fld id="{10A0A6AF-03C5-477E-939A-E28F7E7F05EA}" type="slidenum">
              <a:rPr lang="nl-NL" smtClean="0"/>
              <a:pPr/>
              <a:t>4</a:t>
            </a:fld>
            <a:endParaRPr lang="nl-NL" dirty="0"/>
          </a:p>
        </p:txBody>
      </p:sp>
    </p:spTree>
    <p:extLst>
      <p:ext uri="{BB962C8B-B14F-4D97-AF65-F5344CB8AC3E}">
        <p14:creationId xmlns:p14="http://schemas.microsoft.com/office/powerpoint/2010/main" val="3403580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2">
            <a:extLst>
              <a:ext uri="{FF2B5EF4-FFF2-40B4-BE49-F238E27FC236}">
                <a16:creationId xmlns:a16="http://schemas.microsoft.com/office/drawing/2014/main" id="{AF235B2E-6A63-3460-4415-3C13E22275CB}"/>
              </a:ext>
            </a:extLst>
          </p:cNvPr>
          <p:cNvSpPr txBox="1">
            <a:spLocks/>
          </p:cNvSpPr>
          <p:nvPr/>
        </p:nvSpPr>
        <p:spPr>
          <a:xfrm>
            <a:off x="1102884" y="1554849"/>
            <a:ext cx="9986231" cy="2072789"/>
          </a:xfrm>
          <a:prstGeom prst="rect">
            <a:avLst/>
          </a:prstGeom>
        </p:spPr>
        <p:txBody>
          <a:bodyPr/>
          <a:lst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a:lstStyle>
          <a:p>
            <a:pPr algn="ctr">
              <a:lnSpc>
                <a:spcPct val="100000"/>
              </a:lnSpc>
            </a:pPr>
            <a:r>
              <a:rPr lang="nl-NL" sz="2400" b="1" dirty="0">
                <a:solidFill>
                  <a:srgbClr val="154273"/>
                </a:solidFill>
                <a:latin typeface="+mn-lt"/>
              </a:rPr>
              <a:t>Burgers, zzp’ers en kleine MKB komen soms in de knel omdat zij mede door onoplettendheid niet aan de complexiteit van wet- en regelgeving voldoen</a:t>
            </a:r>
          </a:p>
        </p:txBody>
      </p:sp>
      <p:sp>
        <p:nvSpPr>
          <p:cNvPr id="3" name="Rechthoek 2">
            <a:extLst>
              <a:ext uri="{FF2B5EF4-FFF2-40B4-BE49-F238E27FC236}">
                <a16:creationId xmlns:a16="http://schemas.microsoft.com/office/drawing/2014/main" id="{34651F2E-9011-5539-EFED-A0F30911B664}"/>
              </a:ext>
            </a:extLst>
          </p:cNvPr>
          <p:cNvSpPr/>
          <p:nvPr/>
        </p:nvSpPr>
        <p:spPr>
          <a:xfrm>
            <a:off x="2598820" y="2591243"/>
            <a:ext cx="6994361" cy="3070841"/>
          </a:xfrm>
          <a:prstGeom prst="rect">
            <a:avLst/>
          </a:prstGeom>
        </p:spPr>
        <p:txBody>
          <a:bodyPr wrap="square" anchor="ctr">
            <a:spAutoFit/>
          </a:bodyPr>
          <a:lstStyle/>
          <a:p>
            <a:endParaRPr lang="nl-NL" sz="2200" dirty="0">
              <a:latin typeface="+mj-lt"/>
            </a:endParaRPr>
          </a:p>
          <a:p>
            <a:r>
              <a:rPr lang="nl-NL" sz="2200" dirty="0">
                <a:latin typeface="+mj-lt"/>
              </a:rPr>
              <a:t>Zelfs als zij dat wel willen én fysiek ook kunnen.</a:t>
            </a:r>
          </a:p>
          <a:p>
            <a:endParaRPr lang="nl-NL" sz="2200" dirty="0">
              <a:latin typeface="+mj-lt"/>
            </a:endParaRPr>
          </a:p>
          <a:p>
            <a:pPr marL="342900" indent="-342900">
              <a:lnSpc>
                <a:spcPct val="150000"/>
              </a:lnSpc>
              <a:buClr>
                <a:srgbClr val="154273"/>
              </a:buClr>
              <a:buSzPct val="120000"/>
              <a:buFont typeface="Verdana" panose="020B0604030504040204" pitchFamily="34" charset="0"/>
              <a:buChar char="›"/>
            </a:pPr>
            <a:r>
              <a:rPr lang="nl-NL" sz="2200" dirty="0">
                <a:latin typeface="+mj-lt"/>
              </a:rPr>
              <a:t>Onbedoelde fouten en boetes </a:t>
            </a:r>
          </a:p>
          <a:p>
            <a:pPr marL="342900" indent="-342900">
              <a:lnSpc>
                <a:spcPct val="150000"/>
              </a:lnSpc>
              <a:buClr>
                <a:srgbClr val="154273"/>
              </a:buClr>
              <a:buSzPct val="120000"/>
              <a:buFont typeface="Verdana" panose="020B0604030504040204" pitchFamily="34" charset="0"/>
              <a:buChar char="›"/>
            </a:pPr>
            <a:r>
              <a:rPr lang="nl-NL" sz="2200" dirty="0">
                <a:latin typeface="+mj-lt"/>
              </a:rPr>
              <a:t>Niet-gebruik van toeslagen, diensten en voorzieningen</a:t>
            </a:r>
          </a:p>
          <a:p>
            <a:pPr marL="342900" indent="-342900">
              <a:lnSpc>
                <a:spcPct val="150000"/>
              </a:lnSpc>
              <a:buClr>
                <a:srgbClr val="154273"/>
              </a:buClr>
              <a:buSzPct val="120000"/>
              <a:buFont typeface="Verdana" panose="020B0604030504040204" pitchFamily="34" charset="0"/>
              <a:buChar char="›"/>
            </a:pPr>
            <a:r>
              <a:rPr lang="nl-NL" sz="2200" dirty="0">
                <a:latin typeface="+mj-lt"/>
              </a:rPr>
              <a:t>Levensgebeurtenissen</a:t>
            </a:r>
          </a:p>
        </p:txBody>
      </p:sp>
      <p:pic>
        <p:nvPicPr>
          <p:cNvPr id="6" name="Afbeelding 5">
            <a:extLst>
              <a:ext uri="{FF2B5EF4-FFF2-40B4-BE49-F238E27FC236}">
                <a16:creationId xmlns:a16="http://schemas.microsoft.com/office/drawing/2014/main" id="{69A85EE2-D7BE-458D-A9A1-4848AF49D6C5}"/>
              </a:ext>
            </a:extLst>
          </p:cNvPr>
          <p:cNvPicPr>
            <a:picLocks noChangeAspect="1"/>
          </p:cNvPicPr>
          <p:nvPr/>
        </p:nvPicPr>
        <p:blipFill>
          <a:blip r:embed="rId2"/>
          <a:stretch>
            <a:fillRect/>
          </a:stretch>
        </p:blipFill>
        <p:spPr>
          <a:xfrm>
            <a:off x="5848232" y="-279843"/>
            <a:ext cx="495536" cy="999690"/>
          </a:xfrm>
          <a:prstGeom prst="rect">
            <a:avLst/>
          </a:prstGeom>
        </p:spPr>
      </p:pic>
      <p:sp>
        <p:nvSpPr>
          <p:cNvPr id="7" name="Rechthoek 6">
            <a:extLst>
              <a:ext uri="{FF2B5EF4-FFF2-40B4-BE49-F238E27FC236}">
                <a16:creationId xmlns:a16="http://schemas.microsoft.com/office/drawing/2014/main" id="{F0AF2A78-F0F4-4F34-DA62-7BBD9785875B}"/>
              </a:ext>
            </a:extLst>
          </p:cNvPr>
          <p:cNvSpPr/>
          <p:nvPr/>
        </p:nvSpPr>
        <p:spPr>
          <a:xfrm>
            <a:off x="10826885" y="6073565"/>
            <a:ext cx="992221" cy="778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jdelijke aanduiding voor datum 7">
            <a:extLst>
              <a:ext uri="{FF2B5EF4-FFF2-40B4-BE49-F238E27FC236}">
                <a16:creationId xmlns:a16="http://schemas.microsoft.com/office/drawing/2014/main" id="{38EC4288-B341-6D45-49F7-83BCB25D83E1}"/>
              </a:ext>
            </a:extLst>
          </p:cNvPr>
          <p:cNvSpPr>
            <a:spLocks noGrp="1"/>
          </p:cNvSpPr>
          <p:nvPr>
            <p:ph type="dt" sz="half" idx="10"/>
          </p:nvPr>
        </p:nvSpPr>
        <p:spPr/>
        <p:txBody>
          <a:bodyPr/>
          <a:lstStyle/>
          <a:p>
            <a:endParaRPr lang="nl-NL" dirty="0"/>
          </a:p>
        </p:txBody>
      </p:sp>
      <p:sp>
        <p:nvSpPr>
          <p:cNvPr id="9" name="Tijdelijke aanduiding voor dianummer 8">
            <a:extLst>
              <a:ext uri="{FF2B5EF4-FFF2-40B4-BE49-F238E27FC236}">
                <a16:creationId xmlns:a16="http://schemas.microsoft.com/office/drawing/2014/main" id="{457D5198-A5F8-1C8B-1DA9-DFC9ECE50BBA}"/>
              </a:ext>
            </a:extLst>
          </p:cNvPr>
          <p:cNvSpPr>
            <a:spLocks noGrp="1"/>
          </p:cNvSpPr>
          <p:nvPr>
            <p:ph type="sldNum" sz="quarter" idx="12"/>
          </p:nvPr>
        </p:nvSpPr>
        <p:spPr/>
        <p:txBody>
          <a:bodyPr/>
          <a:lstStyle/>
          <a:p>
            <a:fld id="{10A0A6AF-03C5-477E-939A-E28F7E7F05EA}" type="slidenum">
              <a:rPr lang="nl-NL" smtClean="0"/>
              <a:pPr/>
              <a:t>5</a:t>
            </a:fld>
            <a:endParaRPr lang="nl-NL" dirty="0"/>
          </a:p>
        </p:txBody>
      </p:sp>
    </p:spTree>
    <p:extLst>
      <p:ext uri="{BB962C8B-B14F-4D97-AF65-F5344CB8AC3E}">
        <p14:creationId xmlns:p14="http://schemas.microsoft.com/office/powerpoint/2010/main" val="143208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676420" y="1432149"/>
            <a:ext cx="8839161" cy="1238248"/>
          </a:xfrm>
        </p:spPr>
        <p:txBody>
          <a:bodyPr/>
          <a:lstStyle/>
          <a:p>
            <a:r>
              <a:rPr lang="en-CA" dirty="0">
                <a:solidFill>
                  <a:srgbClr val="154273"/>
                </a:solidFill>
              </a:rPr>
              <a:t>Wat </a:t>
            </a:r>
            <a:r>
              <a:rPr lang="en-CA" dirty="0" err="1">
                <a:solidFill>
                  <a:srgbClr val="154273"/>
                </a:solidFill>
              </a:rPr>
              <a:t>hebben</a:t>
            </a:r>
            <a:r>
              <a:rPr lang="en-CA" dirty="0">
                <a:solidFill>
                  <a:srgbClr val="154273"/>
                </a:solidFill>
              </a:rPr>
              <a:t> </a:t>
            </a:r>
            <a:r>
              <a:rPr lang="en-CA" dirty="0" err="1">
                <a:solidFill>
                  <a:srgbClr val="154273"/>
                </a:solidFill>
              </a:rPr>
              <a:t>mensen</a:t>
            </a:r>
            <a:r>
              <a:rPr lang="en-CA" dirty="0">
                <a:solidFill>
                  <a:srgbClr val="154273"/>
                </a:solidFill>
              </a:rPr>
              <a:t> </a:t>
            </a:r>
            <a:r>
              <a:rPr lang="en-CA" dirty="0" err="1">
                <a:solidFill>
                  <a:srgbClr val="154273"/>
                </a:solidFill>
              </a:rPr>
              <a:t>nodig</a:t>
            </a:r>
            <a:r>
              <a:rPr lang="en-CA" dirty="0">
                <a:solidFill>
                  <a:srgbClr val="154273"/>
                </a:solidFill>
              </a:rPr>
              <a:t> om </a:t>
            </a:r>
            <a:r>
              <a:rPr lang="en-CA" dirty="0" err="1">
                <a:solidFill>
                  <a:srgbClr val="154273"/>
                </a:solidFill>
              </a:rPr>
              <a:t>zelfredzaam</a:t>
            </a:r>
            <a:r>
              <a:rPr lang="en-CA" dirty="0">
                <a:solidFill>
                  <a:srgbClr val="154273"/>
                </a:solidFill>
              </a:rPr>
              <a:t> te </a:t>
            </a:r>
            <a:r>
              <a:rPr lang="en-CA" dirty="0" err="1">
                <a:solidFill>
                  <a:srgbClr val="154273"/>
                </a:solidFill>
              </a:rPr>
              <a:t>zijn</a:t>
            </a:r>
            <a:r>
              <a:rPr lang="en-CA" dirty="0">
                <a:solidFill>
                  <a:srgbClr val="154273"/>
                </a:solidFill>
              </a:rPr>
              <a:t>?</a:t>
            </a:r>
          </a:p>
        </p:txBody>
      </p:sp>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2975" y="2701107"/>
            <a:ext cx="2332957" cy="1735137"/>
          </a:xfrm>
          <a:prstGeom prst="rect">
            <a:avLst/>
          </a:prstGeom>
        </p:spPr>
      </p:pic>
      <p:sp>
        <p:nvSpPr>
          <p:cNvPr id="8" name="Tekstvak 7"/>
          <p:cNvSpPr txBox="1"/>
          <p:nvPr/>
        </p:nvSpPr>
        <p:spPr>
          <a:xfrm>
            <a:off x="1115957" y="4553589"/>
            <a:ext cx="2986991" cy="369332"/>
          </a:xfrm>
          <a:prstGeom prst="rect">
            <a:avLst/>
          </a:prstGeom>
          <a:noFill/>
        </p:spPr>
        <p:txBody>
          <a:bodyPr wrap="square" rtlCol="0">
            <a:spAutoFit/>
          </a:bodyPr>
          <a:lstStyle/>
          <a:p>
            <a:r>
              <a:rPr lang="en-CA" dirty="0" err="1"/>
              <a:t>Traditioneel</a:t>
            </a:r>
            <a:r>
              <a:rPr lang="en-CA" dirty="0"/>
              <a:t>: Kennis</a:t>
            </a:r>
          </a:p>
        </p:txBody>
      </p:sp>
      <p:sp>
        <p:nvSpPr>
          <p:cNvPr id="9" name="Tekstvak 8"/>
          <p:cNvSpPr txBox="1"/>
          <p:nvPr/>
        </p:nvSpPr>
        <p:spPr>
          <a:xfrm>
            <a:off x="4462898" y="4553589"/>
            <a:ext cx="2347804" cy="369332"/>
          </a:xfrm>
          <a:prstGeom prst="rect">
            <a:avLst/>
          </a:prstGeom>
          <a:noFill/>
        </p:spPr>
        <p:txBody>
          <a:bodyPr wrap="square" rtlCol="0">
            <a:spAutoFit/>
          </a:bodyPr>
          <a:lstStyle/>
          <a:p>
            <a:r>
              <a:rPr lang="en-CA" dirty="0" err="1"/>
              <a:t>Basisvaardigheden</a:t>
            </a:r>
            <a:endParaRPr lang="en-CA" dirty="0"/>
          </a:p>
        </p:txBody>
      </p:sp>
      <p:sp>
        <p:nvSpPr>
          <p:cNvPr id="10" name="Tekstvak 9"/>
          <p:cNvSpPr txBox="1"/>
          <p:nvPr/>
        </p:nvSpPr>
        <p:spPr>
          <a:xfrm>
            <a:off x="8389914" y="4553589"/>
            <a:ext cx="2447140" cy="400110"/>
          </a:xfrm>
          <a:prstGeom prst="rect">
            <a:avLst/>
          </a:prstGeom>
          <a:noFill/>
        </p:spPr>
        <p:txBody>
          <a:bodyPr wrap="square" rtlCol="0">
            <a:spAutoFit/>
          </a:bodyPr>
          <a:lstStyle/>
          <a:p>
            <a:r>
              <a:rPr lang="en-CA" sz="2000" b="1" i="1" dirty="0">
                <a:solidFill>
                  <a:srgbClr val="154273"/>
                </a:solidFill>
              </a:rPr>
              <a:t>Doenvermogen</a:t>
            </a:r>
          </a:p>
        </p:txBody>
      </p:sp>
      <p:pic>
        <p:nvPicPr>
          <p:cNvPr id="2" name="Afbeelding 1"/>
          <p:cNvPicPr>
            <a:picLocks noChangeAspect="1"/>
          </p:cNvPicPr>
          <p:nvPr/>
        </p:nvPicPr>
        <p:blipFill>
          <a:blip r:embed="rId4"/>
          <a:stretch>
            <a:fillRect/>
          </a:stretch>
        </p:blipFill>
        <p:spPr>
          <a:xfrm>
            <a:off x="4019012" y="2140085"/>
            <a:ext cx="3086513" cy="2296159"/>
          </a:xfrm>
          <a:prstGeom prst="rect">
            <a:avLst/>
          </a:prstGeom>
        </p:spPr>
      </p:pic>
      <p:pic>
        <p:nvPicPr>
          <p:cNvPr id="4" name="Afbeelding 3"/>
          <p:cNvPicPr>
            <a:picLocks noChangeAspect="1"/>
          </p:cNvPicPr>
          <p:nvPr/>
        </p:nvPicPr>
        <p:blipFill>
          <a:blip r:embed="rId5"/>
          <a:stretch>
            <a:fillRect/>
          </a:stretch>
        </p:blipFill>
        <p:spPr>
          <a:xfrm>
            <a:off x="7465475" y="2701107"/>
            <a:ext cx="4434532" cy="1945515"/>
          </a:xfrm>
          <a:prstGeom prst="rect">
            <a:avLst/>
          </a:prstGeom>
        </p:spPr>
      </p:pic>
      <p:pic>
        <p:nvPicPr>
          <p:cNvPr id="12" name="Afbeelding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7556" y="2639687"/>
            <a:ext cx="2119498" cy="2068354"/>
          </a:xfrm>
          <a:prstGeom prst="rect">
            <a:avLst/>
          </a:prstGeom>
        </p:spPr>
      </p:pic>
      <p:pic>
        <p:nvPicPr>
          <p:cNvPr id="5" name="Afbeelding 4">
            <a:extLst>
              <a:ext uri="{FF2B5EF4-FFF2-40B4-BE49-F238E27FC236}">
                <a16:creationId xmlns:a16="http://schemas.microsoft.com/office/drawing/2014/main" id="{256964BE-DE3B-526A-3D84-B19C972E4A5F}"/>
              </a:ext>
            </a:extLst>
          </p:cNvPr>
          <p:cNvPicPr>
            <a:picLocks noChangeAspect="1"/>
          </p:cNvPicPr>
          <p:nvPr/>
        </p:nvPicPr>
        <p:blipFill>
          <a:blip r:embed="rId7"/>
          <a:stretch>
            <a:fillRect/>
          </a:stretch>
        </p:blipFill>
        <p:spPr>
          <a:xfrm>
            <a:off x="5848232" y="-279843"/>
            <a:ext cx="495536" cy="999690"/>
          </a:xfrm>
          <a:prstGeom prst="rect">
            <a:avLst/>
          </a:prstGeom>
        </p:spPr>
      </p:pic>
      <p:sp>
        <p:nvSpPr>
          <p:cNvPr id="11" name="Rechthoek 10">
            <a:extLst>
              <a:ext uri="{FF2B5EF4-FFF2-40B4-BE49-F238E27FC236}">
                <a16:creationId xmlns:a16="http://schemas.microsoft.com/office/drawing/2014/main" id="{D031E1A0-684F-D383-7E04-44958FADE49B}"/>
              </a:ext>
            </a:extLst>
          </p:cNvPr>
          <p:cNvSpPr/>
          <p:nvPr/>
        </p:nvSpPr>
        <p:spPr>
          <a:xfrm>
            <a:off x="10826885" y="6073565"/>
            <a:ext cx="992221" cy="778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ijdelijke aanduiding voor dianummer 12">
            <a:extLst>
              <a:ext uri="{FF2B5EF4-FFF2-40B4-BE49-F238E27FC236}">
                <a16:creationId xmlns:a16="http://schemas.microsoft.com/office/drawing/2014/main" id="{B05B69A0-C9CD-1454-B0A3-6BD21B030C2D}"/>
              </a:ext>
            </a:extLst>
          </p:cNvPr>
          <p:cNvSpPr>
            <a:spLocks noGrp="1"/>
          </p:cNvSpPr>
          <p:nvPr>
            <p:ph type="sldNum" sz="quarter" idx="16"/>
          </p:nvPr>
        </p:nvSpPr>
        <p:spPr/>
        <p:txBody>
          <a:bodyPr/>
          <a:lstStyle/>
          <a:p>
            <a:fld id="{EEC0F82C-4994-47DA-8D9B-99D78D224F6D}" type="slidenum">
              <a:rPr lang="en-GB" smtClean="0"/>
              <a:pPr/>
              <a:t>6</a:t>
            </a:fld>
            <a:endParaRPr lang="en-GB" dirty="0"/>
          </a:p>
        </p:txBody>
      </p:sp>
    </p:spTree>
    <p:extLst>
      <p:ext uri="{BB962C8B-B14F-4D97-AF65-F5344CB8AC3E}">
        <p14:creationId xmlns:p14="http://schemas.microsoft.com/office/powerpoint/2010/main" val="153635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23092" y="1162618"/>
            <a:ext cx="12192000" cy="1001259"/>
          </a:xfrm>
        </p:spPr>
        <p:txBody>
          <a:bodyPr>
            <a:noAutofit/>
          </a:bodyPr>
          <a:lstStyle/>
          <a:p>
            <a:pPr algn="ctr"/>
            <a:br>
              <a:rPr lang="nl-NL" sz="2400" dirty="0">
                <a:solidFill>
                  <a:srgbClr val="154273"/>
                </a:solidFill>
              </a:rPr>
            </a:br>
            <a:r>
              <a:rPr lang="nl-NL" sz="2400" b="1" dirty="0">
                <a:solidFill>
                  <a:srgbClr val="154273"/>
                </a:solidFill>
              </a:rPr>
              <a:t>WETEN ≠ WILLEN ≠ KUNNEN ≠ DOEN</a:t>
            </a:r>
            <a:br>
              <a:rPr lang="nl-NL" sz="2400" b="1" dirty="0">
                <a:solidFill>
                  <a:srgbClr val="154273"/>
                </a:solidFill>
              </a:rPr>
            </a:br>
            <a:br>
              <a:rPr lang="nl-NL" sz="2400" dirty="0">
                <a:solidFill>
                  <a:srgbClr val="154273"/>
                </a:solidFill>
              </a:rPr>
            </a:br>
            <a:r>
              <a:rPr lang="nl-NL" sz="2400" b="0" dirty="0">
                <a:solidFill>
                  <a:schemeClr val="tx1"/>
                </a:solidFill>
              </a:rPr>
              <a:t>Overheid is verantwoordelijk voor doenlijke wet- en regelgeving</a:t>
            </a:r>
            <a:endParaRPr lang="nl-NL" sz="2400" dirty="0">
              <a:solidFill>
                <a:schemeClr val="tx1"/>
              </a:solidFill>
            </a:endParaRPr>
          </a:p>
        </p:txBody>
      </p:sp>
      <p:pic>
        <p:nvPicPr>
          <p:cNvPr id="6" name="Afbeelding 5"/>
          <p:cNvPicPr>
            <a:picLocks noChangeAspect="1"/>
          </p:cNvPicPr>
          <p:nvPr/>
        </p:nvPicPr>
        <p:blipFill>
          <a:blip r:embed="rId3"/>
          <a:stretch>
            <a:fillRect/>
          </a:stretch>
        </p:blipFill>
        <p:spPr>
          <a:xfrm>
            <a:off x="8042418" y="2878781"/>
            <a:ext cx="2534491" cy="3641744"/>
          </a:xfrm>
          <a:prstGeom prst="rect">
            <a:avLst/>
          </a:prstGeom>
          <a:ln>
            <a:solidFill>
              <a:srgbClr val="003383"/>
            </a:solidFill>
          </a:ln>
        </p:spPr>
      </p:pic>
      <p:grpSp>
        <p:nvGrpSpPr>
          <p:cNvPr id="17" name="Groep 16"/>
          <p:cNvGrpSpPr/>
          <p:nvPr/>
        </p:nvGrpSpPr>
        <p:grpSpPr>
          <a:xfrm>
            <a:off x="1763927" y="2403737"/>
            <a:ext cx="4642293" cy="3641744"/>
            <a:chOff x="1442050" y="1619026"/>
            <a:chExt cx="4642293" cy="3641744"/>
          </a:xfrm>
        </p:grpSpPr>
        <p:pic>
          <p:nvPicPr>
            <p:cNvPr id="7" name="Afbeelding 6"/>
            <p:cNvPicPr/>
            <p:nvPr/>
          </p:nvPicPr>
          <p:blipFill rotWithShape="1">
            <a:blip r:embed="rId4">
              <a:extLst>
                <a:ext uri="{28A0092B-C50C-407E-A947-70E740481C1C}">
                  <a14:useLocalDpi xmlns:a14="http://schemas.microsoft.com/office/drawing/2010/main" val="0"/>
                </a:ext>
              </a:extLst>
            </a:blip>
            <a:srcRect l="22403" r="26883" b="26433"/>
            <a:stretch/>
          </p:blipFill>
          <p:spPr>
            <a:xfrm>
              <a:off x="2149434" y="1619026"/>
              <a:ext cx="3934909" cy="3641744"/>
            </a:xfrm>
            <a:prstGeom prst="rect">
              <a:avLst/>
            </a:prstGeom>
            <a:ln>
              <a:noFill/>
            </a:ln>
          </p:spPr>
        </p:pic>
        <p:sp>
          <p:nvSpPr>
            <p:cNvPr id="8" name="Rechthoek 7"/>
            <p:cNvSpPr/>
            <p:nvPr/>
          </p:nvSpPr>
          <p:spPr>
            <a:xfrm>
              <a:off x="4523873" y="3194462"/>
              <a:ext cx="802106" cy="4310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Verdana"/>
                <a:ea typeface="+mn-ea"/>
                <a:cs typeface="+mn-cs"/>
              </a:endParaRPr>
            </a:p>
          </p:txBody>
        </p:sp>
        <p:sp>
          <p:nvSpPr>
            <p:cNvPr id="9" name="Rechthoek 8"/>
            <p:cNvSpPr/>
            <p:nvPr/>
          </p:nvSpPr>
          <p:spPr>
            <a:xfrm>
              <a:off x="4844716" y="3690817"/>
              <a:ext cx="882316" cy="8066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Verdana"/>
                <a:ea typeface="+mn-ea"/>
                <a:cs typeface="+mn-cs"/>
              </a:endParaRPr>
            </a:p>
          </p:txBody>
        </p:sp>
        <p:sp>
          <p:nvSpPr>
            <p:cNvPr id="10" name="Rechthoek 9"/>
            <p:cNvSpPr/>
            <p:nvPr/>
          </p:nvSpPr>
          <p:spPr>
            <a:xfrm>
              <a:off x="4523872" y="4562790"/>
              <a:ext cx="946485" cy="31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Verdana"/>
                <a:ea typeface="+mn-ea"/>
                <a:cs typeface="+mn-cs"/>
              </a:endParaRPr>
            </a:p>
          </p:txBody>
        </p:sp>
        <p:sp>
          <p:nvSpPr>
            <p:cNvPr id="11" name="Rechthoek 10"/>
            <p:cNvSpPr/>
            <p:nvPr/>
          </p:nvSpPr>
          <p:spPr>
            <a:xfrm>
              <a:off x="2533019" y="3728639"/>
              <a:ext cx="964160" cy="768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Verdana"/>
                <a:ea typeface="+mn-ea"/>
                <a:cs typeface="+mn-cs"/>
              </a:endParaRPr>
            </a:p>
          </p:txBody>
        </p:sp>
        <p:sp>
          <p:nvSpPr>
            <p:cNvPr id="12" name="Rechthoek 11"/>
            <p:cNvSpPr/>
            <p:nvPr/>
          </p:nvSpPr>
          <p:spPr>
            <a:xfrm>
              <a:off x="3851844" y="3728639"/>
              <a:ext cx="401053" cy="768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Verdana"/>
                <a:ea typeface="+mn-ea"/>
                <a:cs typeface="+mn-cs"/>
              </a:endParaRPr>
            </a:p>
          </p:txBody>
        </p:sp>
        <p:sp>
          <p:nvSpPr>
            <p:cNvPr id="13" name="Rechthoek 12"/>
            <p:cNvSpPr/>
            <p:nvPr/>
          </p:nvSpPr>
          <p:spPr>
            <a:xfrm>
              <a:off x="4099210" y="4167493"/>
              <a:ext cx="332342" cy="316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Verdana"/>
                <a:ea typeface="+mn-ea"/>
                <a:cs typeface="+mn-cs"/>
              </a:endParaRPr>
            </a:p>
          </p:txBody>
        </p:sp>
        <p:sp>
          <p:nvSpPr>
            <p:cNvPr id="14" name="Rechthoek 13"/>
            <p:cNvSpPr/>
            <p:nvPr/>
          </p:nvSpPr>
          <p:spPr>
            <a:xfrm>
              <a:off x="2197768" y="2117558"/>
              <a:ext cx="1049942" cy="7390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Verdana"/>
                <a:ea typeface="+mn-ea"/>
                <a:cs typeface="+mn-cs"/>
              </a:endParaRPr>
            </a:p>
          </p:txBody>
        </p:sp>
        <p:sp>
          <p:nvSpPr>
            <p:cNvPr id="15" name="Rechthoek 14"/>
            <p:cNvSpPr/>
            <p:nvPr/>
          </p:nvSpPr>
          <p:spPr>
            <a:xfrm>
              <a:off x="1442050" y="1770198"/>
              <a:ext cx="1193279" cy="1086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Verdana"/>
                <a:ea typeface="+mn-ea"/>
                <a:cs typeface="+mn-cs"/>
              </a:endParaRPr>
            </a:p>
          </p:txBody>
        </p:sp>
      </p:grpSp>
      <p:pic>
        <p:nvPicPr>
          <p:cNvPr id="2" name="Afbeelding 1">
            <a:extLst>
              <a:ext uri="{FF2B5EF4-FFF2-40B4-BE49-F238E27FC236}">
                <a16:creationId xmlns:a16="http://schemas.microsoft.com/office/drawing/2014/main" id="{E5F8E5FC-3177-3FC2-4AF2-69DFBB813DF8}"/>
              </a:ext>
            </a:extLst>
          </p:cNvPr>
          <p:cNvPicPr>
            <a:picLocks noChangeAspect="1"/>
          </p:cNvPicPr>
          <p:nvPr/>
        </p:nvPicPr>
        <p:blipFill>
          <a:blip r:embed="rId5"/>
          <a:stretch>
            <a:fillRect/>
          </a:stretch>
        </p:blipFill>
        <p:spPr>
          <a:xfrm>
            <a:off x="5848232" y="-279843"/>
            <a:ext cx="495536" cy="999690"/>
          </a:xfrm>
          <a:prstGeom prst="rect">
            <a:avLst/>
          </a:prstGeom>
        </p:spPr>
      </p:pic>
      <p:sp>
        <p:nvSpPr>
          <p:cNvPr id="3" name="Tijdelijke aanduiding voor dianummer 2">
            <a:extLst>
              <a:ext uri="{FF2B5EF4-FFF2-40B4-BE49-F238E27FC236}">
                <a16:creationId xmlns:a16="http://schemas.microsoft.com/office/drawing/2014/main" id="{98B26F7F-0E8E-1041-8C5F-64D9E48F3B26}"/>
              </a:ext>
            </a:extLst>
          </p:cNvPr>
          <p:cNvSpPr>
            <a:spLocks noGrp="1"/>
          </p:cNvSpPr>
          <p:nvPr>
            <p:ph type="sldNum" sz="quarter" idx="16"/>
          </p:nvPr>
        </p:nvSpPr>
        <p:spPr/>
        <p:txBody>
          <a:bodyPr/>
          <a:lstStyle/>
          <a:p>
            <a:fld id="{EEC0F82C-4994-47DA-8D9B-99D78D224F6D}" type="slidenum">
              <a:rPr lang="en-GB" smtClean="0"/>
              <a:pPr/>
              <a:t>7</a:t>
            </a:fld>
            <a:endParaRPr lang="en-GB" dirty="0"/>
          </a:p>
        </p:txBody>
      </p:sp>
    </p:spTree>
    <p:extLst>
      <p:ext uri="{BB962C8B-B14F-4D97-AF65-F5344CB8AC3E}">
        <p14:creationId xmlns:p14="http://schemas.microsoft.com/office/powerpoint/2010/main" val="60380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C9CA660-A226-AF30-CB65-327AB736A4EE}"/>
              </a:ext>
            </a:extLst>
          </p:cNvPr>
          <p:cNvSpPr>
            <a:spLocks noGrp="1"/>
          </p:cNvSpPr>
          <p:nvPr>
            <p:ph idx="1"/>
          </p:nvPr>
        </p:nvSpPr>
        <p:spPr>
          <a:xfrm>
            <a:off x="2732627" y="2218208"/>
            <a:ext cx="6726745" cy="3527425"/>
          </a:xfrm>
        </p:spPr>
        <p:txBody>
          <a:bodyPr>
            <a:noAutofit/>
          </a:bodyPr>
          <a:lstStyle/>
          <a:p>
            <a:pPr marL="0" indent="0">
              <a:buNone/>
              <a:defRPr/>
            </a:pPr>
            <a:r>
              <a:rPr lang="nl-NL" sz="2200" dirty="0">
                <a:latin typeface="+mj-lt"/>
                <a:ea typeface="Tahoma" panose="020B0604030504040204" pitchFamily="34" charset="0"/>
                <a:cs typeface="Tahoma" panose="020B0604030504040204" pitchFamily="34" charset="0"/>
              </a:rPr>
              <a:t>Hanteer een </a:t>
            </a:r>
            <a:r>
              <a:rPr lang="nl-NL" sz="2200" b="1" i="1" dirty="0">
                <a:latin typeface="+mj-lt"/>
                <a:ea typeface="Tahoma" panose="020B0604030504040204" pitchFamily="34" charset="0"/>
                <a:cs typeface="Tahoma" panose="020B0604030504040204" pitchFamily="34" charset="0"/>
              </a:rPr>
              <a:t>realistisch</a:t>
            </a:r>
            <a:r>
              <a:rPr lang="nl-NL" sz="2200" dirty="0">
                <a:latin typeface="+mj-lt"/>
                <a:ea typeface="Tahoma" panose="020B0604030504040204" pitchFamily="34" charset="0"/>
                <a:cs typeface="Tahoma" panose="020B0604030504040204" pitchFamily="34" charset="0"/>
              </a:rPr>
              <a:t> beeld van de burger: </a:t>
            </a:r>
          </a:p>
          <a:p>
            <a:pPr>
              <a:lnSpc>
                <a:spcPct val="200000"/>
              </a:lnSpc>
              <a:defRPr/>
            </a:pPr>
            <a:r>
              <a:rPr lang="nl-NL" sz="2200" dirty="0">
                <a:latin typeface="+mj-lt"/>
                <a:ea typeface="Tahoma" panose="020B0604030504040204" pitchFamily="34" charset="0"/>
                <a:cs typeface="Tahoma" panose="020B0604030504040204" pitchFamily="34" charset="0"/>
              </a:rPr>
              <a:t>Weten leidt niet altijd tot doen</a:t>
            </a:r>
          </a:p>
          <a:p>
            <a:pPr>
              <a:lnSpc>
                <a:spcPct val="200000"/>
              </a:lnSpc>
              <a:defRPr/>
            </a:pPr>
            <a:r>
              <a:rPr lang="nl-NL" sz="2200" dirty="0">
                <a:latin typeface="+mj-lt"/>
                <a:ea typeface="Tahoma" panose="020B0604030504040204" pitchFamily="34" charset="0"/>
                <a:cs typeface="Tahoma" panose="020B0604030504040204" pitchFamily="34" charset="0"/>
              </a:rPr>
              <a:t>Doenvermogen is begrensd</a:t>
            </a:r>
          </a:p>
          <a:p>
            <a:pPr>
              <a:lnSpc>
                <a:spcPct val="200000"/>
              </a:lnSpc>
              <a:defRPr/>
            </a:pPr>
            <a:r>
              <a:rPr lang="nl-NL" sz="2200" dirty="0">
                <a:latin typeface="+mj-lt"/>
                <a:ea typeface="Tahoma" panose="020B0604030504040204" pitchFamily="34" charset="0"/>
                <a:cs typeface="Tahoma" panose="020B0604030504040204" pitchFamily="34" charset="0"/>
              </a:rPr>
              <a:t>Neemt af door stress of mentale belasting</a:t>
            </a:r>
          </a:p>
          <a:p>
            <a:pPr>
              <a:lnSpc>
                <a:spcPct val="200000"/>
              </a:lnSpc>
              <a:defRPr/>
            </a:pPr>
            <a:r>
              <a:rPr lang="nl-NL" sz="2200" dirty="0">
                <a:latin typeface="+mj-lt"/>
                <a:ea typeface="Tahoma" panose="020B0604030504040204" pitchFamily="34" charset="0"/>
                <a:cs typeface="Tahoma" panose="020B0604030504040204" pitchFamily="34" charset="0"/>
              </a:rPr>
              <a:t>Komt in de beste kringen voor</a:t>
            </a:r>
          </a:p>
        </p:txBody>
      </p:sp>
      <p:sp>
        <p:nvSpPr>
          <p:cNvPr id="4" name="Rechthoek 3">
            <a:extLst>
              <a:ext uri="{FF2B5EF4-FFF2-40B4-BE49-F238E27FC236}">
                <a16:creationId xmlns:a16="http://schemas.microsoft.com/office/drawing/2014/main" id="{A2508054-9AAF-D4DF-30A4-B52E08F147FF}"/>
              </a:ext>
            </a:extLst>
          </p:cNvPr>
          <p:cNvSpPr/>
          <p:nvPr/>
        </p:nvSpPr>
        <p:spPr>
          <a:xfrm>
            <a:off x="1143000" y="0"/>
            <a:ext cx="9906000" cy="1187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5" name="Titel 1">
            <a:extLst>
              <a:ext uri="{FF2B5EF4-FFF2-40B4-BE49-F238E27FC236}">
                <a16:creationId xmlns:a16="http://schemas.microsoft.com/office/drawing/2014/main" id="{A0D9B7F6-02FD-5B35-1364-0934DE7B5A09}"/>
              </a:ext>
            </a:extLst>
          </p:cNvPr>
          <p:cNvSpPr txBox="1">
            <a:spLocks/>
          </p:cNvSpPr>
          <p:nvPr/>
        </p:nvSpPr>
        <p:spPr bwMode="auto">
          <a:xfrm>
            <a:off x="3608432" y="1198564"/>
            <a:ext cx="4975136" cy="1143000"/>
          </a:xfrm>
          <a:prstGeom prst="rect">
            <a:avLst/>
          </a:prstGeom>
          <a:noFill/>
          <a:ln>
            <a:noFill/>
          </a:ln>
        </p:spPr>
        <p:txBody>
          <a:bodyPr anchor="ctr"/>
          <a:lstStyle>
            <a:lvl1pPr algn="l" rtl="0" eaLnBrk="0" fontAlgn="base" hangingPunct="0">
              <a:spcBef>
                <a:spcPct val="0"/>
              </a:spcBef>
              <a:spcAft>
                <a:spcPct val="0"/>
              </a:spcAft>
              <a:defRPr sz="4000" kern="1200">
                <a:solidFill>
                  <a:schemeClr val="bg1"/>
                </a:solidFill>
                <a:latin typeface="+mj-lt"/>
                <a:ea typeface="+mj-ea"/>
                <a:cs typeface="+mj-cs"/>
              </a:defRPr>
            </a:lvl1pPr>
            <a:lvl2pPr algn="l" rtl="0" eaLnBrk="0" fontAlgn="base" hangingPunct="0">
              <a:spcBef>
                <a:spcPct val="0"/>
              </a:spcBef>
              <a:spcAft>
                <a:spcPct val="0"/>
              </a:spcAft>
              <a:defRPr sz="4000">
                <a:solidFill>
                  <a:schemeClr val="bg1"/>
                </a:solidFill>
                <a:latin typeface="Calibri" pitchFamily="34" charset="0"/>
              </a:defRPr>
            </a:lvl2pPr>
            <a:lvl3pPr algn="l" rtl="0" eaLnBrk="0" fontAlgn="base" hangingPunct="0">
              <a:spcBef>
                <a:spcPct val="0"/>
              </a:spcBef>
              <a:spcAft>
                <a:spcPct val="0"/>
              </a:spcAft>
              <a:defRPr sz="4000">
                <a:solidFill>
                  <a:schemeClr val="bg1"/>
                </a:solidFill>
                <a:latin typeface="Calibri" pitchFamily="34" charset="0"/>
              </a:defRPr>
            </a:lvl3pPr>
            <a:lvl4pPr algn="l" rtl="0" eaLnBrk="0" fontAlgn="base" hangingPunct="0">
              <a:spcBef>
                <a:spcPct val="0"/>
              </a:spcBef>
              <a:spcAft>
                <a:spcPct val="0"/>
              </a:spcAft>
              <a:defRPr sz="4000">
                <a:solidFill>
                  <a:schemeClr val="bg1"/>
                </a:solidFill>
                <a:latin typeface="Calibri" pitchFamily="34" charset="0"/>
              </a:defRPr>
            </a:lvl4pPr>
            <a:lvl5pPr algn="l" rtl="0" eaLnBrk="0" fontAlgn="base" hangingPunct="0">
              <a:spcBef>
                <a:spcPct val="0"/>
              </a:spcBef>
              <a:spcAft>
                <a:spcPct val="0"/>
              </a:spcAft>
              <a:defRPr sz="4000">
                <a:solidFill>
                  <a:schemeClr val="bg1"/>
                </a:solidFill>
                <a:latin typeface="Calibri" pitchFamily="34" charset="0"/>
              </a:defRPr>
            </a:lvl5pPr>
            <a:lvl6pPr marL="371475" algn="ctr" rtl="0" fontAlgn="base">
              <a:spcBef>
                <a:spcPct val="0"/>
              </a:spcBef>
              <a:spcAft>
                <a:spcPct val="0"/>
              </a:spcAft>
              <a:defRPr sz="3575">
                <a:solidFill>
                  <a:schemeClr val="tx1"/>
                </a:solidFill>
                <a:latin typeface="Calibri" pitchFamily="34" charset="0"/>
              </a:defRPr>
            </a:lvl6pPr>
            <a:lvl7pPr marL="742950" algn="ctr" rtl="0" fontAlgn="base">
              <a:spcBef>
                <a:spcPct val="0"/>
              </a:spcBef>
              <a:spcAft>
                <a:spcPct val="0"/>
              </a:spcAft>
              <a:defRPr sz="3575">
                <a:solidFill>
                  <a:schemeClr val="tx1"/>
                </a:solidFill>
                <a:latin typeface="Calibri" pitchFamily="34" charset="0"/>
              </a:defRPr>
            </a:lvl7pPr>
            <a:lvl8pPr marL="1114425" algn="ctr" rtl="0" fontAlgn="base">
              <a:spcBef>
                <a:spcPct val="0"/>
              </a:spcBef>
              <a:spcAft>
                <a:spcPct val="0"/>
              </a:spcAft>
              <a:defRPr sz="3575">
                <a:solidFill>
                  <a:schemeClr val="tx1"/>
                </a:solidFill>
                <a:latin typeface="Calibri" pitchFamily="34" charset="0"/>
              </a:defRPr>
            </a:lvl8pPr>
            <a:lvl9pPr marL="1485900" algn="ctr" rtl="0" fontAlgn="base">
              <a:spcBef>
                <a:spcPct val="0"/>
              </a:spcBef>
              <a:spcAft>
                <a:spcPct val="0"/>
              </a:spcAft>
              <a:defRPr sz="3575">
                <a:solidFill>
                  <a:schemeClr val="tx1"/>
                </a:solidFill>
                <a:latin typeface="Calibri" pitchFamily="34" charset="0"/>
              </a:defRPr>
            </a:lvl9pPr>
          </a:lstStyle>
          <a:p>
            <a:pPr>
              <a:defRPr/>
            </a:pPr>
            <a:r>
              <a:rPr lang="nl-NL" altLang="nl-NL" sz="2400" b="1" dirty="0">
                <a:solidFill>
                  <a:srgbClr val="154273"/>
                </a:solidFill>
                <a:ea typeface="Tahoma" panose="020B0604030504040204" pitchFamily="34" charset="0"/>
                <a:cs typeface="Tahoma" panose="020B0604030504040204" pitchFamily="34" charset="0"/>
              </a:rPr>
              <a:t>Centrale boodschap rapport</a:t>
            </a:r>
          </a:p>
        </p:txBody>
      </p:sp>
      <p:pic>
        <p:nvPicPr>
          <p:cNvPr id="6" name="Afbeelding 5">
            <a:extLst>
              <a:ext uri="{FF2B5EF4-FFF2-40B4-BE49-F238E27FC236}">
                <a16:creationId xmlns:a16="http://schemas.microsoft.com/office/drawing/2014/main" id="{E9307AE3-9550-FF74-F7CC-A8881A90A4D9}"/>
              </a:ext>
            </a:extLst>
          </p:cNvPr>
          <p:cNvPicPr>
            <a:picLocks noChangeAspect="1"/>
          </p:cNvPicPr>
          <p:nvPr/>
        </p:nvPicPr>
        <p:blipFill>
          <a:blip r:embed="rId2"/>
          <a:stretch>
            <a:fillRect/>
          </a:stretch>
        </p:blipFill>
        <p:spPr>
          <a:xfrm>
            <a:off x="5848232" y="-279843"/>
            <a:ext cx="495536" cy="999690"/>
          </a:xfrm>
          <a:prstGeom prst="rect">
            <a:avLst/>
          </a:prstGeom>
        </p:spPr>
      </p:pic>
      <p:sp>
        <p:nvSpPr>
          <p:cNvPr id="7" name="Rechthoek 6">
            <a:extLst>
              <a:ext uri="{FF2B5EF4-FFF2-40B4-BE49-F238E27FC236}">
                <a16:creationId xmlns:a16="http://schemas.microsoft.com/office/drawing/2014/main" id="{FDDFF509-C208-3E11-5619-A34A49558C3E}"/>
              </a:ext>
            </a:extLst>
          </p:cNvPr>
          <p:cNvSpPr/>
          <p:nvPr/>
        </p:nvSpPr>
        <p:spPr>
          <a:xfrm>
            <a:off x="10826885" y="6073565"/>
            <a:ext cx="992221" cy="778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317486" y="1981229"/>
            <a:ext cx="11557027" cy="340547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600"/>
          </a:p>
        </p:txBody>
      </p:sp>
      <p:sp>
        <p:nvSpPr>
          <p:cNvPr id="3" name="Vrije vorm 2"/>
          <p:cNvSpPr/>
          <p:nvPr/>
        </p:nvSpPr>
        <p:spPr>
          <a:xfrm>
            <a:off x="238377" y="2108133"/>
            <a:ext cx="10679954" cy="3479895"/>
          </a:xfrm>
          <a:custGeom>
            <a:avLst/>
            <a:gdLst>
              <a:gd name="connsiteX0" fmla="*/ 1018936 w 10679954"/>
              <a:gd name="connsiteY0" fmla="*/ 635095 h 3697410"/>
              <a:gd name="connsiteX1" fmla="*/ 879236 w 10679954"/>
              <a:gd name="connsiteY1" fmla="*/ 647795 h 3697410"/>
              <a:gd name="connsiteX2" fmla="*/ 1615836 w 10679954"/>
              <a:gd name="connsiteY2" fmla="*/ 228695 h 3697410"/>
              <a:gd name="connsiteX3" fmla="*/ 3343036 w 10679954"/>
              <a:gd name="connsiteY3" fmla="*/ 571595 h 3697410"/>
              <a:gd name="connsiteX4" fmla="*/ 4320936 w 10679954"/>
              <a:gd name="connsiteY4" fmla="*/ 63595 h 3697410"/>
              <a:gd name="connsiteX5" fmla="*/ 5324236 w 10679954"/>
              <a:gd name="connsiteY5" fmla="*/ 317595 h 3697410"/>
              <a:gd name="connsiteX6" fmla="*/ 6581536 w 10679954"/>
              <a:gd name="connsiteY6" fmla="*/ 95 h 3697410"/>
              <a:gd name="connsiteX7" fmla="*/ 7622936 w 10679954"/>
              <a:gd name="connsiteY7" fmla="*/ 355695 h 3697410"/>
              <a:gd name="connsiteX8" fmla="*/ 9375536 w 10679954"/>
              <a:gd name="connsiteY8" fmla="*/ 76295 h 3697410"/>
              <a:gd name="connsiteX9" fmla="*/ 10150236 w 10679954"/>
              <a:gd name="connsiteY9" fmla="*/ 495395 h 3697410"/>
              <a:gd name="connsiteX10" fmla="*/ 10480436 w 10679954"/>
              <a:gd name="connsiteY10" fmla="*/ 2400395 h 3697410"/>
              <a:gd name="connsiteX11" fmla="*/ 6962536 w 10679954"/>
              <a:gd name="connsiteY11" fmla="*/ 3594195 h 3697410"/>
              <a:gd name="connsiteX12" fmla="*/ 1971436 w 10679954"/>
              <a:gd name="connsiteY12" fmla="*/ 3581495 h 3697410"/>
              <a:gd name="connsiteX13" fmla="*/ 333136 w 10679954"/>
              <a:gd name="connsiteY13" fmla="*/ 3124295 h 3697410"/>
              <a:gd name="connsiteX14" fmla="*/ 2936 w 10679954"/>
              <a:gd name="connsiteY14" fmla="*/ 1714595 h 3697410"/>
              <a:gd name="connsiteX15" fmla="*/ 409336 w 10679954"/>
              <a:gd name="connsiteY15" fmla="*/ 1193895 h 369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79954" h="3697410">
                <a:moveTo>
                  <a:pt x="1018936" y="635095"/>
                </a:moveTo>
                <a:cubicBezTo>
                  <a:pt x="899344" y="675311"/>
                  <a:pt x="779753" y="715528"/>
                  <a:pt x="879236" y="647795"/>
                </a:cubicBezTo>
                <a:cubicBezTo>
                  <a:pt x="978719" y="580062"/>
                  <a:pt x="1205203" y="241395"/>
                  <a:pt x="1615836" y="228695"/>
                </a:cubicBezTo>
                <a:cubicBezTo>
                  <a:pt x="2026469" y="215995"/>
                  <a:pt x="2892186" y="599112"/>
                  <a:pt x="3343036" y="571595"/>
                </a:cubicBezTo>
                <a:cubicBezTo>
                  <a:pt x="3793886" y="544078"/>
                  <a:pt x="3990736" y="105928"/>
                  <a:pt x="4320936" y="63595"/>
                </a:cubicBezTo>
                <a:cubicBezTo>
                  <a:pt x="4651136" y="21262"/>
                  <a:pt x="4947469" y="328178"/>
                  <a:pt x="5324236" y="317595"/>
                </a:cubicBezTo>
                <a:cubicBezTo>
                  <a:pt x="5701003" y="307012"/>
                  <a:pt x="6198419" y="-6255"/>
                  <a:pt x="6581536" y="95"/>
                </a:cubicBezTo>
                <a:cubicBezTo>
                  <a:pt x="6964653" y="6445"/>
                  <a:pt x="7157270" y="342995"/>
                  <a:pt x="7622936" y="355695"/>
                </a:cubicBezTo>
                <a:cubicBezTo>
                  <a:pt x="8088602" y="368395"/>
                  <a:pt x="8954319" y="53012"/>
                  <a:pt x="9375536" y="76295"/>
                </a:cubicBezTo>
                <a:cubicBezTo>
                  <a:pt x="9796753" y="99578"/>
                  <a:pt x="9966086" y="108045"/>
                  <a:pt x="10150236" y="495395"/>
                </a:cubicBezTo>
                <a:cubicBezTo>
                  <a:pt x="10334386" y="882745"/>
                  <a:pt x="11011719" y="1883928"/>
                  <a:pt x="10480436" y="2400395"/>
                </a:cubicBezTo>
                <a:cubicBezTo>
                  <a:pt x="9949153" y="2916862"/>
                  <a:pt x="8380703" y="3397345"/>
                  <a:pt x="6962536" y="3594195"/>
                </a:cubicBezTo>
                <a:cubicBezTo>
                  <a:pt x="5544369" y="3791045"/>
                  <a:pt x="3076336" y="3659812"/>
                  <a:pt x="1971436" y="3581495"/>
                </a:cubicBezTo>
                <a:cubicBezTo>
                  <a:pt x="866536" y="3503178"/>
                  <a:pt x="661219" y="3435445"/>
                  <a:pt x="333136" y="3124295"/>
                </a:cubicBezTo>
                <a:cubicBezTo>
                  <a:pt x="5053" y="2813145"/>
                  <a:pt x="-9764" y="2036328"/>
                  <a:pt x="2936" y="1714595"/>
                </a:cubicBezTo>
                <a:cubicBezTo>
                  <a:pt x="15636" y="1392862"/>
                  <a:pt x="318319" y="1229878"/>
                  <a:pt x="409336" y="1193895"/>
                </a:cubicBezTo>
              </a:path>
            </a:pathLst>
          </a:custGeom>
          <a:noFill/>
          <a:ln w="12700">
            <a:solidFill>
              <a:srgbClr val="154273"/>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ianummer 3"/>
          <p:cNvSpPr>
            <a:spLocks noGrp="1"/>
          </p:cNvSpPr>
          <p:nvPr>
            <p:ph type="sldNum" sz="quarter" idx="16"/>
          </p:nvPr>
        </p:nvSpPr>
        <p:spPr>
          <a:xfrm>
            <a:off x="6553199" y="7019902"/>
            <a:ext cx="5005389" cy="322075"/>
          </a:xfrm>
        </p:spPr>
        <p:txBody>
          <a:bodyPr/>
          <a:lstStyle/>
          <a:p>
            <a:fld id="{EEC0F82C-4994-47DA-8D9B-99D78D224F6D}" type="slidenum">
              <a:rPr lang="en-GB" smtClean="0"/>
              <a:pPr/>
              <a:t>9</a:t>
            </a:fld>
            <a:endParaRPr lang="en-GB" dirty="0"/>
          </a:p>
        </p:txBody>
      </p:sp>
      <p:sp>
        <p:nvSpPr>
          <p:cNvPr id="8" name="Traan 7"/>
          <p:cNvSpPr/>
          <p:nvPr/>
        </p:nvSpPr>
        <p:spPr>
          <a:xfrm rot="433578">
            <a:off x="2510316" y="2905633"/>
            <a:ext cx="2090352" cy="2243835"/>
          </a:xfrm>
          <a:prstGeom prst="teardrop">
            <a:avLst>
              <a:gd name="adj" fmla="val 96541"/>
            </a:avLst>
          </a:prstGeom>
          <a:solidFill>
            <a:srgbClr val="15427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600"/>
          </a:p>
        </p:txBody>
      </p:sp>
      <p:sp>
        <p:nvSpPr>
          <p:cNvPr id="9" name="Traan 8"/>
          <p:cNvSpPr/>
          <p:nvPr/>
        </p:nvSpPr>
        <p:spPr>
          <a:xfrm rot="433578">
            <a:off x="4857326" y="2907013"/>
            <a:ext cx="2233555" cy="2214086"/>
          </a:xfrm>
          <a:prstGeom prst="teardrop">
            <a:avLst>
              <a:gd name="adj" fmla="val 96541"/>
            </a:avLst>
          </a:prstGeom>
          <a:solidFill>
            <a:srgbClr val="15427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600"/>
          </a:p>
        </p:txBody>
      </p:sp>
      <p:sp>
        <p:nvSpPr>
          <p:cNvPr id="10" name="Traan 9"/>
          <p:cNvSpPr/>
          <p:nvPr/>
        </p:nvSpPr>
        <p:spPr>
          <a:xfrm rot="433578">
            <a:off x="7442720" y="2936469"/>
            <a:ext cx="1923612" cy="2077768"/>
          </a:xfrm>
          <a:prstGeom prst="teardrop">
            <a:avLst>
              <a:gd name="adj" fmla="val 96541"/>
            </a:avLst>
          </a:prstGeom>
          <a:solidFill>
            <a:srgbClr val="15427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600"/>
          </a:p>
        </p:txBody>
      </p:sp>
      <p:sp>
        <p:nvSpPr>
          <p:cNvPr id="11" name="Traan 10"/>
          <p:cNvSpPr/>
          <p:nvPr/>
        </p:nvSpPr>
        <p:spPr>
          <a:xfrm rot="433578">
            <a:off x="9683095" y="2890641"/>
            <a:ext cx="1918019" cy="2057738"/>
          </a:xfrm>
          <a:prstGeom prst="teardrop">
            <a:avLst>
              <a:gd name="adj" fmla="val 96541"/>
            </a:avLst>
          </a:prstGeom>
          <a:solidFill>
            <a:srgbClr val="15427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600"/>
          </a:p>
        </p:txBody>
      </p:sp>
      <p:sp>
        <p:nvSpPr>
          <p:cNvPr id="12" name="Traan 11"/>
          <p:cNvSpPr/>
          <p:nvPr/>
        </p:nvSpPr>
        <p:spPr>
          <a:xfrm rot="433578">
            <a:off x="325208" y="2884948"/>
            <a:ext cx="1998325" cy="2284232"/>
          </a:xfrm>
          <a:prstGeom prst="teardrop">
            <a:avLst>
              <a:gd name="adj" fmla="val 96541"/>
            </a:avLst>
          </a:prstGeom>
          <a:solidFill>
            <a:srgbClr val="15427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600"/>
          </a:p>
        </p:txBody>
      </p:sp>
      <p:sp>
        <p:nvSpPr>
          <p:cNvPr id="13" name="Tekstvak 12"/>
          <p:cNvSpPr txBox="1"/>
          <p:nvPr/>
        </p:nvSpPr>
        <p:spPr>
          <a:xfrm>
            <a:off x="416604" y="3731515"/>
            <a:ext cx="2125598" cy="584775"/>
          </a:xfrm>
          <a:prstGeom prst="rect">
            <a:avLst/>
          </a:prstGeom>
          <a:noFill/>
        </p:spPr>
        <p:txBody>
          <a:bodyPr wrap="square" rtlCol="0">
            <a:spAutoFit/>
          </a:bodyPr>
          <a:lstStyle/>
          <a:p>
            <a:r>
              <a:rPr lang="nl-NL" sz="1600" b="1" dirty="0">
                <a:solidFill>
                  <a:schemeClr val="bg1"/>
                </a:solidFill>
              </a:rPr>
              <a:t>Beleids-voorbereiding</a:t>
            </a:r>
          </a:p>
        </p:txBody>
      </p:sp>
      <p:sp>
        <p:nvSpPr>
          <p:cNvPr id="14" name="Tekstvak 13"/>
          <p:cNvSpPr txBox="1"/>
          <p:nvPr/>
        </p:nvSpPr>
        <p:spPr>
          <a:xfrm>
            <a:off x="2613790" y="3683966"/>
            <a:ext cx="2242152" cy="830997"/>
          </a:xfrm>
          <a:prstGeom prst="rect">
            <a:avLst/>
          </a:prstGeom>
          <a:noFill/>
        </p:spPr>
        <p:txBody>
          <a:bodyPr wrap="square" rtlCol="0">
            <a:spAutoFit/>
          </a:bodyPr>
          <a:lstStyle/>
          <a:p>
            <a:r>
              <a:rPr lang="nl-NL" sz="1600" b="1" dirty="0">
                <a:solidFill>
                  <a:schemeClr val="bg1"/>
                </a:solidFill>
              </a:rPr>
              <a:t>Uitvoeringstoets &amp; </a:t>
            </a:r>
          </a:p>
          <a:p>
            <a:r>
              <a:rPr lang="nl-NL" sz="1600" b="1" dirty="0">
                <a:solidFill>
                  <a:schemeClr val="bg1"/>
                </a:solidFill>
              </a:rPr>
              <a:t>besluitvorming</a:t>
            </a:r>
          </a:p>
        </p:txBody>
      </p:sp>
      <p:sp>
        <p:nvSpPr>
          <p:cNvPr id="15" name="Tekstvak 14"/>
          <p:cNvSpPr txBox="1"/>
          <p:nvPr/>
        </p:nvSpPr>
        <p:spPr>
          <a:xfrm>
            <a:off x="5010470" y="3670417"/>
            <a:ext cx="2291398" cy="830997"/>
          </a:xfrm>
          <a:prstGeom prst="rect">
            <a:avLst/>
          </a:prstGeom>
          <a:noFill/>
        </p:spPr>
        <p:txBody>
          <a:bodyPr wrap="square" rtlCol="0">
            <a:spAutoFit/>
          </a:bodyPr>
          <a:lstStyle/>
          <a:p>
            <a:r>
              <a:rPr lang="nl-NL" sz="1600" b="1" dirty="0">
                <a:solidFill>
                  <a:schemeClr val="bg1"/>
                </a:solidFill>
              </a:rPr>
              <a:t>Inrichten </a:t>
            </a:r>
            <a:r>
              <a:rPr lang="nl-NL" sz="1600" b="1" dirty="0" err="1">
                <a:solidFill>
                  <a:schemeClr val="bg1"/>
                </a:solidFill>
              </a:rPr>
              <a:t>uitvoerings-processen</a:t>
            </a:r>
            <a:endParaRPr lang="nl-NL" sz="1600" b="1" dirty="0">
              <a:solidFill>
                <a:schemeClr val="bg1"/>
              </a:solidFill>
            </a:endParaRPr>
          </a:p>
        </p:txBody>
      </p:sp>
      <p:sp>
        <p:nvSpPr>
          <p:cNvPr id="16" name="Tekstvak 15"/>
          <p:cNvSpPr txBox="1"/>
          <p:nvPr/>
        </p:nvSpPr>
        <p:spPr>
          <a:xfrm>
            <a:off x="7482609" y="3514298"/>
            <a:ext cx="2024575" cy="830997"/>
          </a:xfrm>
          <a:prstGeom prst="rect">
            <a:avLst/>
          </a:prstGeom>
          <a:noFill/>
        </p:spPr>
        <p:txBody>
          <a:bodyPr wrap="square" rtlCol="0">
            <a:spAutoFit/>
          </a:bodyPr>
          <a:lstStyle/>
          <a:p>
            <a:r>
              <a:rPr lang="nl-NL" sz="1600" b="1" dirty="0">
                <a:solidFill>
                  <a:schemeClr val="bg1"/>
                </a:solidFill>
              </a:rPr>
              <a:t>Contact- momenten met burgers</a:t>
            </a:r>
          </a:p>
        </p:txBody>
      </p:sp>
      <p:sp>
        <p:nvSpPr>
          <p:cNvPr id="17" name="Tekstvak 16"/>
          <p:cNvSpPr txBox="1"/>
          <p:nvPr/>
        </p:nvSpPr>
        <p:spPr>
          <a:xfrm>
            <a:off x="10013309" y="3707685"/>
            <a:ext cx="1703554" cy="338555"/>
          </a:xfrm>
          <a:prstGeom prst="rect">
            <a:avLst/>
          </a:prstGeom>
          <a:noFill/>
        </p:spPr>
        <p:txBody>
          <a:bodyPr wrap="square" rtlCol="0">
            <a:spAutoFit/>
          </a:bodyPr>
          <a:lstStyle/>
          <a:p>
            <a:r>
              <a:rPr lang="nl-NL" sz="1600" b="1" dirty="0">
                <a:solidFill>
                  <a:schemeClr val="bg1"/>
                </a:solidFill>
              </a:rPr>
              <a:t>Evaluatie</a:t>
            </a:r>
          </a:p>
        </p:txBody>
      </p:sp>
      <p:sp>
        <p:nvSpPr>
          <p:cNvPr id="18" name="Ezelsoor 17"/>
          <p:cNvSpPr/>
          <p:nvPr/>
        </p:nvSpPr>
        <p:spPr>
          <a:xfrm rot="21261349">
            <a:off x="379732" y="2704941"/>
            <a:ext cx="1882371" cy="727463"/>
          </a:xfrm>
          <a:prstGeom prst="foldedCorner">
            <a:avLst/>
          </a:prstGeom>
          <a:ln>
            <a:solidFill>
              <a:srgbClr val="154273"/>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t"/>
          <a:lstStyle/>
          <a:p>
            <a:pPr algn="ctr"/>
            <a:r>
              <a:rPr lang="nl-NL" sz="1600" dirty="0"/>
              <a:t>Doenlijkheid meewegen</a:t>
            </a:r>
          </a:p>
        </p:txBody>
      </p:sp>
      <p:sp>
        <p:nvSpPr>
          <p:cNvPr id="19" name="Ezelsoor 18"/>
          <p:cNvSpPr/>
          <p:nvPr/>
        </p:nvSpPr>
        <p:spPr>
          <a:xfrm rot="21261349">
            <a:off x="2678343" y="2553036"/>
            <a:ext cx="1929487" cy="949474"/>
          </a:xfrm>
          <a:prstGeom prst="foldedCorner">
            <a:avLst/>
          </a:prstGeom>
          <a:ln>
            <a:solidFill>
              <a:srgbClr val="154273"/>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t"/>
          <a:lstStyle/>
          <a:p>
            <a:pPr algn="ctr"/>
            <a:r>
              <a:rPr lang="nl-NL" sz="1600" dirty="0"/>
              <a:t>Conclusies en overgebleven knelpunten</a:t>
            </a:r>
          </a:p>
        </p:txBody>
      </p:sp>
      <p:sp>
        <p:nvSpPr>
          <p:cNvPr id="20" name="Ezelsoor 19"/>
          <p:cNvSpPr/>
          <p:nvPr/>
        </p:nvSpPr>
        <p:spPr>
          <a:xfrm rot="499949">
            <a:off x="5167677" y="2243249"/>
            <a:ext cx="1907479" cy="1072836"/>
          </a:xfrm>
          <a:prstGeom prst="foldedCorner">
            <a:avLst/>
          </a:prstGeom>
          <a:solidFill>
            <a:schemeClr val="lt1"/>
          </a:solidFill>
          <a:ln>
            <a:solidFill>
              <a:srgbClr val="154273"/>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t"/>
          <a:lstStyle/>
          <a:p>
            <a:pPr algn="ctr"/>
            <a:r>
              <a:rPr lang="nl-NL" sz="1600" dirty="0">
                <a:solidFill>
                  <a:schemeClr val="tx1"/>
                </a:solidFill>
              </a:rPr>
              <a:t>Doenlijkheid meewegen bij inrichting uitvoering</a:t>
            </a:r>
          </a:p>
        </p:txBody>
      </p:sp>
      <p:sp>
        <p:nvSpPr>
          <p:cNvPr id="21" name="Ezelsoor 20"/>
          <p:cNvSpPr/>
          <p:nvPr/>
        </p:nvSpPr>
        <p:spPr>
          <a:xfrm rot="21355311">
            <a:off x="9643566" y="2456582"/>
            <a:ext cx="1886628" cy="847601"/>
          </a:xfrm>
          <a:prstGeom prst="foldedCorner">
            <a:avLst/>
          </a:prstGeom>
          <a:solidFill>
            <a:schemeClr val="lt1"/>
          </a:solidFill>
          <a:ln>
            <a:solidFill>
              <a:srgbClr val="154273"/>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t"/>
          <a:lstStyle/>
          <a:p>
            <a:pPr algn="ctr"/>
            <a:r>
              <a:rPr lang="nl-NL" sz="1600" dirty="0">
                <a:solidFill>
                  <a:schemeClr val="tx1"/>
                </a:solidFill>
              </a:rPr>
              <a:t>Doenvermogen in invoeringstoets</a:t>
            </a:r>
          </a:p>
        </p:txBody>
      </p:sp>
      <p:sp>
        <p:nvSpPr>
          <p:cNvPr id="22" name="Ezelsoor 21"/>
          <p:cNvSpPr/>
          <p:nvPr/>
        </p:nvSpPr>
        <p:spPr>
          <a:xfrm rot="499949">
            <a:off x="7481861" y="2315170"/>
            <a:ext cx="1936539" cy="1030594"/>
          </a:xfrm>
          <a:prstGeom prst="foldedCorner">
            <a:avLst/>
          </a:prstGeom>
          <a:solidFill>
            <a:schemeClr val="lt1"/>
          </a:solidFill>
          <a:ln>
            <a:solidFill>
              <a:srgbClr val="154273"/>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t"/>
          <a:lstStyle/>
          <a:p>
            <a:pPr algn="ctr"/>
            <a:r>
              <a:rPr lang="nl-NL" sz="1600" dirty="0">
                <a:solidFill>
                  <a:schemeClr val="tx1"/>
                </a:solidFill>
              </a:rPr>
              <a:t>Laag doenvermogen herkennen en er mee omgaan</a:t>
            </a:r>
          </a:p>
        </p:txBody>
      </p:sp>
      <p:sp>
        <p:nvSpPr>
          <p:cNvPr id="24" name="Titel 4"/>
          <p:cNvSpPr>
            <a:spLocks noGrp="1"/>
          </p:cNvSpPr>
          <p:nvPr>
            <p:ph type="title"/>
          </p:nvPr>
        </p:nvSpPr>
        <p:spPr>
          <a:xfrm>
            <a:off x="407827" y="964226"/>
            <a:ext cx="11376346" cy="759066"/>
          </a:xfrm>
        </p:spPr>
        <p:txBody>
          <a:bodyPr>
            <a:noAutofit/>
          </a:bodyPr>
          <a:lstStyle/>
          <a:p>
            <a:pPr algn="ctr">
              <a:lnSpc>
                <a:spcPct val="100000"/>
              </a:lnSpc>
            </a:pPr>
            <a:r>
              <a:rPr lang="nl-NL" sz="2800" b="1" dirty="0">
                <a:solidFill>
                  <a:srgbClr val="154273"/>
                </a:solidFill>
              </a:rPr>
              <a:t>Wanneer houd je rekening met doenvermogen?</a:t>
            </a:r>
          </a:p>
        </p:txBody>
      </p:sp>
      <p:sp>
        <p:nvSpPr>
          <p:cNvPr id="25" name="Vrije vorm 24"/>
          <p:cNvSpPr/>
          <p:nvPr/>
        </p:nvSpPr>
        <p:spPr>
          <a:xfrm rot="17062410">
            <a:off x="3110231" y="5477713"/>
            <a:ext cx="117241" cy="87560"/>
          </a:xfrm>
          <a:custGeom>
            <a:avLst/>
            <a:gdLst>
              <a:gd name="connsiteX0" fmla="*/ 0 w 101600"/>
              <a:gd name="connsiteY0" fmla="*/ 139746 h 152446"/>
              <a:gd name="connsiteX1" fmla="*/ 25400 w 101600"/>
              <a:gd name="connsiteY1" fmla="*/ 46 h 152446"/>
              <a:gd name="connsiteX2" fmla="*/ 101600 w 101600"/>
              <a:gd name="connsiteY2" fmla="*/ 152446 h 152446"/>
            </a:gdLst>
            <a:ahLst/>
            <a:cxnLst>
              <a:cxn ang="0">
                <a:pos x="connsiteX0" y="connsiteY0"/>
              </a:cxn>
              <a:cxn ang="0">
                <a:pos x="connsiteX1" y="connsiteY1"/>
              </a:cxn>
              <a:cxn ang="0">
                <a:pos x="connsiteX2" y="connsiteY2"/>
              </a:cxn>
            </a:cxnLst>
            <a:rect l="l" t="t" r="r" b="b"/>
            <a:pathLst>
              <a:path w="101600" h="152446">
                <a:moveTo>
                  <a:pt x="0" y="139746"/>
                </a:moveTo>
                <a:cubicBezTo>
                  <a:pt x="4233" y="68837"/>
                  <a:pt x="8467" y="-2071"/>
                  <a:pt x="25400" y="46"/>
                </a:cubicBezTo>
                <a:cubicBezTo>
                  <a:pt x="42333" y="2163"/>
                  <a:pt x="101600" y="118579"/>
                  <a:pt x="101600" y="152446"/>
                </a:cubicBezTo>
              </a:path>
            </a:pathLst>
          </a:custGeom>
          <a:noFill/>
          <a:ln w="12700">
            <a:solidFill>
              <a:srgbClr val="F08C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Vrije vorm 25"/>
          <p:cNvSpPr/>
          <p:nvPr/>
        </p:nvSpPr>
        <p:spPr>
          <a:xfrm rot="4537590" flipH="1">
            <a:off x="2072282" y="2294396"/>
            <a:ext cx="117241" cy="87560"/>
          </a:xfrm>
          <a:custGeom>
            <a:avLst/>
            <a:gdLst>
              <a:gd name="connsiteX0" fmla="*/ 0 w 101600"/>
              <a:gd name="connsiteY0" fmla="*/ 139746 h 152446"/>
              <a:gd name="connsiteX1" fmla="*/ 25400 w 101600"/>
              <a:gd name="connsiteY1" fmla="*/ 46 h 152446"/>
              <a:gd name="connsiteX2" fmla="*/ 101600 w 101600"/>
              <a:gd name="connsiteY2" fmla="*/ 152446 h 152446"/>
            </a:gdLst>
            <a:ahLst/>
            <a:cxnLst>
              <a:cxn ang="0">
                <a:pos x="connsiteX0" y="connsiteY0"/>
              </a:cxn>
              <a:cxn ang="0">
                <a:pos x="connsiteX1" y="connsiteY1"/>
              </a:cxn>
              <a:cxn ang="0">
                <a:pos x="connsiteX2" y="connsiteY2"/>
              </a:cxn>
            </a:cxnLst>
            <a:rect l="l" t="t" r="r" b="b"/>
            <a:pathLst>
              <a:path w="101600" h="152446">
                <a:moveTo>
                  <a:pt x="0" y="139746"/>
                </a:moveTo>
                <a:cubicBezTo>
                  <a:pt x="4233" y="68837"/>
                  <a:pt x="8467" y="-2071"/>
                  <a:pt x="25400" y="46"/>
                </a:cubicBezTo>
                <a:cubicBezTo>
                  <a:pt x="42333" y="2163"/>
                  <a:pt x="101600" y="118579"/>
                  <a:pt x="101600" y="152446"/>
                </a:cubicBezTo>
              </a:path>
            </a:pathLst>
          </a:custGeom>
          <a:noFill/>
          <a:ln w="12700">
            <a:solidFill>
              <a:srgbClr val="F08C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Vrije vorm 26"/>
          <p:cNvSpPr/>
          <p:nvPr/>
        </p:nvSpPr>
        <p:spPr>
          <a:xfrm rot="4537590" flipH="1">
            <a:off x="4542610" y="2100958"/>
            <a:ext cx="117241" cy="87560"/>
          </a:xfrm>
          <a:custGeom>
            <a:avLst/>
            <a:gdLst>
              <a:gd name="connsiteX0" fmla="*/ 0 w 101600"/>
              <a:gd name="connsiteY0" fmla="*/ 139746 h 152446"/>
              <a:gd name="connsiteX1" fmla="*/ 25400 w 101600"/>
              <a:gd name="connsiteY1" fmla="*/ 46 h 152446"/>
              <a:gd name="connsiteX2" fmla="*/ 101600 w 101600"/>
              <a:gd name="connsiteY2" fmla="*/ 152446 h 152446"/>
            </a:gdLst>
            <a:ahLst/>
            <a:cxnLst>
              <a:cxn ang="0">
                <a:pos x="connsiteX0" y="connsiteY0"/>
              </a:cxn>
              <a:cxn ang="0">
                <a:pos x="connsiteX1" y="connsiteY1"/>
              </a:cxn>
              <a:cxn ang="0">
                <a:pos x="connsiteX2" y="connsiteY2"/>
              </a:cxn>
            </a:cxnLst>
            <a:rect l="l" t="t" r="r" b="b"/>
            <a:pathLst>
              <a:path w="101600" h="152446">
                <a:moveTo>
                  <a:pt x="0" y="139746"/>
                </a:moveTo>
                <a:cubicBezTo>
                  <a:pt x="4233" y="68837"/>
                  <a:pt x="8467" y="-2071"/>
                  <a:pt x="25400" y="46"/>
                </a:cubicBezTo>
                <a:cubicBezTo>
                  <a:pt x="42333" y="2163"/>
                  <a:pt x="101600" y="118579"/>
                  <a:pt x="101600" y="152446"/>
                </a:cubicBezTo>
              </a:path>
            </a:pathLst>
          </a:custGeom>
          <a:noFill/>
          <a:ln w="12700">
            <a:solidFill>
              <a:srgbClr val="F08C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Vrije vorm 27"/>
          <p:cNvSpPr/>
          <p:nvPr/>
        </p:nvSpPr>
        <p:spPr>
          <a:xfrm rot="4537590" flipH="1">
            <a:off x="6771283" y="2042983"/>
            <a:ext cx="117241" cy="87560"/>
          </a:xfrm>
          <a:custGeom>
            <a:avLst/>
            <a:gdLst>
              <a:gd name="connsiteX0" fmla="*/ 0 w 101600"/>
              <a:gd name="connsiteY0" fmla="*/ 139746 h 152446"/>
              <a:gd name="connsiteX1" fmla="*/ 25400 w 101600"/>
              <a:gd name="connsiteY1" fmla="*/ 46 h 152446"/>
              <a:gd name="connsiteX2" fmla="*/ 101600 w 101600"/>
              <a:gd name="connsiteY2" fmla="*/ 152446 h 152446"/>
            </a:gdLst>
            <a:ahLst/>
            <a:cxnLst>
              <a:cxn ang="0">
                <a:pos x="connsiteX0" y="connsiteY0"/>
              </a:cxn>
              <a:cxn ang="0">
                <a:pos x="connsiteX1" y="connsiteY1"/>
              </a:cxn>
              <a:cxn ang="0">
                <a:pos x="connsiteX2" y="connsiteY2"/>
              </a:cxn>
            </a:cxnLst>
            <a:rect l="l" t="t" r="r" b="b"/>
            <a:pathLst>
              <a:path w="101600" h="152446">
                <a:moveTo>
                  <a:pt x="0" y="139746"/>
                </a:moveTo>
                <a:cubicBezTo>
                  <a:pt x="4233" y="68837"/>
                  <a:pt x="8467" y="-2071"/>
                  <a:pt x="25400" y="46"/>
                </a:cubicBezTo>
                <a:cubicBezTo>
                  <a:pt x="42333" y="2163"/>
                  <a:pt x="101600" y="118579"/>
                  <a:pt x="101600" y="152446"/>
                </a:cubicBezTo>
              </a:path>
            </a:pathLst>
          </a:custGeom>
          <a:noFill/>
          <a:ln w="12700">
            <a:solidFill>
              <a:srgbClr val="F08C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Vrije vorm 28"/>
          <p:cNvSpPr/>
          <p:nvPr/>
        </p:nvSpPr>
        <p:spPr>
          <a:xfrm rot="5586912" flipH="1">
            <a:off x="10047101" y="2196632"/>
            <a:ext cx="117241" cy="87560"/>
          </a:xfrm>
          <a:custGeom>
            <a:avLst/>
            <a:gdLst>
              <a:gd name="connsiteX0" fmla="*/ 0 w 101600"/>
              <a:gd name="connsiteY0" fmla="*/ 139746 h 152446"/>
              <a:gd name="connsiteX1" fmla="*/ 25400 w 101600"/>
              <a:gd name="connsiteY1" fmla="*/ 46 h 152446"/>
              <a:gd name="connsiteX2" fmla="*/ 101600 w 101600"/>
              <a:gd name="connsiteY2" fmla="*/ 152446 h 152446"/>
            </a:gdLst>
            <a:ahLst/>
            <a:cxnLst>
              <a:cxn ang="0">
                <a:pos x="connsiteX0" y="connsiteY0"/>
              </a:cxn>
              <a:cxn ang="0">
                <a:pos x="connsiteX1" y="connsiteY1"/>
              </a:cxn>
              <a:cxn ang="0">
                <a:pos x="connsiteX2" y="connsiteY2"/>
              </a:cxn>
            </a:cxnLst>
            <a:rect l="l" t="t" r="r" b="b"/>
            <a:pathLst>
              <a:path w="101600" h="152446">
                <a:moveTo>
                  <a:pt x="0" y="139746"/>
                </a:moveTo>
                <a:cubicBezTo>
                  <a:pt x="4233" y="68837"/>
                  <a:pt x="8467" y="-2071"/>
                  <a:pt x="25400" y="46"/>
                </a:cubicBezTo>
                <a:cubicBezTo>
                  <a:pt x="42333" y="2163"/>
                  <a:pt x="101600" y="118579"/>
                  <a:pt x="101600" y="152446"/>
                </a:cubicBezTo>
              </a:path>
            </a:pathLst>
          </a:custGeom>
          <a:noFill/>
          <a:ln w="12700">
            <a:solidFill>
              <a:srgbClr val="F08C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a:extLst>
              <a:ext uri="{FF2B5EF4-FFF2-40B4-BE49-F238E27FC236}">
                <a16:creationId xmlns:a16="http://schemas.microsoft.com/office/drawing/2014/main" id="{4E6C8A5B-D587-C11F-9CFF-9C1EFCF39965}"/>
              </a:ext>
            </a:extLst>
          </p:cNvPr>
          <p:cNvSpPr/>
          <p:nvPr/>
        </p:nvSpPr>
        <p:spPr>
          <a:xfrm>
            <a:off x="10826885" y="6083293"/>
            <a:ext cx="992221" cy="778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F587D4A1-CEBD-6D23-A112-5824C8CE4C8C}"/>
              </a:ext>
            </a:extLst>
          </p:cNvPr>
          <p:cNvPicPr>
            <a:picLocks noChangeAspect="1"/>
          </p:cNvPicPr>
          <p:nvPr/>
        </p:nvPicPr>
        <p:blipFill>
          <a:blip r:embed="rId3"/>
          <a:stretch>
            <a:fillRect/>
          </a:stretch>
        </p:blipFill>
        <p:spPr>
          <a:xfrm>
            <a:off x="5848232" y="-279843"/>
            <a:ext cx="495536" cy="999690"/>
          </a:xfrm>
          <a:prstGeom prst="rect">
            <a:avLst/>
          </a:prstGeom>
        </p:spPr>
      </p:pic>
    </p:spTree>
    <p:extLst>
      <p:ext uri="{BB962C8B-B14F-4D97-AF65-F5344CB8AC3E}">
        <p14:creationId xmlns:p14="http://schemas.microsoft.com/office/powerpoint/2010/main" val="293838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1" nodeType="afterEffect">
                                  <p:stCondLst>
                                    <p:cond delay="350"/>
                                  </p:stCondLst>
                                  <p:childTnLst>
                                    <p:set>
                                      <p:cBhvr>
                                        <p:cTn id="9" dur="1" fill="hold">
                                          <p:stCondLst>
                                            <p:cond delay="0"/>
                                          </p:stCondLst>
                                        </p:cTn>
                                        <p:tgtEl>
                                          <p:spTgt spid="26"/>
                                        </p:tgtEl>
                                        <p:attrNameLst>
                                          <p:attrName>style.visibility</p:attrName>
                                        </p:attrNameLst>
                                      </p:cBhvr>
                                      <p:to>
                                        <p:strVal val="hidden"/>
                                      </p:to>
                                    </p:set>
                                  </p:childTnLst>
                                </p:cTn>
                              </p:par>
                            </p:childTnLst>
                          </p:cTn>
                        </p:par>
                        <p:par>
                          <p:cTn id="10" fill="hold">
                            <p:stCondLst>
                              <p:cond delay="350"/>
                            </p:stCondLst>
                            <p:childTnLst>
                              <p:par>
                                <p:cTn id="11" presetID="1" presetClass="entr" presetSubtype="0" fill="hold" grpId="0" nodeType="afterEffect">
                                  <p:stCondLst>
                                    <p:cond delay="350"/>
                                  </p:stCondLst>
                                  <p:childTnLst>
                                    <p:set>
                                      <p:cBhvr>
                                        <p:cTn id="12" dur="1" fill="hold">
                                          <p:stCondLst>
                                            <p:cond delay="0"/>
                                          </p:stCondLst>
                                        </p:cTn>
                                        <p:tgtEl>
                                          <p:spTgt spid="27"/>
                                        </p:tgtEl>
                                        <p:attrNameLst>
                                          <p:attrName>style.visibility</p:attrName>
                                        </p:attrNameLst>
                                      </p:cBhvr>
                                      <p:to>
                                        <p:strVal val="visible"/>
                                      </p:to>
                                    </p:set>
                                  </p:childTnLst>
                                </p:cTn>
                              </p:par>
                            </p:childTnLst>
                          </p:cTn>
                        </p:par>
                        <p:par>
                          <p:cTn id="13" fill="hold">
                            <p:stCondLst>
                              <p:cond delay="700"/>
                            </p:stCondLst>
                            <p:childTnLst>
                              <p:par>
                                <p:cTn id="14" presetID="1" presetClass="exit" presetSubtype="0" fill="hold" grpId="1" nodeType="afterEffect">
                                  <p:stCondLst>
                                    <p:cond delay="350"/>
                                  </p:stCondLst>
                                  <p:childTnLst>
                                    <p:set>
                                      <p:cBhvr>
                                        <p:cTn id="15" dur="1" fill="hold">
                                          <p:stCondLst>
                                            <p:cond delay="0"/>
                                          </p:stCondLst>
                                        </p:cTn>
                                        <p:tgtEl>
                                          <p:spTgt spid="27"/>
                                        </p:tgtEl>
                                        <p:attrNameLst>
                                          <p:attrName>style.visibility</p:attrName>
                                        </p:attrNameLst>
                                      </p:cBhvr>
                                      <p:to>
                                        <p:strVal val="hidden"/>
                                      </p:to>
                                    </p:set>
                                  </p:childTnLst>
                                </p:cTn>
                              </p:par>
                            </p:childTnLst>
                          </p:cTn>
                        </p:par>
                        <p:par>
                          <p:cTn id="16" fill="hold">
                            <p:stCondLst>
                              <p:cond delay="1050"/>
                            </p:stCondLst>
                            <p:childTnLst>
                              <p:par>
                                <p:cTn id="17" presetID="1" presetClass="entr" presetSubtype="0" fill="hold" grpId="0" nodeType="afterEffect">
                                  <p:stCondLst>
                                    <p:cond delay="350"/>
                                  </p:stCondLst>
                                  <p:childTnLst>
                                    <p:set>
                                      <p:cBhvr>
                                        <p:cTn id="18" dur="1" fill="hold">
                                          <p:stCondLst>
                                            <p:cond delay="0"/>
                                          </p:stCondLst>
                                        </p:cTn>
                                        <p:tgtEl>
                                          <p:spTgt spid="28"/>
                                        </p:tgtEl>
                                        <p:attrNameLst>
                                          <p:attrName>style.visibility</p:attrName>
                                        </p:attrNameLst>
                                      </p:cBhvr>
                                      <p:to>
                                        <p:strVal val="visible"/>
                                      </p:to>
                                    </p:set>
                                  </p:childTnLst>
                                </p:cTn>
                              </p:par>
                            </p:childTnLst>
                          </p:cTn>
                        </p:par>
                        <p:par>
                          <p:cTn id="19" fill="hold">
                            <p:stCondLst>
                              <p:cond delay="1400"/>
                            </p:stCondLst>
                            <p:childTnLst>
                              <p:par>
                                <p:cTn id="20" presetID="1" presetClass="exit" presetSubtype="0" fill="hold" grpId="1" nodeType="afterEffect">
                                  <p:stCondLst>
                                    <p:cond delay="350"/>
                                  </p:stCondLst>
                                  <p:childTnLst>
                                    <p:set>
                                      <p:cBhvr>
                                        <p:cTn id="21" dur="1" fill="hold">
                                          <p:stCondLst>
                                            <p:cond delay="0"/>
                                          </p:stCondLst>
                                        </p:cTn>
                                        <p:tgtEl>
                                          <p:spTgt spid="28"/>
                                        </p:tgtEl>
                                        <p:attrNameLst>
                                          <p:attrName>style.visibility</p:attrName>
                                        </p:attrNameLst>
                                      </p:cBhvr>
                                      <p:to>
                                        <p:strVal val="hidden"/>
                                      </p:to>
                                    </p:set>
                                  </p:childTnLst>
                                </p:cTn>
                              </p:par>
                            </p:childTnLst>
                          </p:cTn>
                        </p:par>
                        <p:par>
                          <p:cTn id="22" fill="hold">
                            <p:stCondLst>
                              <p:cond delay="1750"/>
                            </p:stCondLst>
                            <p:childTnLst>
                              <p:par>
                                <p:cTn id="23" presetID="1" presetClass="entr" presetSubtype="0" fill="hold" grpId="0" nodeType="afterEffect">
                                  <p:stCondLst>
                                    <p:cond delay="350"/>
                                  </p:stCondLst>
                                  <p:childTnLst>
                                    <p:set>
                                      <p:cBhvr>
                                        <p:cTn id="24" dur="1" fill="hold">
                                          <p:stCondLst>
                                            <p:cond delay="0"/>
                                          </p:stCondLst>
                                        </p:cTn>
                                        <p:tgtEl>
                                          <p:spTgt spid="29"/>
                                        </p:tgtEl>
                                        <p:attrNameLst>
                                          <p:attrName>style.visibility</p:attrName>
                                        </p:attrNameLst>
                                      </p:cBhvr>
                                      <p:to>
                                        <p:strVal val="visible"/>
                                      </p:to>
                                    </p:set>
                                  </p:childTnLst>
                                </p:cTn>
                              </p:par>
                            </p:childTnLst>
                          </p:cTn>
                        </p:par>
                        <p:par>
                          <p:cTn id="25" fill="hold">
                            <p:stCondLst>
                              <p:cond delay="2100"/>
                            </p:stCondLst>
                            <p:childTnLst>
                              <p:par>
                                <p:cTn id="26" presetID="1" presetClass="exit" presetSubtype="0" fill="hold" grpId="1" nodeType="afterEffect">
                                  <p:stCondLst>
                                    <p:cond delay="350"/>
                                  </p:stCondLst>
                                  <p:childTnLst>
                                    <p:set>
                                      <p:cBhvr>
                                        <p:cTn id="27" dur="1" fill="hold">
                                          <p:stCondLst>
                                            <p:cond delay="0"/>
                                          </p:stCondLst>
                                        </p:cTn>
                                        <p:tgtEl>
                                          <p:spTgt spid="29"/>
                                        </p:tgtEl>
                                        <p:attrNameLst>
                                          <p:attrName>style.visibility</p:attrName>
                                        </p:attrNameLst>
                                      </p:cBhvr>
                                      <p:to>
                                        <p:strVal val="hidden"/>
                                      </p:to>
                                    </p:set>
                                  </p:childTnLst>
                                </p:cTn>
                              </p:par>
                            </p:childTnLst>
                          </p:cTn>
                        </p:par>
                        <p:par>
                          <p:cTn id="28" fill="hold">
                            <p:stCondLst>
                              <p:cond delay="2450"/>
                            </p:stCondLst>
                            <p:childTnLst>
                              <p:par>
                                <p:cTn id="29" presetID="1" presetClass="entr" presetSubtype="0" fill="hold" grpId="0" nodeType="afterEffect">
                                  <p:stCondLst>
                                    <p:cond delay="350"/>
                                  </p:stCondLst>
                                  <p:childTnLst>
                                    <p:set>
                                      <p:cBhvr>
                                        <p:cTn id="30" dur="1" fill="hold">
                                          <p:stCondLst>
                                            <p:cond delay="0"/>
                                          </p:stCondLst>
                                        </p:cTn>
                                        <p:tgtEl>
                                          <p:spTgt spid="25"/>
                                        </p:tgtEl>
                                        <p:attrNameLst>
                                          <p:attrName>style.visibility</p:attrName>
                                        </p:attrNameLst>
                                      </p:cBhvr>
                                      <p:to>
                                        <p:strVal val="visible"/>
                                      </p:to>
                                    </p:set>
                                  </p:childTnLst>
                                </p:cTn>
                              </p:par>
                            </p:childTnLst>
                          </p:cTn>
                        </p:par>
                        <p:par>
                          <p:cTn id="31" fill="hold">
                            <p:stCondLst>
                              <p:cond delay="2800"/>
                            </p:stCondLst>
                            <p:childTnLst>
                              <p:par>
                                <p:cTn id="32" presetID="1" presetClass="exit" presetSubtype="0" fill="hold" grpId="1" nodeType="afterEffect">
                                  <p:stCondLst>
                                    <p:cond delay="350"/>
                                  </p:stCondLst>
                                  <p:childTnLst>
                                    <p:set>
                                      <p:cBhvr>
                                        <p:cTn id="33"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686b5d1913aaaf4f47ac6d907c661dafd3bcadcb"/>
</p:tagLst>
</file>

<file path=ppt/theme/theme1.xml><?xml version="1.0" encoding="utf-8"?>
<a:theme xmlns:a="http://schemas.openxmlformats.org/drawingml/2006/main" name="UWV December 2021">
  <a:themeElements>
    <a:clrScheme name="UWV2019">
      <a:dk1>
        <a:srgbClr val="000000"/>
      </a:dk1>
      <a:lt1>
        <a:srgbClr val="FFFFFF"/>
      </a:lt1>
      <a:dk2>
        <a:srgbClr val="0078D2"/>
      </a:dk2>
      <a:lt2>
        <a:srgbClr val="B9E2FF"/>
      </a:lt2>
      <a:accent1>
        <a:srgbClr val="0078D2"/>
      </a:accent1>
      <a:accent2>
        <a:srgbClr val="003282"/>
      </a:accent2>
      <a:accent3>
        <a:srgbClr val="C4D600"/>
      </a:accent3>
      <a:accent4>
        <a:srgbClr val="BE0028"/>
      </a:accent4>
      <a:accent5>
        <a:srgbClr val="F08C00"/>
      </a:accent5>
      <a:accent6>
        <a:srgbClr val="687A00"/>
      </a:accent6>
      <a:hlink>
        <a:srgbClr val="0078D2"/>
      </a:hlink>
      <a:folHlink>
        <a:srgbClr val="003282"/>
      </a:folHlink>
    </a:clrScheme>
    <a:fontScheme name="UWV">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UWV blauw">
      <a:srgbClr val="0078D2"/>
    </a:custClr>
    <a:custClr name="UWV donker blauw">
      <a:srgbClr val="003383"/>
    </a:custClr>
    <a:custClr name="UWV lichtgroen">
      <a:srgbClr val="C4D600"/>
    </a:custClr>
    <a:custClr name="UWV rood">
      <a:srgbClr val="BD0027"/>
    </a:custClr>
    <a:custClr name="UWV oranje">
      <a:srgbClr val="F08C00"/>
    </a:custClr>
    <a:custClr name="UWV groen">
      <a:srgbClr val="687A00"/>
    </a:custClr>
    <a:custClr name="UWV lichtblauw">
      <a:srgbClr val="B9E2FF"/>
    </a:custClr>
    <a:custClr name="UWV grijs">
      <a:srgbClr val="999999"/>
    </a:custClr>
    <a:custClr name="UWV donkergrijs">
      <a:srgbClr val="444444"/>
    </a:custClr>
    <a:custClr>
      <a:srgbClr val="FFFFFF"/>
    </a:custClr>
    <a:custClr name="UWV blauw 50%">
      <a:srgbClr val="7FBBE8"/>
    </a:custClr>
    <a:custClr name="UWV donker blauw 50%">
      <a:srgbClr val="7F98C0"/>
    </a:custClr>
    <a:custClr name="UWV lichtgroen 50%">
      <a:srgbClr val="E1EA7F"/>
    </a:custClr>
    <a:custClr name="UWV rood 50%">
      <a:srgbClr val="DE7F93"/>
    </a:custClr>
    <a:custClr name="UWV oranje 50%">
      <a:srgbClr val="F7C57F"/>
    </a:custClr>
    <a:custClr name="UWV groen 50%">
      <a:srgbClr val="B3BC7F"/>
    </a:custClr>
    <a:custClr name="UWV lichtblauw 50%">
      <a:srgbClr val="DCF0FF"/>
    </a:custClr>
    <a:custClr name="UWV grijs 50%">
      <a:srgbClr val="CCCCCC"/>
    </a:custClr>
    <a:custClr name="UWV donkergrijs 50%">
      <a:srgbClr val="A1A1A1"/>
    </a:custClr>
    <a:custClr>
      <a:srgbClr val="FFFFFF"/>
    </a:custClr>
    <a:custClr name="UWV lichtgrijs">
      <a:srgbClr val="F5F5F5"/>
    </a:custClr>
    <a:custClr name="Wit">
      <a:srgbClr val="FFFFFF"/>
    </a:custClr>
    <a:custClr name="Zwart">
      <a:srgbClr val="000000"/>
    </a:custClr>
  </a:custClrLst>
  <a:extLst>
    <a:ext uri="{05A4C25C-085E-4340-85A3-A5531E510DB2}">
      <thm15:themeFamily xmlns:thm15="http://schemas.microsoft.com/office/thememl/2012/main" name="UWV_PPT_16x9_Referentie_20211209.pptx" id="{DCB99ADC-E288-48CE-B6AD-7120EBCB44AA}" vid="{8F1BF982-5E83-493E-BF4A-7ECE8A5E423D}"/>
    </a:ext>
  </a:extLst>
</a:theme>
</file>

<file path=ppt/theme/theme2.xml><?xml version="1.0" encoding="utf-8"?>
<a:theme xmlns:a="http://schemas.openxmlformats.org/drawingml/2006/main" name="UWV Januari 2019">
  <a:themeElements>
    <a:clrScheme name="UWV2019">
      <a:dk1>
        <a:srgbClr val="000000"/>
      </a:dk1>
      <a:lt1>
        <a:srgbClr val="FFFFFF"/>
      </a:lt1>
      <a:dk2>
        <a:srgbClr val="0078D2"/>
      </a:dk2>
      <a:lt2>
        <a:srgbClr val="B9E2FF"/>
      </a:lt2>
      <a:accent1>
        <a:srgbClr val="0078D2"/>
      </a:accent1>
      <a:accent2>
        <a:srgbClr val="003282"/>
      </a:accent2>
      <a:accent3>
        <a:srgbClr val="C4D600"/>
      </a:accent3>
      <a:accent4>
        <a:srgbClr val="BE0028"/>
      </a:accent4>
      <a:accent5>
        <a:srgbClr val="F08C00"/>
      </a:accent5>
      <a:accent6>
        <a:srgbClr val="687A00"/>
      </a:accent6>
      <a:hlink>
        <a:srgbClr val="0078D2"/>
      </a:hlink>
      <a:folHlink>
        <a:srgbClr val="003282"/>
      </a:folHlink>
    </a:clrScheme>
    <a:fontScheme name="UWV">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UWV blauw">
      <a:srgbClr val="0078D2"/>
    </a:custClr>
    <a:custClr name="UWV donker blauw">
      <a:srgbClr val="003383"/>
    </a:custClr>
    <a:custClr name="UWV lichtgroen">
      <a:srgbClr val="C4D600"/>
    </a:custClr>
    <a:custClr name="UWV rood">
      <a:srgbClr val="BD0027"/>
    </a:custClr>
    <a:custClr name="UWV oranje">
      <a:srgbClr val="F08C00"/>
    </a:custClr>
    <a:custClr name="UWV groen">
      <a:srgbClr val="687A00"/>
    </a:custClr>
    <a:custClr name="UWV lichtblauw">
      <a:srgbClr val="B9E2FF"/>
    </a:custClr>
    <a:custClr name="UWV grijs">
      <a:srgbClr val="999999"/>
    </a:custClr>
    <a:custClr name="UWV donkergrijs">
      <a:srgbClr val="444444"/>
    </a:custClr>
    <a:custClr>
      <a:srgbClr val="FFFFFF"/>
    </a:custClr>
    <a:custClr name="UWV blauw 50%">
      <a:srgbClr val="7FBBE8"/>
    </a:custClr>
    <a:custClr name="UWV donker blauw 50%">
      <a:srgbClr val="7F98C0"/>
    </a:custClr>
    <a:custClr name="UWV lichtgroen 50%">
      <a:srgbClr val="E1EA7F"/>
    </a:custClr>
    <a:custClr name="UWV rood 50%">
      <a:srgbClr val="DE7F93"/>
    </a:custClr>
    <a:custClr name="UWV oranje 50%">
      <a:srgbClr val="F7C57F"/>
    </a:custClr>
    <a:custClr name="UWV groen 50%">
      <a:srgbClr val="B3BC7F"/>
    </a:custClr>
    <a:custClr name="UWV lichtblauw 50%">
      <a:srgbClr val="DCF0FF"/>
    </a:custClr>
    <a:custClr name="UWV grijs 50%">
      <a:srgbClr val="CCCCCC"/>
    </a:custClr>
    <a:custClr name="UWV donkergrijs 50%">
      <a:srgbClr val="A1A1A1"/>
    </a:custClr>
    <a:custClr>
      <a:srgbClr val="FFFFFF"/>
    </a:custClr>
    <a:custClr name="UWV lichtgrijs">
      <a:srgbClr val="F5F5F5"/>
    </a:custClr>
    <a:custClr name="Wit">
      <a:srgbClr val="FFFFFF"/>
    </a:custClr>
    <a:custClr name="Zwart">
      <a:srgbClr val="000000"/>
    </a:custClr>
  </a:custClrLst>
  <a:extLst>
    <a:ext uri="{05A4C25C-085E-4340-85A3-A5531E510DB2}">
      <thm15:themeFamily xmlns:thm15="http://schemas.microsoft.com/office/thememl/2012/main" name="Blank.potx" id="{A3970371-34CB-4E26-953C-02ECE651066C}" vid="{FA29768E-BCAB-4237-9DFF-16264E2B7432}"/>
    </a:ext>
  </a:extLst>
</a:theme>
</file>

<file path=ppt/theme/theme3.xml><?xml version="1.0" encoding="utf-8"?>
<a:theme xmlns:a="http://schemas.openxmlformats.org/drawingml/2006/main" name="UWV-thema">
  <a:themeElements>
    <a:clrScheme name="UWV2019">
      <a:dk1>
        <a:srgbClr val="000000"/>
      </a:dk1>
      <a:lt1>
        <a:srgbClr val="FFFFFF"/>
      </a:lt1>
      <a:dk2>
        <a:srgbClr val="0078D2"/>
      </a:dk2>
      <a:lt2>
        <a:srgbClr val="B9E2FF"/>
      </a:lt2>
      <a:accent1>
        <a:srgbClr val="0078D2"/>
      </a:accent1>
      <a:accent2>
        <a:srgbClr val="003282"/>
      </a:accent2>
      <a:accent3>
        <a:srgbClr val="C4D600"/>
      </a:accent3>
      <a:accent4>
        <a:srgbClr val="BE0028"/>
      </a:accent4>
      <a:accent5>
        <a:srgbClr val="F08C00"/>
      </a:accent5>
      <a:accent6>
        <a:srgbClr val="687A00"/>
      </a:accent6>
      <a:hlink>
        <a:srgbClr val="0078D2"/>
      </a:hlink>
      <a:folHlink>
        <a:srgbClr val="003282"/>
      </a:folHlink>
    </a:clrScheme>
    <a:fontScheme name="UWV">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UWV blauw">
      <a:srgbClr val="0078D2"/>
    </a:custClr>
    <a:custClr name="UWV donker blauw">
      <a:srgbClr val="003383"/>
    </a:custClr>
    <a:custClr name="UWV lichtgroen">
      <a:srgbClr val="C4D600"/>
    </a:custClr>
    <a:custClr name="UWV rood">
      <a:srgbClr val="BD0027"/>
    </a:custClr>
    <a:custClr name="UWV oranje">
      <a:srgbClr val="F08C00"/>
    </a:custClr>
    <a:custClr name="UWV groen">
      <a:srgbClr val="687A00"/>
    </a:custClr>
    <a:custClr name="UWV lichtblauw">
      <a:srgbClr val="B9E2FF"/>
    </a:custClr>
    <a:custClr name="UWV grijs">
      <a:srgbClr val="999999"/>
    </a:custClr>
    <a:custClr name="UWV donkergrijs">
      <a:srgbClr val="444444"/>
    </a:custClr>
    <a:custClr>
      <a:srgbClr val="FFFFFF"/>
    </a:custClr>
    <a:custClr name="UWV blauw 50%">
      <a:srgbClr val="7FBBE8"/>
    </a:custClr>
    <a:custClr name="UWV donker blauw 50%">
      <a:srgbClr val="7F98C0"/>
    </a:custClr>
    <a:custClr name="UWV lichtgroen 50%">
      <a:srgbClr val="E1EA7F"/>
    </a:custClr>
    <a:custClr name="UWV rood 50%">
      <a:srgbClr val="DE7F93"/>
    </a:custClr>
    <a:custClr name="UWV oranje 50%">
      <a:srgbClr val="F7C57F"/>
    </a:custClr>
    <a:custClr name="UWV groen 50%">
      <a:srgbClr val="B3BC7F"/>
    </a:custClr>
    <a:custClr name="UWV lichtblauw 50%">
      <a:srgbClr val="DCF0FF"/>
    </a:custClr>
    <a:custClr name="UWV grijs 50%">
      <a:srgbClr val="CCCCCC"/>
    </a:custClr>
    <a:custClr name="UWV donkergrijs 50%">
      <a:srgbClr val="A1A1A1"/>
    </a:custClr>
    <a:custClr>
      <a:srgbClr val="FFFFFF"/>
    </a:custClr>
    <a:custClr name="UWV lichtgrijs">
      <a:srgbClr val="F5F5F5"/>
    </a:custClr>
    <a:custClr name="Wit">
      <a:srgbClr val="FFFFFF"/>
    </a:custClr>
    <a:custClr name="Zwart">
      <a:srgbClr val="000000"/>
    </a:custClr>
  </a:custClrLst>
  <a:extLst>
    <a:ext uri="{05A4C25C-085E-4340-85A3-A5531E510DB2}">
      <thm15:themeFamily xmlns:thm15="http://schemas.microsoft.com/office/thememl/2012/main" name="UWV-thema" id="{4F8C95A2-3CBF-41CD-B70C-99E77A4C745D}" vid="{851F36D2-7C7A-4E51-B0C8-E22274D0FE64}"/>
    </a:ext>
  </a:extLst>
</a:theme>
</file>

<file path=ppt/theme/theme4.xml><?xml version="1.0" encoding="utf-8"?>
<a:theme xmlns:a="http://schemas.openxmlformats.org/drawingml/2006/main" name="Rijkshuisstijl Donkerblauw">
  <a:themeElements>
    <a:clrScheme name="Rijks Donkerblauw">
      <a:dk1>
        <a:srgbClr val="000000"/>
      </a:dk1>
      <a:lt1>
        <a:srgbClr val="FFFFFF"/>
      </a:lt1>
      <a:dk2>
        <a:srgbClr val="00689A"/>
      </a:dk2>
      <a:lt2>
        <a:srgbClr val="E4EFF9"/>
      </a:lt2>
      <a:accent1>
        <a:srgbClr val="F092CD"/>
      </a:accent1>
      <a:accent2>
        <a:srgbClr val="F9E11E"/>
      </a:accent2>
      <a:accent3>
        <a:srgbClr val="FFB612"/>
      </a:accent3>
      <a:accent4>
        <a:srgbClr val="017BC6"/>
      </a:accent4>
      <a:accent5>
        <a:srgbClr val="75D1B5"/>
      </a:accent5>
      <a:accent6>
        <a:srgbClr val="E17000"/>
      </a:accent6>
      <a:hlink>
        <a:srgbClr val="00689A"/>
      </a:hlink>
      <a:folHlink>
        <a:srgbClr val="CCDFF0"/>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Presentatie40" id="{8068F862-C2E8-2743-9C43-79121DF6BEB5}" vid="{96FE7522-4E49-314F-9696-E832BAEB811D}"/>
    </a:ext>
  </a:extLst>
</a:theme>
</file>

<file path=ppt/theme/theme5.xml><?xml version="1.0" encoding="utf-8"?>
<a:theme xmlns:a="http://schemas.openxmlformats.org/drawingml/2006/main" name="Custom">
  <a:themeElements>
    <a:clrScheme name="UWV Kenniskleuren">
      <a:dk1>
        <a:sysClr val="windowText" lastClr="000000"/>
      </a:dk1>
      <a:lt1>
        <a:sysClr val="window" lastClr="FFFFFF"/>
      </a:lt1>
      <a:dk2>
        <a:srgbClr val="593166"/>
      </a:dk2>
      <a:lt2>
        <a:srgbClr val="1690D0"/>
      </a:lt2>
      <a:accent1>
        <a:srgbClr val="41AD49"/>
      </a:accent1>
      <a:accent2>
        <a:srgbClr val="E23527"/>
      </a:accent2>
      <a:accent3>
        <a:srgbClr val="1690D0"/>
      </a:accent3>
      <a:accent4>
        <a:srgbClr val="593166"/>
      </a:accent4>
      <a:accent5>
        <a:srgbClr val="7E8287"/>
      </a:accent5>
      <a:accent6>
        <a:srgbClr val="214E9E"/>
      </a:accent6>
      <a:hlink>
        <a:srgbClr val="214E9E"/>
      </a:hlink>
      <a:folHlink>
        <a:srgbClr val="593166"/>
      </a:folHlink>
    </a:clrScheme>
    <a:fontScheme name="UWV">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UWV Blauw">
      <a:srgbClr val="006ACA"/>
    </a:custClr>
    <a:custClr name="UWV Donker Blauw">
      <a:srgbClr val="001588"/>
    </a:custClr>
    <a:custClr name="UWV Grijs">
      <a:srgbClr val="646569"/>
    </a:custClr>
    <a:custClr name="UWV Groen">
      <a:srgbClr val="4D9C2D"/>
    </a:custClr>
    <a:custClr name="UWV Signaal Rood">
      <a:srgbClr val="FF4338"/>
    </a:custClr>
    <a:custClr name="UWV Signaal Oranje">
      <a:srgbClr val="FF4D00"/>
    </a:custClr>
    <a:custClr name="UWV Signaal Groen">
      <a:srgbClr val="B8FF00"/>
    </a:custClr>
    <a:custClr name="Wit">
      <a:srgbClr val="FFFFFF"/>
    </a:custClr>
    <a:custClr name="Zwart">
      <a:srgbClr val="000000"/>
    </a:custClr>
    <a:custClr>
      <a:srgbClr val="FFFFFF"/>
    </a:custClr>
    <a:custClr name="UWV Blauw 65%">
      <a:srgbClr val="599EDC"/>
    </a:custClr>
    <a:custClr name="UWV Donker Blauw 65%">
      <a:srgbClr val="5967B1"/>
    </a:custClr>
    <a:custClr name="UWV Grijs 65%">
      <a:srgbClr val="9B9A9E"/>
    </a:custClr>
    <a:custClr name="UWV Groen 65%">
      <a:srgbClr val="89BF73"/>
    </a:custClr>
    <a:custClr>
      <a:srgbClr val="FFFFFF"/>
    </a:custClr>
    <a:custClr>
      <a:srgbClr val="FFFFFF"/>
    </a:custClr>
    <a:custClr>
      <a:srgbClr val="FFFFFF"/>
    </a:custClr>
    <a:custClr>
      <a:srgbClr val="FFFFFF"/>
    </a:custClr>
    <a:custClr>
      <a:srgbClr val="FFFFFF"/>
    </a:custClr>
    <a:custClr>
      <a:srgbClr val="FFFFFF"/>
    </a:custClr>
    <a:custClr name="UWV Blauw 35%">
      <a:srgbClr val="A6CBEC"/>
    </a:custClr>
    <a:custClr name="UWV Donker Blauw 35%">
      <a:srgbClr val="C5B5C7"/>
    </a:custClr>
    <a:custClr name="UWV Grijs 35%">
      <a:srgbClr val="C9C9CB"/>
    </a:custClr>
    <a:custClr name="UWV Groen 35%">
      <a:srgbClr val="C3DEB6"/>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5c8cb159-2b14-44f1-9f1e-2f87ce4796ac" ContentTypeId="0x0101"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BB12E994572B14C8CE5CE4F8FFA239B" ma:contentTypeVersion="9" ma:contentTypeDescription="Een nieuw document maken." ma:contentTypeScope="" ma:versionID="04ea5e2783c1cca21f0ce6ba4fc8b170">
  <xsd:schema xmlns:xsd="http://www.w3.org/2001/XMLSchema" xmlns:xs="http://www.w3.org/2001/XMLSchema" xmlns:p="http://schemas.microsoft.com/office/2006/metadata/properties" xmlns:ns2="5a40e30b-59ac-45bd-a9d6-f4c07e5e72f4" targetNamespace="http://schemas.microsoft.com/office/2006/metadata/properties" ma:root="true" ma:fieldsID="bdb03189ba47bf4a9b5405225fed4d46" ns2:_="">
    <xsd:import namespace="5a40e30b-59ac-45bd-a9d6-f4c07e5e72f4"/>
    <xsd:element name="properties">
      <xsd:complexType>
        <xsd:sequence>
          <xsd:element name="documentManagement">
            <xsd:complexType>
              <xsd:all>
                <xsd:element ref="ns2:Wie_x003f_" minOccurs="0"/>
                <xsd:element ref="ns2:Eigenaa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40e30b-59ac-45bd-a9d6-f4c07e5e72f4" elementFormDefault="qualified">
    <xsd:import namespace="http://schemas.microsoft.com/office/2006/documentManagement/types"/>
    <xsd:import namespace="http://schemas.microsoft.com/office/infopath/2007/PartnerControls"/>
    <xsd:element name="Wie_x003f_" ma:index="8" nillable="true" ma:displayName="Wie?" ma:list="UserInfo" ma:SearchPeopleOnly="false" ma:SharePointGroup="23" ma:internalName="Wie_x003f_"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igenaar" ma:index="9" nillable="true" ma:displayName="Eigenaar" ma:internalName="Eigenaar">
      <xsd:simpleType>
        <xsd:restriction base="dms:Text">
          <xsd:maxLength value="20"/>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Eigenaar xmlns="5a40e30b-59ac-45bd-a9d6-f4c07e5e72f4" xsi:nil="true"/>
    <Wie_x003f_ xmlns="5a40e30b-59ac-45bd-a9d6-f4c07e5e72f4">
      <UserInfo>
        <DisplayName/>
        <AccountId xsi:nil="true"/>
        <AccountType/>
      </UserInfo>
    </Wie_x003f_>
  </documentManagement>
</p:properties>
</file>

<file path=customXml/item5.xml><?xml version="1.0" encoding="utf-8"?>
<?mso-contentType ?>
<customXsn xmlns="http://schemas.microsoft.com/office/2006/metadata/customXsn">
  <xsnLocation/>
  <cached>True</cached>
  <openByDefault>False</openByDefault>
  <xsnScope/>
</customXsn>
</file>

<file path=customXml/itemProps1.xml><?xml version="1.0" encoding="utf-8"?>
<ds:datastoreItem xmlns:ds="http://schemas.openxmlformats.org/officeDocument/2006/customXml" ds:itemID="{6EAA54ED-AFDB-4BF7-8ED4-5C658B4BC281}">
  <ds:schemaRefs>
    <ds:schemaRef ds:uri="Microsoft.SharePoint.Taxonomy.ContentTypeSync"/>
  </ds:schemaRefs>
</ds:datastoreItem>
</file>

<file path=customXml/itemProps2.xml><?xml version="1.0" encoding="utf-8"?>
<ds:datastoreItem xmlns:ds="http://schemas.openxmlformats.org/officeDocument/2006/customXml" ds:itemID="{2587F183-E270-42D3-8D9D-9F286980CFB7}">
  <ds:schemaRefs>
    <ds:schemaRef ds:uri="http://schemas.microsoft.com/sharepoint/v3/contenttype/forms"/>
  </ds:schemaRefs>
</ds:datastoreItem>
</file>

<file path=customXml/itemProps3.xml><?xml version="1.0" encoding="utf-8"?>
<ds:datastoreItem xmlns:ds="http://schemas.openxmlformats.org/officeDocument/2006/customXml" ds:itemID="{9F7B1FC7-C5BB-4D6E-9F0F-F6FBB0261B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40e30b-59ac-45bd-a9d6-f4c07e5e72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92485A95-B06F-494B-963B-FB1E5506EDD7}">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5a40e30b-59ac-45bd-a9d6-f4c07e5e72f4"/>
    <ds:schemaRef ds:uri="http://www.w3.org/XML/1998/namespace"/>
    <ds:schemaRef ds:uri="http://purl.org/dc/dcmitype/"/>
  </ds:schemaRefs>
</ds:datastoreItem>
</file>

<file path=customXml/itemProps5.xml><?xml version="1.0" encoding="utf-8"?>
<ds:datastoreItem xmlns:ds="http://schemas.openxmlformats.org/officeDocument/2006/customXml" ds:itemID="{A2BF7BAD-FCA1-4199-AEAF-820D97824C8C}">
  <ds:schemaRefs>
    <ds:schemaRef ds:uri="http://schemas.microsoft.com/office/2006/metadata/customXsn"/>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2806</Words>
  <Application>Microsoft Office PowerPoint</Application>
  <PresentationFormat>Breedbeeld</PresentationFormat>
  <Paragraphs>389</Paragraphs>
  <Slides>37</Slides>
  <Notes>25</Notes>
  <HiddenSlides>0</HiddenSlides>
  <MMClips>0</MMClips>
  <ScaleCrop>false</ScaleCrop>
  <HeadingPairs>
    <vt:vector size="6" baseType="variant">
      <vt:variant>
        <vt:lpstr>Gebruikte lettertypen</vt:lpstr>
      </vt:variant>
      <vt:variant>
        <vt:i4>12</vt:i4>
      </vt:variant>
      <vt:variant>
        <vt:lpstr>Thema</vt:lpstr>
      </vt:variant>
      <vt:variant>
        <vt:i4>4</vt:i4>
      </vt:variant>
      <vt:variant>
        <vt:lpstr>Diatitels</vt:lpstr>
      </vt:variant>
      <vt:variant>
        <vt:i4>37</vt:i4>
      </vt:variant>
    </vt:vector>
  </HeadingPairs>
  <TitlesOfParts>
    <vt:vector size="53" baseType="lpstr">
      <vt:lpstr>Arial</vt:lpstr>
      <vt:lpstr>Arial Black</vt:lpstr>
      <vt:lpstr>Arial Vet</vt:lpstr>
      <vt:lpstr>Calibri</vt:lpstr>
      <vt:lpstr>DTLNobelT</vt:lpstr>
      <vt:lpstr>Nuon Matthew Light</vt:lpstr>
      <vt:lpstr>rijksoverheid</vt:lpstr>
      <vt:lpstr>rijksoverheid</vt:lpstr>
      <vt:lpstr>Rijksoverheid Sans</vt:lpstr>
      <vt:lpstr>ROSans</vt:lpstr>
      <vt:lpstr>Verdana</vt:lpstr>
      <vt:lpstr>Wingdings</vt:lpstr>
      <vt:lpstr>UWV December 2021</vt:lpstr>
      <vt:lpstr>UWV Januari 2019</vt:lpstr>
      <vt:lpstr>UWV-thema</vt:lpstr>
      <vt:lpstr>Rijkshuisstijl Donkerblauw</vt:lpstr>
      <vt:lpstr>Doenlijkere uitvoeringsprocessen en beleid: hoe doe je dat?</vt:lpstr>
      <vt:lpstr>PowerPoint-presentatie</vt:lpstr>
      <vt:lpstr>Wat is doenvermogen?</vt:lpstr>
      <vt:lpstr>PowerPoint-presentatie</vt:lpstr>
      <vt:lpstr>PowerPoint-presentatie</vt:lpstr>
      <vt:lpstr>Wat hebben mensen nodig om zelfredzaam te zijn?</vt:lpstr>
      <vt:lpstr> WETEN ≠ WILLEN ≠ KUNNEN ≠ DOEN  Overheid is verantwoordelijk voor doenlijke wet- en regelgeving</vt:lpstr>
      <vt:lpstr>PowerPoint-presentatie</vt:lpstr>
      <vt:lpstr>Wanneer houd je rekening met doenvermogen?</vt:lpstr>
      <vt:lpstr>De door het kabinet vastgestelde kwaliteitseis doenvermogen </vt:lpstr>
      <vt:lpstr>Toetsing op de kwaliteitseis doenvermogen</vt:lpstr>
      <vt:lpstr>Doenvermogentoets is als kwaliteitseis opgenomen in het Beleidskompas</vt:lpstr>
      <vt:lpstr>Conclusie uit sessie met 20 academici uit de gedragswetenschappen + SCP</vt:lpstr>
      <vt:lpstr>PowerPoint-presentatie</vt:lpstr>
      <vt:lpstr>PowerPoint-presentatie</vt:lpstr>
      <vt:lpstr>Voorbeeld 2 – OCW/DUO</vt:lpstr>
      <vt:lpstr>PowerPoint-presentatie</vt:lpstr>
      <vt:lpstr>PowerPoint-presentatie</vt:lpstr>
      <vt:lpstr>PowerPoint-presentatie</vt:lpstr>
      <vt:lpstr>Veel te leren van UWV over de inbedding van doenvermogen in het werk</vt:lpstr>
      <vt:lpstr>Doenvermogen relevant op vier niveaus </vt:lpstr>
      <vt:lpstr>Doenvermogen op persoonlijk niveau</vt:lpstr>
      <vt:lpstr>Doenvermogen op situatie-/ omgevingsniveau</vt:lpstr>
      <vt:lpstr>Doenvermogen op beleidsniveau</vt:lpstr>
      <vt:lpstr>Doenvermogentoets SBK</vt:lpstr>
      <vt:lpstr>Doenvermogen op procesniveau</vt:lpstr>
      <vt:lpstr>Doenlijkheidsanalyse UWV</vt:lpstr>
      <vt:lpstr>Categoriën Doenlijkheidsanalyse</vt:lpstr>
      <vt:lpstr>Begrijpen</vt:lpstr>
      <vt:lpstr>Kan de cliënt met vertrouwen keuzes maken?</vt:lpstr>
      <vt:lpstr>Cliënten overzien hun situatie in het proces</vt:lpstr>
      <vt:lpstr>PowerPoint-presentatie</vt:lpstr>
      <vt:lpstr>Voorbeeld ‘klantreis’</vt:lpstr>
      <vt:lpstr>PowerPoint-presentatie</vt:lpstr>
      <vt:lpstr>Doenvermogen op persoonlijk niveau </vt:lpstr>
      <vt:lpstr>Doenvermogen bij cliëntcontact</vt:lpstr>
      <vt:lpstr>De Kwaliteitseis Doenvermogen in het Beleidskompas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Winckel, Martine van (M. L. M.)</dc:creator>
  <cp:lastModifiedBy>Keesman PhD, M. - BD/DWJZ/JZW</cp:lastModifiedBy>
  <cp:revision>95</cp:revision>
  <dcterms:created xsi:type="dcterms:W3CDTF">2023-01-09T07:27:46Z</dcterms:created>
  <dcterms:modified xsi:type="dcterms:W3CDTF">2023-11-07T09:20:13Z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0x0101005BB12E994572B14C8CE5CE4F8FFA239B</vt:lpwstr>
  </property>
</Properties>
</file>