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4"/>
    <p:sldMasterId id="2147483648" r:id="rId5"/>
    <p:sldMasterId id="2147483852" r:id="rId6"/>
    <p:sldMasterId id="2147483876" r:id="rId7"/>
    <p:sldMasterId id="2147483892" r:id="rId8"/>
    <p:sldMasterId id="2147483931" r:id="rId9"/>
  </p:sldMasterIdLst>
  <p:notesMasterIdLst>
    <p:notesMasterId r:id="rId40"/>
  </p:notesMasterIdLst>
  <p:handoutMasterIdLst>
    <p:handoutMasterId r:id="rId41"/>
  </p:handoutMasterIdLst>
  <p:sldIdLst>
    <p:sldId id="411" r:id="rId10"/>
    <p:sldId id="401" r:id="rId11"/>
    <p:sldId id="441" r:id="rId12"/>
    <p:sldId id="442" r:id="rId13"/>
    <p:sldId id="429" r:id="rId14"/>
    <p:sldId id="454" r:id="rId15"/>
    <p:sldId id="455" r:id="rId16"/>
    <p:sldId id="434" r:id="rId17"/>
    <p:sldId id="432" r:id="rId18"/>
    <p:sldId id="427" r:id="rId19"/>
    <p:sldId id="435" r:id="rId20"/>
    <p:sldId id="438" r:id="rId21"/>
    <p:sldId id="436" r:id="rId22"/>
    <p:sldId id="437" r:id="rId23"/>
    <p:sldId id="439" r:id="rId24"/>
    <p:sldId id="443" r:id="rId25"/>
    <p:sldId id="453" r:id="rId26"/>
    <p:sldId id="431" r:id="rId27"/>
    <p:sldId id="444" r:id="rId28"/>
    <p:sldId id="452" r:id="rId29"/>
    <p:sldId id="445" r:id="rId30"/>
    <p:sldId id="446" r:id="rId31"/>
    <p:sldId id="447" r:id="rId32"/>
    <p:sldId id="449" r:id="rId33"/>
    <p:sldId id="451" r:id="rId34"/>
    <p:sldId id="456" r:id="rId35"/>
    <p:sldId id="433" r:id="rId36"/>
    <p:sldId id="450" r:id="rId37"/>
    <p:sldId id="448" r:id="rId38"/>
    <p:sldId id="440"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A5E1C6A-F4FA-CF47-8F4C-3EF88F287311}">
          <p14:sldIdLst>
            <p14:sldId id="411"/>
            <p14:sldId id="401"/>
            <p14:sldId id="441"/>
            <p14:sldId id="442"/>
            <p14:sldId id="429"/>
            <p14:sldId id="454"/>
            <p14:sldId id="455"/>
            <p14:sldId id="434"/>
            <p14:sldId id="432"/>
            <p14:sldId id="427"/>
            <p14:sldId id="435"/>
            <p14:sldId id="438"/>
            <p14:sldId id="436"/>
            <p14:sldId id="437"/>
            <p14:sldId id="439"/>
            <p14:sldId id="443"/>
            <p14:sldId id="453"/>
            <p14:sldId id="431"/>
            <p14:sldId id="444"/>
            <p14:sldId id="452"/>
            <p14:sldId id="445"/>
            <p14:sldId id="446"/>
            <p14:sldId id="447"/>
            <p14:sldId id="449"/>
            <p14:sldId id="451"/>
            <p14:sldId id="456"/>
            <p14:sldId id="433"/>
            <p14:sldId id="450"/>
            <p14:sldId id="448"/>
            <p14:sldId id="4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611"/>
    <a:srgbClr val="C2F0CF"/>
    <a:srgbClr val="F0841A"/>
    <a:srgbClr val="E5B2CF"/>
    <a:srgbClr val="F2D9E7"/>
    <a:srgbClr val="D7C4FC"/>
    <a:srgbClr val="75D3B6"/>
    <a:srgbClr val="AEACFF"/>
    <a:srgbClr val="FFE898"/>
    <a:srgbClr val="E17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3792" autoAdjust="0"/>
  </p:normalViewPr>
  <p:slideViewPr>
    <p:cSldViewPr snapToGrid="0">
      <p:cViewPr varScale="1">
        <p:scale>
          <a:sx n="67" d="100"/>
          <a:sy n="67" d="100"/>
        </p:scale>
        <p:origin x="656" y="44"/>
      </p:cViewPr>
      <p:guideLst/>
    </p:cSldViewPr>
  </p:slideViewPr>
  <p:outlineViewPr>
    <p:cViewPr>
      <p:scale>
        <a:sx n="33" d="100"/>
        <a:sy n="33" d="100"/>
      </p:scale>
      <p:origin x="0" y="-1952"/>
    </p:cViewPr>
  </p:outlineViewPr>
  <p:notesTextViewPr>
    <p:cViewPr>
      <p:scale>
        <a:sx n="100" d="100"/>
        <a:sy n="100" d="100"/>
      </p:scale>
      <p:origin x="0" y="0"/>
    </p:cViewPr>
  </p:notesTextViewPr>
  <p:sorterViewPr>
    <p:cViewPr varScale="1">
      <p:scale>
        <a:sx n="1" d="1"/>
        <a:sy n="1" d="1"/>
      </p:scale>
      <p:origin x="0" y="-15224"/>
    </p:cViewPr>
  </p:sorterViewPr>
  <p:notesViewPr>
    <p:cSldViewPr snapToGrid="0">
      <p:cViewPr varScale="1">
        <p:scale>
          <a:sx n="134" d="100"/>
          <a:sy n="134" d="100"/>
        </p:scale>
        <p:origin x="477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2-11-2023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2-11-2023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inderwegwerpplastic.n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Danielle</a:t>
            </a:r>
          </a:p>
          <a:p>
            <a:endParaRPr lang="nl-NL" dirty="0"/>
          </a:p>
          <a:p>
            <a:r>
              <a:rPr lang="nl-NL" dirty="0"/>
              <a:t>Vragen hand opsteken:</a:t>
            </a:r>
          </a:p>
          <a:p>
            <a:endParaRPr lang="nl-NL" dirty="0"/>
          </a:p>
          <a:p>
            <a:pPr marL="171450" indent="-171450">
              <a:buFontTx/>
              <a:buChar char="-"/>
            </a:pPr>
            <a:r>
              <a:rPr lang="nl-NL" dirty="0"/>
              <a:t>Wie werkt bij overheid?</a:t>
            </a:r>
          </a:p>
          <a:p>
            <a:pPr marL="171450" indent="-171450">
              <a:buFontTx/>
              <a:buChar char="-"/>
            </a:pPr>
            <a:r>
              <a:rPr lang="nl-NL" dirty="0"/>
              <a:t>Onderzoek/ adviesbureau?</a:t>
            </a:r>
          </a:p>
          <a:p>
            <a:pPr marL="171450" indent="-171450">
              <a:buFontTx/>
              <a:buChar char="-"/>
            </a:pPr>
            <a:r>
              <a:rPr lang="nl-NL" dirty="0"/>
              <a:t>Bedrijfsleven?</a:t>
            </a:r>
          </a:p>
          <a:p>
            <a:pPr marL="171450" indent="-171450">
              <a:buFontTx/>
              <a:buChar char="-"/>
            </a:pPr>
            <a:r>
              <a:rPr lang="nl-NL" dirty="0"/>
              <a:t>Student?</a:t>
            </a:r>
          </a:p>
          <a:p>
            <a:pPr marL="171450" indent="-171450">
              <a:buFontTx/>
              <a:buChar char="-"/>
            </a:pPr>
            <a:endParaRPr lang="nl-NL" dirty="0"/>
          </a:p>
          <a:p>
            <a:pPr marL="171450" indent="-171450">
              <a:buFontTx/>
              <a:buChar char="-"/>
            </a:pPr>
            <a:r>
              <a:rPr lang="nl-NL" dirty="0"/>
              <a:t>En wie heeft al voorkennis over gedrag?</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212073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none" strike="noStrike" baseline="0" dirty="0">
                <a:solidFill>
                  <a:srgbClr val="323232"/>
                </a:solidFill>
                <a:latin typeface="Arial" panose="020B0604020202020204" pitchFamily="34" charset="0"/>
              </a:rPr>
              <a:t>Belemmeringen en drijfveren: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u="none" strike="noStrike" baseline="0" dirty="0">
              <a:solidFill>
                <a:srgbClr val="32323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none" strike="noStrike" baseline="0" dirty="0">
                <a:solidFill>
                  <a:srgbClr val="323232"/>
                </a:solidFill>
                <a:latin typeface="Arial" panose="020B0604020202020204" pitchFamily="34" charset="0"/>
              </a:rPr>
              <a:t>Vragen: wat denken jullie?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u="none" strike="noStrike" baseline="0" dirty="0">
              <a:solidFill>
                <a:srgbClr val="32323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none" strike="noStrike" baseline="0" dirty="0">
                <a:solidFill>
                  <a:srgbClr val="323232"/>
                </a:solidFill>
                <a:latin typeface="Arial" panose="020B0604020202020204" pitchFamily="34" charset="0"/>
              </a:rPr>
              <a:t>Gemotiveerd om aan wetgeving te voldoen (omdat het moet, niet omdat ze erin geloven)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u="none" strike="noStrike" baseline="0" dirty="0">
              <a:solidFill>
                <a:srgbClr val="32323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none" strike="noStrike" baseline="0" dirty="0">
                <a:solidFill>
                  <a:srgbClr val="323232"/>
                </a:solidFill>
                <a:latin typeface="Arial" panose="020B0604020202020204" pitchFamily="34" charset="0"/>
              </a:rPr>
              <a:t>Behalve ondernemers die al duurzaam gedreven zijn, maar die doen het vaak al</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15</a:t>
            </a:fld>
            <a:endParaRPr lang="nl-NL"/>
          </a:p>
        </p:txBody>
      </p:sp>
    </p:spTree>
    <p:extLst>
      <p:ext uri="{BB962C8B-B14F-4D97-AF65-F5344CB8AC3E}">
        <p14:creationId xmlns:p14="http://schemas.microsoft.com/office/powerpoint/2010/main" val="299902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De</a:t>
            </a:r>
            <a:r>
              <a:rPr lang="nl-NL" i="0" baseline="0" dirty="0"/>
              <a:t> weerstanden waren bij dit project heel duidelijk en </a:t>
            </a:r>
            <a:r>
              <a:rPr lang="nl-NL" i="0" baseline="0" dirty="0" err="1"/>
              <a:t>belamgrijk</a:t>
            </a:r>
            <a:r>
              <a:rPr lang="nl-NL" i="0" baseline="0" dirty="0"/>
              <a:t>, daarom laten we ze nog even los zien.</a:t>
            </a:r>
          </a:p>
          <a:p>
            <a:endParaRPr lang="nl-NL" i="0" baseline="0" dirty="0"/>
          </a:p>
          <a:p>
            <a:r>
              <a:rPr lang="nl-NL" i="0" baseline="0" dirty="0"/>
              <a:t>-</a:t>
            </a:r>
          </a:p>
          <a:p>
            <a:r>
              <a:rPr lang="nl-NL" i="0" baseline="0" dirty="0"/>
              <a:t>-</a:t>
            </a:r>
          </a:p>
          <a:p>
            <a:r>
              <a:rPr lang="nl-NL"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baseline="0" dirty="0"/>
              <a:t>Aversie </a:t>
            </a:r>
            <a:r>
              <a:rPr lang="nl-NL" i="1" baseline="0" dirty="0"/>
              <a:t>was er 1 die </a:t>
            </a:r>
            <a:r>
              <a:rPr lang="nl-NL" i="1" baseline="0" dirty="0" err="1"/>
              <a:t>heeeel</a:t>
            </a:r>
            <a:r>
              <a:rPr lang="nl-NL" i="1" baseline="0" dirty="0"/>
              <a:t> sterk terugkwam</a:t>
            </a:r>
            <a:endParaRPr lang="nl-NL" i="1" dirty="0"/>
          </a:p>
          <a:p>
            <a:endParaRPr lang="nl-NL" i="0" baseline="0" dirty="0"/>
          </a:p>
          <a:p>
            <a:endParaRPr lang="nl-NL"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belangrijkste belemmering bleek te zitten in aversie. Ondernemers voelen zich onbegrepen en gedwongen in ondoenlijke regelgeving.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Vanuit die resultaten</a:t>
            </a:r>
            <a:r>
              <a:rPr lang="nl-NL" sz="1200" kern="1200" baseline="0" dirty="0">
                <a:solidFill>
                  <a:schemeClr val="tx1"/>
                </a:solidFill>
                <a:effectLst/>
                <a:latin typeface="+mn-lt"/>
                <a:ea typeface="+mn-ea"/>
                <a:cs typeface="+mn-cs"/>
              </a:rPr>
              <a:t> van het onderzoek hebben we met het team bepaald hoe we dan de interventie/interventies gaan inrichten.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Even vertellen over de rolverdeling en het proces.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CASI-traject gedaan met communicatiebureau. 2 sessies. Onderzoeksbureau heeft doorgewerkt t/m CASI-traject, communicatiebureau leidde CASI-traject, opdrachtgever (beleidsadviseur) keek in alle fases mee, de twee sprekers waren de initiatiefnemers en vervulden de begeleidende rol van het hele traject.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16</a:t>
            </a:fld>
            <a:endParaRPr lang="nl-NL"/>
          </a:p>
        </p:txBody>
      </p:sp>
    </p:spTree>
    <p:extLst>
      <p:ext uri="{BB962C8B-B14F-4D97-AF65-F5344CB8AC3E}">
        <p14:creationId xmlns:p14="http://schemas.microsoft.com/office/powerpoint/2010/main" val="58940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txBox="1">
            <a:spLocks noGrp="1"/>
          </p:cNvSpPr>
          <p:nvPr>
            <p:ph type="body" sz="quarter" idx="1"/>
          </p:nvPr>
        </p:nvSpPr>
        <p:spPr/>
        <p:txBody>
          <a:bodyPr/>
          <a:lstStyle/>
          <a:p>
            <a:endParaRPr lang="nl-NL" dirty="0"/>
          </a:p>
          <a:p>
            <a:r>
              <a:rPr lang="nl-NL" dirty="0"/>
              <a:t>Pijlers voor communicatie: </a:t>
            </a:r>
            <a:r>
              <a:rPr lang="nl-NL" dirty="0" err="1"/>
              <a:t>gedragsbepalers</a:t>
            </a:r>
            <a:r>
              <a:rPr lang="nl-NL" dirty="0"/>
              <a:t> en technieken om deze te</a:t>
            </a:r>
            <a:r>
              <a:rPr lang="nl-NL" baseline="0" dirty="0"/>
              <a:t> beïnvloeden.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technieken die we in een CASI-traject met het team hebben bepaald zijn o.a.: keuzevrijheid bieden, gebruik van </a:t>
            </a:r>
            <a:r>
              <a:rPr lang="nl-NL" sz="1200" kern="1200" dirty="0" err="1">
                <a:solidFill>
                  <a:schemeClr val="tx1"/>
                </a:solidFill>
                <a:effectLst/>
                <a:latin typeface="+mn-lt"/>
                <a:ea typeface="+mn-ea"/>
                <a:cs typeface="+mn-cs"/>
              </a:rPr>
              <a:t>narratieven</a:t>
            </a:r>
            <a:r>
              <a:rPr lang="nl-NL" sz="1200" kern="1200" dirty="0">
                <a:solidFill>
                  <a:schemeClr val="tx1"/>
                </a:solidFill>
                <a:effectLst/>
                <a:latin typeface="+mn-lt"/>
                <a:ea typeface="+mn-ea"/>
                <a:cs typeface="+mn-cs"/>
              </a:rPr>
              <a:t>, gedrag behapbaar maken.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Die komen terug in de interventie- en communicatiestrategie.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Hoe dat eruit ziet gaan we jullie nu vertellen.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3419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 onderzoek van </a:t>
            </a:r>
            <a:r>
              <a:rPr lang="nl-NL" dirty="0" err="1"/>
              <a:t>Kantar</a:t>
            </a:r>
            <a:r>
              <a:rPr lang="nl-NL" dirty="0"/>
              <a:t> bleek, dat ondernemers</a:t>
            </a:r>
            <a:r>
              <a:rPr lang="nl-NL" baseline="0" dirty="0"/>
              <a:t> aan het begin van het traject hulp bij het kiezen nodig hebben. Er is weinig ervaring met herbruikbaar servies. Ondernemers willen wel voldoen aan de regels, maar weten niet wat en hoe. Vandaar de regelhulp. Dit speelt in op de aversie die leeft: ‘Regels zijn niet te doen’.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Kantar</a:t>
            </a:r>
            <a:r>
              <a:rPr lang="nl-NL" sz="1200" kern="1200" dirty="0">
                <a:solidFill>
                  <a:schemeClr val="tx1"/>
                </a:solidFill>
                <a:effectLst/>
                <a:latin typeface="+mn-lt"/>
                <a:ea typeface="+mn-ea"/>
                <a:cs typeface="+mn-cs"/>
              </a:rPr>
              <a:t> heeft ons geholpen om ten behoeve van de zelfscan/regelhulp een beslisboom te maken waarmee de ondernemer door antwoord te geven op een aantal vragen precies kan zien waar hij/zij aan moet voldoen, én een advies op maat te krijgen voor de stappen die hij/zij kan ondernemen. </a:t>
            </a:r>
          </a:p>
          <a:p>
            <a:endParaRPr lang="nl-NL" dirty="0"/>
          </a:p>
          <a:p>
            <a:r>
              <a:rPr lang="nl-NL" dirty="0"/>
              <a:t>Deze regelhulp</a:t>
            </a:r>
            <a:r>
              <a:rPr lang="nl-NL" baseline="0" dirty="0"/>
              <a:t> hebben we getest bij de doelgroep. </a:t>
            </a:r>
            <a:r>
              <a:rPr lang="nl-NL" b="1" dirty="0"/>
              <a:t>Kwalitatieve pre-test bij 8 ondernemers.</a:t>
            </a:r>
            <a:r>
              <a:rPr lang="nl-NL" b="1" baseline="0" dirty="0"/>
              <a:t> </a:t>
            </a:r>
            <a:r>
              <a:rPr lang="nl-NL" b="1" dirty="0"/>
              <a:t>Reacties milder dan bij de interviews, nu ondernemers beter wisten wat er van het werd verwacht</a:t>
            </a:r>
          </a:p>
          <a:p>
            <a:r>
              <a:rPr lang="nl-NL" baseline="0" dirty="0"/>
              <a:t>De uitkomsten van de </a:t>
            </a:r>
            <a:r>
              <a:rPr lang="nl-NL" baseline="0" dirty="0" err="1"/>
              <a:t>pretest</a:t>
            </a:r>
            <a:r>
              <a:rPr lang="nl-NL" baseline="0" dirty="0"/>
              <a:t> gaven ons het vertrouwen dat we met deze interventie op de goede weg zitten. </a:t>
            </a:r>
          </a:p>
          <a:p>
            <a:endParaRPr lang="nl-NL" baseline="0" dirty="0"/>
          </a:p>
          <a:p>
            <a:r>
              <a:rPr lang="nl-NL" baseline="0" dirty="0"/>
              <a:t>Uiteindelijk is het dit geworden:</a:t>
            </a:r>
            <a:endParaRPr lang="nl-NL" dirty="0"/>
          </a:p>
          <a:p>
            <a:r>
              <a:rPr lang="nl-NL" baseline="0" dirty="0"/>
              <a:t>Met een grote knop op de nieuw gemaakte site: minderwegwerpplastic.nl</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19</a:t>
            </a:fld>
            <a:endParaRPr lang="nl-NL"/>
          </a:p>
        </p:txBody>
      </p:sp>
    </p:spTree>
    <p:extLst>
      <p:ext uri="{BB962C8B-B14F-4D97-AF65-F5344CB8AC3E}">
        <p14:creationId xmlns:p14="http://schemas.microsoft.com/office/powerpoint/2010/main" val="33311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Uitvoering: </a:t>
            </a:r>
          </a:p>
          <a:p>
            <a:endParaRPr lang="nl-NL" dirty="0"/>
          </a:p>
          <a:p>
            <a:r>
              <a:rPr lang="nl-NL" baseline="0" dirty="0"/>
              <a:t>Met een grote knop op de nieuw gemaakte site: minderwegwerpplastic.nl</a:t>
            </a:r>
          </a:p>
          <a:p>
            <a:endParaRPr lang="nl-NL" baseline="0" dirty="0"/>
          </a:p>
          <a:p>
            <a:r>
              <a:rPr lang="nl-NL" baseline="0" dirty="0"/>
              <a:t>Interventie aantrekkelijk vormgeven en makkelijk vindbaar maken.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20</a:t>
            </a:fld>
            <a:endParaRPr lang="nl-NL"/>
          </a:p>
        </p:txBody>
      </p:sp>
    </p:spTree>
    <p:extLst>
      <p:ext uri="{BB962C8B-B14F-4D97-AF65-F5344CB8AC3E}">
        <p14:creationId xmlns:p14="http://schemas.microsoft.com/office/powerpoint/2010/main" val="28574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steeds een ? voor meer uitleg</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21</a:t>
            </a:fld>
            <a:endParaRPr lang="nl-NL"/>
          </a:p>
        </p:txBody>
      </p:sp>
    </p:spTree>
    <p:extLst>
      <p:ext uri="{BB962C8B-B14F-4D97-AF65-F5344CB8AC3E}">
        <p14:creationId xmlns:p14="http://schemas.microsoft.com/office/powerpoint/2010/main" val="16547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Laagdrempelige toelichting om kennis te vergroten. Door het vraagteken</a:t>
            </a:r>
            <a:r>
              <a:rPr lang="nl-NL" baseline="0" dirty="0"/>
              <a:t> aan te klikken krijgt ondernemer alleen toelichting</a:t>
            </a:r>
            <a:r>
              <a:rPr lang="nl-NL" dirty="0"/>
              <a:t> waar hij/zij zelf</a:t>
            </a:r>
            <a:r>
              <a:rPr lang="nl-NL" baseline="0" dirty="0"/>
              <a:t> aangeeft dat hij die kennis wil zien.</a:t>
            </a:r>
          </a:p>
          <a:p>
            <a:r>
              <a:rPr lang="nl-NL" baseline="0" dirty="0"/>
              <a:t>‘Laat u goed informeren door uw leverancier’</a:t>
            </a:r>
          </a:p>
          <a:p>
            <a:endParaRPr lang="nl-NL" baseline="0" dirty="0"/>
          </a:p>
          <a:p>
            <a:r>
              <a:rPr lang="nl-NL" baseline="0" dirty="0"/>
              <a:t>Verder vragen als:</a:t>
            </a:r>
          </a:p>
          <a:p>
            <a:r>
              <a:rPr lang="nl-NL" baseline="0" dirty="0"/>
              <a:t>In welke omgeving vinden uw werkzaamheden plaats:</a:t>
            </a:r>
          </a:p>
          <a:p>
            <a:pPr marL="171450" indent="-171450">
              <a:buFontTx/>
              <a:buChar char="-"/>
            </a:pPr>
            <a:r>
              <a:rPr lang="nl-NL" baseline="0" dirty="0"/>
              <a:t>kantoor, bedrijf, instelling</a:t>
            </a:r>
          </a:p>
          <a:p>
            <a:pPr marL="171450" indent="-171450">
              <a:buFontTx/>
              <a:buChar char="-"/>
            </a:pPr>
            <a:r>
              <a:rPr lang="nl-NL" baseline="0" dirty="0"/>
              <a:t>Horeca</a:t>
            </a:r>
          </a:p>
          <a:p>
            <a:pPr marL="171450" indent="-171450">
              <a:buFontTx/>
              <a:buChar char="-"/>
            </a:pPr>
            <a:r>
              <a:rPr lang="nl-NL" baseline="0" dirty="0"/>
              <a:t>Supermarkt, kiosk</a:t>
            </a:r>
          </a:p>
          <a:p>
            <a:pPr marL="171450" indent="-171450">
              <a:buFontTx/>
              <a:buChar char="-"/>
            </a:pPr>
            <a:r>
              <a:rPr lang="nl-NL" baseline="0" dirty="0"/>
              <a:t>Evenement</a:t>
            </a:r>
          </a:p>
          <a:p>
            <a:pPr marL="171450" indent="-171450">
              <a:buFontTx/>
              <a:buChar char="-"/>
            </a:pPr>
            <a:r>
              <a:rPr lang="nl-NL" baseline="0" dirty="0"/>
              <a:t>Sportclub</a:t>
            </a:r>
          </a:p>
          <a:p>
            <a:pPr marL="0" indent="0">
              <a:buFontTx/>
              <a:buNone/>
            </a:pPr>
            <a:r>
              <a:rPr lang="nl-NL" baseline="0" dirty="0"/>
              <a:t>Welke situatie geldt voor u:</a:t>
            </a:r>
          </a:p>
          <a:p>
            <a:pPr marL="171450" indent="-171450">
              <a:buFontTx/>
              <a:buChar char="-"/>
            </a:pPr>
            <a:r>
              <a:rPr lang="nl-NL" baseline="0" dirty="0"/>
              <a:t>Ik bied eten en drinken aan voor consumptie op locatie</a:t>
            </a:r>
          </a:p>
          <a:p>
            <a:pPr marL="171450" indent="-171450">
              <a:buFontTx/>
              <a:buChar char="-"/>
            </a:pPr>
            <a:r>
              <a:rPr lang="nl-NL" baseline="0" dirty="0"/>
              <a:t>Voor afhalen/bezorgen</a:t>
            </a:r>
          </a:p>
          <a:p>
            <a:pPr marL="171450" indent="-171450">
              <a:buFontTx/>
              <a:buChar char="-"/>
            </a:pPr>
            <a:r>
              <a:rPr lang="nl-NL" baseline="0" dirty="0"/>
              <a:t>Allebei</a:t>
            </a:r>
          </a:p>
          <a:p>
            <a:pPr marL="0" indent="0">
              <a:buFontTx/>
              <a:buNone/>
            </a:pPr>
            <a:r>
              <a:rPr lang="nl-NL" baseline="0" dirty="0"/>
              <a:t>Bij welke producten maakt u op dit moment gebruik van wegwerpplastic?</a:t>
            </a:r>
          </a:p>
          <a:p>
            <a:pPr marL="171450" indent="-171450">
              <a:buFontTx/>
              <a:buChar char="-"/>
            </a:pPr>
            <a:r>
              <a:rPr lang="nl-NL" baseline="0" dirty="0"/>
              <a:t>Eten</a:t>
            </a:r>
          </a:p>
          <a:p>
            <a:pPr marL="171450" indent="-171450">
              <a:buFontTx/>
              <a:buChar char="-"/>
            </a:pPr>
            <a:r>
              <a:rPr lang="nl-NL" baseline="0" dirty="0"/>
              <a:t>Drinken</a:t>
            </a:r>
          </a:p>
          <a:p>
            <a:pPr marL="171450" indent="-171450">
              <a:buFontTx/>
              <a:buChar char="-"/>
            </a:pPr>
            <a:r>
              <a:rPr lang="nl-NL" baseline="0" dirty="0"/>
              <a:t>Voorverpakt eten en drinken in een portieverpakking</a:t>
            </a:r>
          </a:p>
          <a:p>
            <a:pPr marL="171450" indent="-171450">
              <a:buFontTx/>
              <a:buChar char="-"/>
            </a:pPr>
            <a:endParaRPr lang="nl-NL" baseline="0" dirty="0"/>
          </a:p>
          <a:p>
            <a:pPr marL="0" indent="0">
              <a:buFontTx/>
              <a:buNone/>
            </a:pPr>
            <a:r>
              <a:rPr lang="nl-NL" baseline="0" dirty="0" err="1"/>
              <a:t>Enz</a:t>
            </a:r>
            <a:r>
              <a:rPr lang="nl-NL" baseline="0" dirty="0"/>
              <a:t> </a:t>
            </a:r>
            <a:r>
              <a:rPr lang="nl-NL" baseline="0" dirty="0" err="1"/>
              <a:t>enz</a:t>
            </a:r>
            <a:endParaRPr lang="nl-NL" baseline="0" dirty="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22</a:t>
            </a:fld>
            <a:endParaRPr lang="nl-NL"/>
          </a:p>
        </p:txBody>
      </p:sp>
    </p:spTree>
    <p:extLst>
      <p:ext uri="{BB962C8B-B14F-4D97-AF65-F5344CB8AC3E}">
        <p14:creationId xmlns:p14="http://schemas.microsoft.com/office/powerpoint/2010/main" val="87971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site </a:t>
            </a:r>
            <a:r>
              <a:rPr lang="nl-NL" sz="1200" u="sng" kern="1200" dirty="0">
                <a:solidFill>
                  <a:schemeClr val="tx1"/>
                </a:solidFill>
                <a:effectLst/>
                <a:latin typeface="+mn-lt"/>
                <a:ea typeface="+mn-ea"/>
                <a:cs typeface="+mn-cs"/>
                <a:hlinkClick r:id="rId3"/>
              </a:rPr>
              <a:t>www.minderwegwerpplastic.nl</a:t>
            </a:r>
            <a:r>
              <a:rPr lang="nl-NL" sz="1200" kern="1200" dirty="0">
                <a:solidFill>
                  <a:schemeClr val="tx1"/>
                </a:solidFill>
                <a:effectLst/>
                <a:latin typeface="+mn-lt"/>
                <a:ea typeface="+mn-ea"/>
                <a:cs typeface="+mn-cs"/>
              </a:rPr>
              <a:t>, met regelhulp en heldere informatie over de regels en handelingsperspectieven van ondernemers die het gewenste gedrag al vertonen. </a:t>
            </a:r>
          </a:p>
          <a:p>
            <a:endParaRPr lang="nl-NL" dirty="0"/>
          </a:p>
          <a:p>
            <a:endParaRPr lang="nl-NL" dirty="0"/>
          </a:p>
          <a:p>
            <a:r>
              <a:rPr lang="nl-NL" dirty="0"/>
              <a:t>Vragen?</a:t>
            </a:r>
            <a:r>
              <a:rPr lang="nl-NL" baseline="0" dirty="0"/>
              <a:t> Voorbereiden, bv cijfers, flitspeiling-resultaten</a:t>
            </a:r>
          </a:p>
          <a:p>
            <a:endParaRPr lang="nl-NL" baseline="0" dirty="0"/>
          </a:p>
          <a:p>
            <a:r>
              <a:rPr lang="nl-NL" baseline="0" dirty="0"/>
              <a:t>(Nieuwsbrief gericht op brancheorganisaties om door te sturen)</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24</a:t>
            </a:fld>
            <a:endParaRPr lang="nl-NL"/>
          </a:p>
        </p:txBody>
      </p:sp>
    </p:spTree>
    <p:extLst>
      <p:ext uri="{BB962C8B-B14F-4D97-AF65-F5344CB8AC3E}">
        <p14:creationId xmlns:p14="http://schemas.microsoft.com/office/powerpoint/2010/main" val="139456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Minder wegwerpplastic.nl</a:t>
            </a:r>
            <a:r>
              <a:rPr lang="nl-NL" baseline="0" dirty="0"/>
              <a:t> voor goede voorbeelden van herbruikbaar.</a:t>
            </a:r>
          </a:p>
          <a:p>
            <a:endParaRPr lang="nl-NL" dirty="0"/>
          </a:p>
          <a:p>
            <a:r>
              <a:rPr lang="nl-NL" dirty="0" err="1"/>
              <a:t>Toolbox</a:t>
            </a:r>
            <a:r>
              <a:rPr lang="nl-NL" dirty="0"/>
              <a:t> voor ondernemers met posters gericht op hun klanten. </a:t>
            </a:r>
          </a:p>
          <a:p>
            <a:endParaRPr lang="nl-NL" dirty="0"/>
          </a:p>
          <a:p>
            <a:r>
              <a:rPr lang="nl-NL" dirty="0"/>
              <a:t>De regeling is zeker niet perfect. Zie</a:t>
            </a:r>
            <a:r>
              <a:rPr lang="nl-NL" baseline="0" dirty="0"/>
              <a:t> artikelen/ nieuws hierover. </a:t>
            </a:r>
            <a:r>
              <a:rPr lang="nl-NL" dirty="0"/>
              <a:t>Gedragsverandering gaat langzaam, zet geven, dit is een begin.</a:t>
            </a:r>
          </a:p>
          <a:p>
            <a:r>
              <a:rPr lang="nl-NL" dirty="0"/>
              <a:t>We moeten</a:t>
            </a:r>
            <a:r>
              <a:rPr lang="nl-NL" baseline="0" dirty="0"/>
              <a:t> nog meer aan de slag om </a:t>
            </a:r>
            <a:r>
              <a:rPr lang="nl-NL" dirty="0"/>
              <a:t>drempels weg te nemen, bv </a:t>
            </a:r>
            <a:r>
              <a:rPr lang="nl-NL" dirty="0" err="1"/>
              <a:t>gemeentebreed</a:t>
            </a:r>
            <a:r>
              <a:rPr lang="nl-NL" dirty="0"/>
              <a:t> nadenken over een </a:t>
            </a:r>
            <a:r>
              <a:rPr lang="nl-NL" dirty="0" err="1"/>
              <a:t>wassysteem</a:t>
            </a:r>
            <a:r>
              <a:rPr lang="nl-NL" dirty="0"/>
              <a:t> etc. (Imke, Jaap?)</a:t>
            </a:r>
          </a:p>
          <a:p>
            <a:endParaRPr lang="nl-NL" dirty="0"/>
          </a:p>
          <a:p>
            <a:r>
              <a:rPr lang="nl-NL" dirty="0"/>
              <a:t>We wilden naast ‘minder wegwerpplastic’ werken aan ‘stimuleren herbruikbare alternatieven’. Om het </a:t>
            </a:r>
            <a:r>
              <a:rPr lang="nl-NL" dirty="0" err="1"/>
              <a:t>langetermijndoel</a:t>
            </a:r>
            <a:r>
              <a:rPr lang="nl-NL" dirty="0"/>
              <a:t> ook te geven.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25</a:t>
            </a:fld>
            <a:endParaRPr lang="nl-NL"/>
          </a:p>
        </p:txBody>
      </p:sp>
    </p:spTree>
    <p:extLst>
      <p:ext uri="{BB962C8B-B14F-4D97-AF65-F5344CB8AC3E}">
        <p14:creationId xmlns:p14="http://schemas.microsoft.com/office/powerpoint/2010/main" val="4179276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SLA is </a:t>
            </a:r>
            <a:r>
              <a:rPr lang="nl-NL" dirty="0" err="1"/>
              <a:t>Vital</a:t>
            </a:r>
            <a:r>
              <a:rPr lang="nl-NL" dirty="0"/>
              <a:t>, met een app. Wordt bijgehouden hoeveel bakjes je meeneemt. Je betaalt boete als je niet terugbrengt. Werkt beter dan vooraf betalen, want krijgt niet het gevoel dat je de bakjes</a:t>
            </a:r>
            <a:r>
              <a:rPr lang="nl-NL" baseline="0" dirty="0"/>
              <a:t> gekocht hebt.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The Spot is Billy Cup: </a:t>
            </a:r>
            <a:r>
              <a:rPr lang="nl-NL" baseline="0" dirty="0" err="1"/>
              <a:t>statiegeldsysteemvoor</a:t>
            </a:r>
            <a:r>
              <a:rPr lang="nl-NL" baseline="0" dirty="0"/>
              <a:t> herbruikbare bekers, 1,- statiegeld, bij meerdere winkels </a:t>
            </a:r>
            <a:r>
              <a:rPr lang="nl-NL" baseline="0" dirty="0" err="1"/>
              <a:t>inleverbaar</a:t>
            </a:r>
            <a:r>
              <a:rPr lang="nl-NL" baseline="0" dirty="0"/>
              <a:t>. Dit werkt bv goed als je in een gemeente samenwerkt als ondernemers. </a:t>
            </a:r>
            <a:endParaRPr lang="nl-NL" dirty="0"/>
          </a:p>
          <a:p>
            <a:endParaRPr lang="nl-NL" baseline="0" dirty="0"/>
          </a:p>
          <a:p>
            <a:endParaRPr lang="nl-NL" baseline="0" dirty="0"/>
          </a:p>
          <a:p>
            <a:r>
              <a:rPr lang="nl-NL" baseline="0" dirty="0"/>
              <a:t>Er is nog veel werk te doen om alle horecaondernemers aan de herbruikbare beker te krijgen.  </a:t>
            </a:r>
          </a:p>
          <a:p>
            <a:r>
              <a:rPr lang="nl-NL" baseline="0" dirty="0"/>
              <a:t>We zijn er nog niet.</a:t>
            </a:r>
          </a:p>
          <a:p>
            <a:r>
              <a:rPr lang="nl-NL" baseline="0" dirty="0"/>
              <a:t>Maar de beweging naar minder wegwerp is in gang gezet. </a:t>
            </a:r>
          </a:p>
          <a:p>
            <a:r>
              <a:rPr lang="nl-NL" baseline="0" dirty="0"/>
              <a:t>Spannend wanneer de </a:t>
            </a:r>
            <a:r>
              <a:rPr lang="nl-NL" baseline="0" dirty="0" err="1"/>
              <a:t>tipping</a:t>
            </a:r>
            <a:r>
              <a:rPr lang="nl-NL" baseline="0" dirty="0"/>
              <a:t> point komt. Sociale norm gaat langzaam. </a:t>
            </a:r>
          </a:p>
          <a:p>
            <a:r>
              <a:rPr lang="nl-NL" baseline="0" dirty="0"/>
              <a:t>Overheid is er niet alleen om beleid op te leggen, maar ook om te helpen.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26</a:t>
            </a:fld>
            <a:endParaRPr lang="nl-NL"/>
          </a:p>
        </p:txBody>
      </p:sp>
    </p:spTree>
    <p:extLst>
      <p:ext uri="{BB962C8B-B14F-4D97-AF65-F5344CB8AC3E}">
        <p14:creationId xmlns:p14="http://schemas.microsoft.com/office/powerpoint/2010/main" val="189022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Ondanks dat we vaak denken dat wij mensen hele rationele wezens zijn, worden we vaak onbewust gedreven door onze prehistorische drijfveren. Deze </a:t>
            </a:r>
            <a:r>
              <a:rPr lang="nl-NL" sz="1200" dirty="0" err="1"/>
              <a:t>biases</a:t>
            </a:r>
            <a:r>
              <a:rPr lang="nl-NL" sz="1200" dirty="0"/>
              <a:t> (niet rationele neigingen) zijn heel vaak vanuit evolutionair oogpunt heel goed te verklaren.</a:t>
            </a:r>
          </a:p>
          <a:p>
            <a:pPr marL="0" indent="0">
              <a:buNone/>
            </a:pPr>
            <a:endParaRPr lang="nl-NL" sz="1200" dirty="0"/>
          </a:p>
          <a:p>
            <a:pPr marL="0" indent="0">
              <a:buNone/>
            </a:pPr>
            <a:r>
              <a:rPr lang="nl-NL" sz="1200" dirty="0"/>
              <a:t>We denken dat we rationele wezens zijn, dat we zijn geëvolueerd tot homo </a:t>
            </a:r>
            <a:r>
              <a:rPr lang="nl-NL" sz="1200" dirty="0" err="1"/>
              <a:t>economicus</a:t>
            </a:r>
            <a:r>
              <a:rPr lang="nl-NL" sz="1200" dirty="0"/>
              <a:t>, maar keer op keer zien we dat we niet zo rationeel zijn als we denken.</a:t>
            </a:r>
          </a:p>
          <a:p>
            <a:pPr marL="0" indent="0">
              <a:buNone/>
            </a:pPr>
            <a:r>
              <a:rPr lang="nl-NL" sz="1200" dirty="0"/>
              <a:t>Is deze dag ook aan gewijd.</a:t>
            </a:r>
          </a:p>
          <a:p>
            <a:pPr marL="0" indent="0">
              <a:buNone/>
            </a:pPr>
            <a:endParaRPr lang="nl-NL" sz="1200" dirty="0"/>
          </a:p>
          <a:p>
            <a:pPr marL="0" indent="0">
              <a:buNone/>
            </a:pPr>
            <a:endParaRPr lang="nl-NL" sz="1200" dirty="0"/>
          </a:p>
          <a:p>
            <a:pPr marL="0" indent="0">
              <a:buNone/>
            </a:pPr>
            <a:endParaRPr lang="nl-NL" sz="1200"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482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Dus analyseer, onderzoek.</a:t>
            </a:r>
            <a:r>
              <a:rPr lang="nl-NL" baseline="0" dirty="0"/>
              <a:t> Pas als je weet wat de doelgroep beweegt (of niet beweegt) kun je het gedrag beïnvloeden</a:t>
            </a:r>
            <a:endParaRPr lang="nl-NL" dirty="0"/>
          </a:p>
          <a:p>
            <a:endParaRPr lang="nl-NL" dirty="0"/>
          </a:p>
          <a:p>
            <a:r>
              <a:rPr lang="nl-NL" dirty="0"/>
              <a:t>2. '</a:t>
            </a:r>
            <a:r>
              <a:rPr lang="nl-NL" dirty="0" err="1"/>
              <a:t>Bridging</a:t>
            </a:r>
            <a:r>
              <a:rPr lang="nl-NL" dirty="0"/>
              <a:t> </a:t>
            </a:r>
            <a:r>
              <a:rPr lang="nl-NL" dirty="0" err="1"/>
              <a:t>the</a:t>
            </a:r>
            <a:r>
              <a:rPr lang="nl-NL" dirty="0"/>
              <a:t> gap' is het thema van Dag van het gedrag 2023. Brede opvatting van regels stellen. Namelijk faciliteren hoort er ook bij. Luister naar je doelgroep in plaats van</a:t>
            </a:r>
            <a:r>
              <a:rPr lang="nl-NL" baseline="0" dirty="0"/>
              <a:t> zomaar nieuwe wetgeving over hen uit te storten.</a:t>
            </a:r>
            <a:r>
              <a:rPr lang="nl-NL" dirty="0"/>
              <a:t> </a:t>
            </a:r>
            <a:endParaRPr lang="nl-NL" dirty="0">
              <a:cs typeface="Calibri"/>
            </a:endParaRPr>
          </a:p>
          <a:p>
            <a:endParaRPr lang="nl-NL" dirty="0"/>
          </a:p>
          <a:p>
            <a:r>
              <a:rPr lang="nl-NL" dirty="0"/>
              <a:t>3. We hebben een </a:t>
            </a:r>
            <a:r>
              <a:rPr lang="nl-NL" sz="1200" kern="1200" dirty="0">
                <a:solidFill>
                  <a:schemeClr val="tx1"/>
                </a:solidFill>
                <a:effectLst/>
                <a:latin typeface="+mn-lt"/>
                <a:ea typeface="+mn-ea"/>
                <a:cs typeface="+mn-cs"/>
              </a:rPr>
              <a:t>compleet traject doorlopen in een korte tijd. Dus gedragsonderzoek, op basis daarvan interventie, gekoppeld aan nieuwe website, opgevolgd door een PR-campagne. Heel concreet en compleet volgens het boekje. </a:t>
            </a:r>
          </a:p>
          <a:p>
            <a:r>
              <a:rPr lang="nl-NL" sz="1200" kern="1200" dirty="0">
                <a:solidFill>
                  <a:schemeClr val="tx1"/>
                </a:solidFill>
                <a:effectLst/>
                <a:latin typeface="+mn-lt"/>
                <a:ea typeface="+mn-ea"/>
                <a:cs typeface="+mn-cs"/>
              </a:rPr>
              <a:t>Om dit voor elkaar te krijgen is een heldere</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rolverdeling nodig: </a:t>
            </a:r>
          </a:p>
          <a:p>
            <a:pPr marL="171450" indent="-171450">
              <a:buFontTx/>
              <a:buChar char="-"/>
            </a:pPr>
            <a:r>
              <a:rPr lang="nl-NL" sz="1200" kern="1200" dirty="0">
                <a:solidFill>
                  <a:schemeClr val="tx1"/>
                </a:solidFill>
                <a:effectLst/>
                <a:latin typeface="+mn-lt"/>
                <a:ea typeface="+mn-ea"/>
                <a:cs typeface="+mn-cs"/>
              </a:rPr>
              <a:t>onderzoeksbureau </a:t>
            </a:r>
            <a:r>
              <a:rPr lang="nl-NL" sz="1200" kern="1200" dirty="0" err="1">
                <a:solidFill>
                  <a:schemeClr val="tx1"/>
                </a:solidFill>
                <a:effectLst/>
                <a:latin typeface="+mn-lt"/>
                <a:ea typeface="+mn-ea"/>
                <a:cs typeface="+mn-cs"/>
              </a:rPr>
              <a:t>Kantar</a:t>
            </a:r>
            <a:r>
              <a:rPr lang="nl-NL" sz="1200" kern="1200" dirty="0">
                <a:solidFill>
                  <a:schemeClr val="tx1"/>
                </a:solidFill>
                <a:effectLst/>
                <a:latin typeface="+mn-lt"/>
                <a:ea typeface="+mn-ea"/>
                <a:cs typeface="+mn-cs"/>
              </a:rPr>
              <a:t> heeft natuurlijk het onderzoek begeleid,</a:t>
            </a:r>
            <a:r>
              <a:rPr lang="nl-NL" sz="1200" kern="1200" baseline="0" dirty="0">
                <a:solidFill>
                  <a:schemeClr val="tx1"/>
                </a:solidFill>
                <a:effectLst/>
                <a:latin typeface="+mn-lt"/>
                <a:ea typeface="+mn-ea"/>
                <a:cs typeface="+mn-cs"/>
              </a:rPr>
              <a:t> maar ook </a:t>
            </a:r>
            <a:r>
              <a:rPr lang="nl-NL" sz="1200" kern="1200" dirty="0">
                <a:solidFill>
                  <a:schemeClr val="tx1"/>
                </a:solidFill>
                <a:effectLst/>
                <a:latin typeface="+mn-lt"/>
                <a:ea typeface="+mn-ea"/>
                <a:cs typeface="+mn-cs"/>
              </a:rPr>
              <a:t>doorgewerkt t/m CASI-traject, zodat we</a:t>
            </a:r>
            <a:r>
              <a:rPr lang="nl-NL" sz="1200" kern="1200" baseline="0" dirty="0">
                <a:solidFill>
                  <a:schemeClr val="tx1"/>
                </a:solidFill>
                <a:effectLst/>
                <a:latin typeface="+mn-lt"/>
                <a:ea typeface="+mn-ea"/>
                <a:cs typeface="+mn-cs"/>
              </a:rPr>
              <a:t> de</a:t>
            </a:r>
            <a:r>
              <a:rPr lang="nl-NL" sz="1200" kern="1200" dirty="0">
                <a:solidFill>
                  <a:schemeClr val="tx1"/>
                </a:solidFill>
                <a:effectLst/>
                <a:latin typeface="+mn-lt"/>
                <a:ea typeface="+mn-ea"/>
                <a:cs typeface="+mn-cs"/>
              </a:rPr>
              <a:t> onderzoeker aan tafel hadden om</a:t>
            </a:r>
            <a:r>
              <a:rPr lang="nl-NL" sz="1200" kern="1200" baseline="0" dirty="0">
                <a:solidFill>
                  <a:schemeClr val="tx1"/>
                </a:solidFill>
                <a:effectLst/>
                <a:latin typeface="+mn-lt"/>
                <a:ea typeface="+mn-ea"/>
                <a:cs typeface="+mn-cs"/>
              </a:rPr>
              <a:t> mee te denken over de </a:t>
            </a:r>
            <a:r>
              <a:rPr lang="nl-NL" sz="1200" kern="1200" baseline="0" dirty="0" err="1">
                <a:solidFill>
                  <a:schemeClr val="tx1"/>
                </a:solidFill>
                <a:effectLst/>
                <a:latin typeface="+mn-lt"/>
                <a:ea typeface="+mn-ea"/>
                <a:cs typeface="+mn-cs"/>
              </a:rPr>
              <a:t>gedragsbepalers</a:t>
            </a:r>
            <a:r>
              <a:rPr lang="nl-NL" sz="1200" kern="1200" baseline="0" dirty="0">
                <a:solidFill>
                  <a:schemeClr val="tx1"/>
                </a:solidFill>
                <a:effectLst/>
                <a:latin typeface="+mn-lt"/>
                <a:ea typeface="+mn-ea"/>
                <a:cs typeface="+mn-cs"/>
              </a:rPr>
              <a:t> en interventies.</a:t>
            </a:r>
          </a:p>
          <a:p>
            <a:pPr marL="171450" indent="-171450">
              <a:buFontTx/>
              <a:buChar char="-"/>
            </a:pPr>
            <a:r>
              <a:rPr lang="nl-NL" sz="1200" kern="1200" baseline="0" dirty="0">
                <a:solidFill>
                  <a:schemeClr val="tx1"/>
                </a:solidFill>
                <a:effectLst/>
                <a:latin typeface="+mn-lt"/>
                <a:ea typeface="+mn-ea"/>
                <a:cs typeface="+mn-cs"/>
              </a:rPr>
              <a:t>Het c</a:t>
            </a:r>
            <a:r>
              <a:rPr lang="nl-NL" sz="1200" kern="1200" dirty="0">
                <a:solidFill>
                  <a:schemeClr val="tx1"/>
                </a:solidFill>
                <a:effectLst/>
                <a:latin typeface="+mn-lt"/>
                <a:ea typeface="+mn-ea"/>
                <a:cs typeface="+mn-cs"/>
              </a:rPr>
              <a:t>ommunicatiebureau </a:t>
            </a:r>
            <a:r>
              <a:rPr lang="nl-NL" sz="1200" kern="1200" dirty="0" err="1">
                <a:solidFill>
                  <a:schemeClr val="tx1"/>
                </a:solidFill>
                <a:effectLst/>
                <a:latin typeface="+mn-lt"/>
                <a:ea typeface="+mn-ea"/>
                <a:cs typeface="+mn-cs"/>
              </a:rPr>
              <a:t>Tappan</a:t>
            </a:r>
            <a:r>
              <a:rPr lang="nl-NL" sz="1200" kern="1200" dirty="0">
                <a:solidFill>
                  <a:schemeClr val="tx1"/>
                </a:solidFill>
                <a:effectLst/>
                <a:latin typeface="+mn-lt"/>
                <a:ea typeface="+mn-ea"/>
                <a:cs typeface="+mn-cs"/>
              </a:rPr>
              <a:t> leidde het CASI-traject. En zorgde voor de uitvoering van</a:t>
            </a:r>
            <a:r>
              <a:rPr lang="nl-NL" sz="1200" kern="1200" baseline="0" dirty="0">
                <a:solidFill>
                  <a:schemeClr val="tx1"/>
                </a:solidFill>
                <a:effectLst/>
                <a:latin typeface="+mn-lt"/>
                <a:ea typeface="+mn-ea"/>
                <a:cs typeface="+mn-cs"/>
              </a:rPr>
              <a:t> de communicatiemiddelen. </a:t>
            </a:r>
          </a:p>
          <a:p>
            <a:pPr marL="171450" indent="-171450">
              <a:buFontTx/>
              <a:buChar char="-"/>
            </a:pPr>
            <a:r>
              <a:rPr lang="nl-NL" sz="1200" kern="1200" dirty="0">
                <a:solidFill>
                  <a:schemeClr val="tx1"/>
                </a:solidFill>
                <a:effectLst/>
                <a:latin typeface="+mn-lt"/>
                <a:ea typeface="+mn-ea"/>
                <a:cs typeface="+mn-cs"/>
              </a:rPr>
              <a:t>De</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opdrachtgever (beleidsadviseur van het ministerie van IenW) keek in alle fases mee. </a:t>
            </a:r>
          </a:p>
          <a:p>
            <a:pPr marL="171450" indent="-171450">
              <a:buFontTx/>
              <a:buChar char="-"/>
            </a:pPr>
            <a:r>
              <a:rPr lang="nl-NL" sz="1200" kern="1200" dirty="0">
                <a:solidFill>
                  <a:schemeClr val="tx1"/>
                </a:solidFill>
                <a:effectLst/>
                <a:latin typeface="+mn-lt"/>
                <a:ea typeface="+mn-ea"/>
                <a:cs typeface="+mn-cs"/>
              </a:rPr>
              <a:t>Danielle en Ingeborg waren de initiatiefnemers en vervulden de begeleidende rol van het hele traject. </a:t>
            </a:r>
          </a:p>
          <a:p>
            <a:r>
              <a:rPr lang="nl-NL" dirty="0"/>
              <a:t>Zo konden we snel schakelen en zorgden</a:t>
            </a:r>
            <a:r>
              <a:rPr lang="nl-NL" baseline="0" dirty="0"/>
              <a:t> we dat er geen waardevolle kennis verloren ging met de overgang naar een volgende fase</a:t>
            </a:r>
          </a:p>
          <a:p>
            <a:r>
              <a:rPr lang="nl-NL" baseline="0" dirty="0"/>
              <a:t>Ook als je geen uitgebreid onderzoek kan doen, zorg voor een check op je aannames, bv door zelf een aantal mensen uit de doelgroep te bellen, straatinterviews door je team</a:t>
            </a:r>
            <a:r>
              <a:rPr lang="nl-NL" baseline="0"/>
              <a:t>, rondetafelgesprek, …..</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27</a:t>
            </a:fld>
            <a:endParaRPr lang="nl-NL"/>
          </a:p>
        </p:txBody>
      </p:sp>
    </p:spTree>
    <p:extLst>
      <p:ext uri="{BB962C8B-B14F-4D97-AF65-F5344CB8AC3E}">
        <p14:creationId xmlns:p14="http://schemas.microsoft.com/office/powerpoint/2010/main" val="1422622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een plek geven:</a:t>
            </a:r>
          </a:p>
          <a:p>
            <a:pPr lvl="0"/>
            <a:r>
              <a:rPr lang="nl-NL" sz="1200" kern="1200" dirty="0">
                <a:solidFill>
                  <a:schemeClr val="tx1"/>
                </a:solidFill>
                <a:effectLst/>
                <a:latin typeface="+mn-lt"/>
                <a:ea typeface="+mn-ea"/>
                <a:cs typeface="+mn-cs"/>
              </a:rPr>
              <a:t>Uitkomsten flitspeiling onder consumenten (juni)</a:t>
            </a:r>
            <a:endParaRPr lang="nl-NL" sz="1050" kern="1200" dirty="0">
              <a:solidFill>
                <a:schemeClr val="tx1"/>
              </a:solidFill>
              <a:effectLst/>
              <a:latin typeface="+mn-lt"/>
              <a:ea typeface="+mn-ea"/>
              <a:cs typeface="+mn-cs"/>
            </a:endParaRPr>
          </a:p>
          <a:p>
            <a:pPr lvl="1"/>
            <a:r>
              <a:rPr lang="nl-NL" sz="1200" kern="1200" dirty="0">
                <a:solidFill>
                  <a:schemeClr val="tx1"/>
                </a:solidFill>
                <a:effectLst/>
                <a:latin typeface="+mn-lt"/>
                <a:ea typeface="+mn-ea"/>
                <a:cs typeface="+mn-cs"/>
              </a:rPr>
              <a:t>Bijna driekwart (73%) van de Nederlanders geeft aan te kiezen voor herbruikbaar (1 op de 5 kiest voor extra betalen). </a:t>
            </a:r>
            <a:endParaRPr lang="nl-NL" sz="1050" kern="1200" dirty="0">
              <a:solidFill>
                <a:schemeClr val="tx1"/>
              </a:solidFill>
              <a:effectLst/>
              <a:latin typeface="+mn-lt"/>
              <a:ea typeface="+mn-ea"/>
              <a:cs typeface="+mn-cs"/>
            </a:endParaRPr>
          </a:p>
          <a:p>
            <a:pPr lvl="1"/>
            <a:r>
              <a:rPr lang="nl-NL" sz="1200" kern="1200" dirty="0">
                <a:solidFill>
                  <a:schemeClr val="tx1"/>
                </a:solidFill>
                <a:effectLst/>
                <a:latin typeface="+mn-lt"/>
                <a:ea typeface="+mn-ea"/>
                <a:cs typeface="+mn-cs"/>
              </a:rPr>
              <a:t>Meer dan de helft (55%) verwacht dat ze minder plastic bekers en bakjes zullen gebruiken door de wetgeving.</a:t>
            </a:r>
            <a:endParaRPr lang="nl-NL" sz="1050" kern="1200" dirty="0">
              <a:solidFill>
                <a:schemeClr val="tx1"/>
              </a:solidFill>
              <a:effectLst/>
              <a:latin typeface="+mn-lt"/>
              <a:ea typeface="+mn-ea"/>
              <a:cs typeface="+mn-cs"/>
            </a:endParaRPr>
          </a:p>
          <a:p>
            <a:pPr lvl="1"/>
            <a:r>
              <a:rPr lang="nl-NL" sz="1200" kern="1200" dirty="0">
                <a:solidFill>
                  <a:schemeClr val="tx1"/>
                </a:solidFill>
                <a:effectLst/>
                <a:latin typeface="+mn-lt"/>
                <a:ea typeface="+mn-ea"/>
                <a:cs typeface="+mn-cs"/>
              </a:rPr>
              <a:t>Belangrijkste redenen om te kiezen voor herbruikbaar: minder afval, niet extra te willen betalen en zorgvuldigere omgang met grondstoffen.</a:t>
            </a:r>
            <a:endParaRPr lang="nl-NL" sz="1050" kern="1200" dirty="0">
              <a:solidFill>
                <a:schemeClr val="tx1"/>
              </a:solidFill>
              <a:effectLst/>
              <a:latin typeface="+mn-lt"/>
              <a:ea typeface="+mn-ea"/>
              <a:cs typeface="+mn-cs"/>
            </a:endParaRPr>
          </a:p>
          <a:p>
            <a:r>
              <a:rPr lang="nl-NL" dirty="0"/>
              <a:t>Aanvullen met flitspeiling oktober.</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28</a:t>
            </a:fld>
            <a:endParaRPr lang="nl-NL"/>
          </a:p>
        </p:txBody>
      </p:sp>
    </p:spTree>
    <p:extLst>
      <p:ext uri="{BB962C8B-B14F-4D97-AF65-F5344CB8AC3E}">
        <p14:creationId xmlns:p14="http://schemas.microsoft.com/office/powerpoint/2010/main" val="112027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a:t>
            </a:r>
            <a:r>
              <a:rPr lang="nl-NL" baseline="0" dirty="0"/>
              <a:t> er tijd over is. </a:t>
            </a:r>
          </a:p>
          <a:p>
            <a:endParaRPr lang="nl-NL" baseline="0" dirty="0"/>
          </a:p>
          <a:p>
            <a:r>
              <a:rPr lang="nl-NL" baseline="0" dirty="0"/>
              <a:t>Onderkennen dat er weerstand is, is geweest. </a:t>
            </a:r>
          </a:p>
          <a:p>
            <a:r>
              <a:rPr lang="nl-NL" baseline="0" dirty="0"/>
              <a:t>Vergezicht ook laten zien.</a:t>
            </a:r>
          </a:p>
          <a:p>
            <a:r>
              <a:rPr lang="nl-NL" baseline="0" dirty="0"/>
              <a:t>Vergelijk plastic zakjes </a:t>
            </a:r>
            <a:r>
              <a:rPr lang="nl-NL" baseline="0" dirty="0" err="1"/>
              <a:t>vs</a:t>
            </a:r>
            <a:r>
              <a:rPr lang="nl-NL" baseline="0" dirty="0"/>
              <a:t> tas meenemen.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29</a:t>
            </a:fld>
            <a:endParaRPr lang="nl-NL"/>
          </a:p>
        </p:txBody>
      </p:sp>
    </p:spTree>
    <p:extLst>
      <p:ext uri="{BB962C8B-B14F-4D97-AF65-F5344CB8AC3E}">
        <p14:creationId xmlns:p14="http://schemas.microsoft.com/office/powerpoint/2010/main" val="937940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onderzoeksresultaten -&gt;</a:t>
            </a:r>
            <a:r>
              <a:rPr lang="nl-NL" baseline="0" dirty="0"/>
              <a:t> interventiestrategie. Voorstel door </a:t>
            </a:r>
            <a:r>
              <a:rPr lang="nl-NL" baseline="0" dirty="0" err="1"/>
              <a:t>Kantar</a:t>
            </a:r>
            <a:r>
              <a:rPr lang="nl-NL" baseline="0" dirty="0"/>
              <a:t>. </a:t>
            </a:r>
          </a:p>
          <a:p>
            <a:endParaRPr lang="nl-NL" baseline="0" dirty="0"/>
          </a:p>
          <a:p>
            <a:r>
              <a:rPr lang="nl-NL" baseline="0" dirty="0"/>
              <a:t>Advies focus op eerste stap, want daar zit al heel veel onduidelijkheid. Als het daar al misgaat, kom je ook niet tot de volgende stappen.</a:t>
            </a:r>
          </a:p>
          <a:p>
            <a:endParaRPr lang="nl-NL" baseline="0" dirty="0"/>
          </a:p>
          <a:p>
            <a:r>
              <a:rPr lang="nl-NL" baseline="0" dirty="0"/>
              <a:t>Dus we moesten iets met:</a:t>
            </a:r>
          </a:p>
          <a:p>
            <a:pPr marL="171450" indent="-171450">
              <a:buFontTx/>
              <a:buChar char="-"/>
            </a:pPr>
            <a:r>
              <a:rPr lang="nl-NL" baseline="0" dirty="0"/>
              <a:t>Help ondernemers met het verkennen wat nou precies de bedoeling is</a:t>
            </a:r>
          </a:p>
          <a:p>
            <a:pPr marL="171450" indent="-171450">
              <a:buFontTx/>
              <a:buChar char="-"/>
            </a:pPr>
            <a:r>
              <a:rPr lang="nl-NL" baseline="0" dirty="0"/>
              <a:t>Geef ondernemers keuze-opties</a:t>
            </a:r>
          </a:p>
          <a:p>
            <a:pPr marL="171450" indent="-171450">
              <a:buFontTx/>
              <a:buChar char="-"/>
            </a:pPr>
            <a:r>
              <a:rPr lang="nl-NL" baseline="0" dirty="0"/>
              <a:t>Als je gaat communiceren, houd dan rekening met weerstanden, drijfveren. </a:t>
            </a:r>
          </a:p>
          <a:p>
            <a:pPr marL="171450" indent="-171450">
              <a:buFontTx/>
              <a:buChar char="-"/>
            </a:pPr>
            <a:endParaRPr lang="nl-NL" baseline="0" dirty="0"/>
          </a:p>
          <a:p>
            <a:pPr marL="0" indent="0">
              <a:buFontTx/>
              <a:buNone/>
            </a:pPr>
            <a:r>
              <a:rPr lang="nl-NL" baseline="0" dirty="0"/>
              <a:t>Zo zijn we uitgekomen op de volgende strategie </a:t>
            </a:r>
            <a:r>
              <a:rPr lang="nl-NL" baseline="0" dirty="0" err="1"/>
              <a:t>dmv</a:t>
            </a:r>
            <a:r>
              <a:rPr lang="nl-NL" baseline="0" dirty="0"/>
              <a:t> CASI: [volgende slide]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30</a:t>
            </a:fld>
            <a:endParaRPr lang="nl-NL"/>
          </a:p>
        </p:txBody>
      </p:sp>
    </p:spTree>
    <p:extLst>
      <p:ext uri="{BB962C8B-B14F-4D97-AF65-F5344CB8AC3E}">
        <p14:creationId xmlns:p14="http://schemas.microsoft.com/office/powerpoint/2010/main" val="114629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Want eigenlijk ziet het plaatje er zo uit.</a:t>
            </a:r>
          </a:p>
          <a:p>
            <a:endParaRPr lang="nl-NL" dirty="0"/>
          </a:p>
          <a:p>
            <a:pPr marL="0" indent="0">
              <a:buNone/>
            </a:pPr>
            <a:r>
              <a:rPr lang="nl-NL" sz="1200" dirty="0"/>
              <a:t>Heel veel </a:t>
            </a:r>
            <a:r>
              <a:rPr lang="nl-NL" sz="1200" dirty="0" err="1"/>
              <a:t>biases</a:t>
            </a:r>
            <a:r>
              <a:rPr lang="nl-NL" sz="1200" dirty="0"/>
              <a:t>-We zijn helemaal niet zo rationeel. Veel van wat we doen gebeurt op de automatische piloot. En die automatische piloot neemt ons helemaal over.</a:t>
            </a:r>
          </a:p>
          <a:p>
            <a:pPr marL="0" indent="0">
              <a:buNone/>
            </a:pPr>
            <a:endParaRPr lang="nl-NL" sz="1200" dirty="0"/>
          </a:p>
          <a:p>
            <a:pPr marL="0" indent="0">
              <a:buNone/>
            </a:pPr>
            <a:r>
              <a:rPr lang="nl-NL" sz="1200" dirty="0"/>
              <a:t>Ook in deze casus.</a:t>
            </a:r>
          </a:p>
          <a:p>
            <a:pPr marL="0" indent="0">
              <a:buNone/>
            </a:pPr>
            <a:r>
              <a:rPr lang="nl-NL" sz="1200" dirty="0"/>
              <a:t>We zijn gewend om weg te</a:t>
            </a:r>
            <a:r>
              <a:rPr lang="nl-NL" sz="1200" baseline="0" dirty="0"/>
              <a:t> werpen, dat is ook het makkelijkst, energiebesparing, je hoeft er niet over na te denken, gewoontegedrag.</a:t>
            </a:r>
          </a:p>
          <a:p>
            <a:pPr marL="0" indent="0">
              <a:buNone/>
            </a:pPr>
            <a:r>
              <a:rPr lang="nl-NL" sz="1200" baseline="0" dirty="0"/>
              <a:t>Hoewel we rationeel weten dat herbruikbaar beter is, is het nog niet zo makkelijk om die shift te maken. </a:t>
            </a:r>
          </a:p>
          <a:p>
            <a:pPr marL="0" indent="0">
              <a:buNone/>
            </a:pPr>
            <a:endParaRPr lang="nl-NL" sz="1200" baseline="0" dirty="0"/>
          </a:p>
          <a:p>
            <a:pPr marL="0" indent="0">
              <a:buNone/>
            </a:pPr>
            <a:r>
              <a:rPr lang="nl-NL" sz="1200" baseline="0" dirty="0"/>
              <a:t>Daarom willen we vanuit IenW ondernemers helpen om van herbruikbaar de norm te maken.</a:t>
            </a:r>
          </a:p>
          <a:p>
            <a:pPr marL="0" indent="0">
              <a:buNone/>
            </a:pPr>
            <a:r>
              <a:rPr lang="nl-NL" sz="1200" baseline="0" dirty="0"/>
              <a:t>Hoe pak je zo’n gedragsverandering aan?</a:t>
            </a:r>
          </a:p>
          <a:p>
            <a:pPr marL="0" indent="0">
              <a:buNone/>
            </a:pPr>
            <a:endParaRPr lang="nl-NL" sz="1200" dirty="0"/>
          </a:p>
          <a:p>
            <a:pPr marL="0" indent="0">
              <a:buNone/>
            </a:pPr>
            <a:endParaRPr lang="nl-NL" sz="1200"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38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IenW hebben we de Doe mee-tool.</a:t>
            </a:r>
          </a:p>
          <a:p>
            <a:r>
              <a:rPr lang="nl-NL" dirty="0"/>
              <a:t>Is 1 werkwijze, je</a:t>
            </a:r>
            <a:r>
              <a:rPr lang="nl-NL" baseline="0" dirty="0"/>
              <a:t> hebt er meerdere, maar hebt komt steeds op hetzelfde neer. </a:t>
            </a:r>
            <a:endParaRPr lang="nl-NL" dirty="0"/>
          </a:p>
          <a:p>
            <a:endParaRPr lang="nl-NL" dirty="0"/>
          </a:p>
          <a:p>
            <a:r>
              <a:rPr lang="nl-NL" dirty="0"/>
              <a:t>Als je een gedragsvraag</a:t>
            </a:r>
            <a:r>
              <a:rPr lang="nl-NL" baseline="0" dirty="0"/>
              <a:t> gaat behandelen, kun je deze stappen doorlopen.</a:t>
            </a:r>
          </a:p>
          <a:p>
            <a:r>
              <a:rPr lang="nl-NL" baseline="0" dirty="0"/>
              <a:t>En als je daarmee bezig bent, kun je onderweg modellen gebruiken. Daar komen we in de volgende slide op terug. </a:t>
            </a:r>
          </a:p>
          <a:p>
            <a:endParaRPr lang="nl-NL" baseline="0" dirty="0"/>
          </a:p>
          <a:p>
            <a:r>
              <a:rPr lang="nl-NL" baseline="0" dirty="0"/>
              <a:t>Niet ‘vinden belangrijk’, maar ‘doen dit’.</a:t>
            </a:r>
          </a:p>
          <a:p>
            <a:r>
              <a:rPr lang="nl-NL" baseline="0" dirty="0"/>
              <a:t>Foto van kunnen maken.</a:t>
            </a:r>
          </a:p>
          <a:p>
            <a:endParaRPr lang="nl-NL" baseline="0" dirty="0"/>
          </a:p>
          <a:p>
            <a:r>
              <a:rPr lang="nl-NL" baseline="0" dirty="0"/>
              <a:t>Doelgroep:</a:t>
            </a:r>
          </a:p>
          <a:p>
            <a:r>
              <a:rPr lang="nl-NL" baseline="0" dirty="0"/>
              <a:t>Bv die al doen of waar nog veel te behalen is. Belangrijk dat kansrijk is. </a:t>
            </a:r>
          </a:p>
          <a:p>
            <a:r>
              <a:rPr lang="nl-NL" baseline="0" dirty="0"/>
              <a:t>Als doorgronden/analyseren gedaan hebt, dan kun je gedragsinterventie gaan ontwikkelen. </a:t>
            </a:r>
          </a:p>
          <a:p>
            <a:endParaRPr lang="nl-NL" baseline="0" dirty="0"/>
          </a:p>
          <a:p>
            <a:r>
              <a:rPr lang="nl-NL" baseline="0" dirty="0"/>
              <a:t>Experimenteren is belangrijk, om te kijken of je analyse goed is geweest. Kan zijn dat je iets over het hoofd hebt gezien of dat in praktijk toch anders werkt.</a:t>
            </a:r>
          </a:p>
          <a:p>
            <a:r>
              <a:rPr lang="nl-NL" baseline="0" dirty="0"/>
              <a:t>Aanscherpen. </a:t>
            </a:r>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272275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verschillende</a:t>
            </a:r>
            <a:r>
              <a:rPr lang="nl-NL" baseline="0" dirty="0"/>
              <a:t> fases in je aanpak kun je verschillende gedragsmodellen gebruiken.</a:t>
            </a:r>
            <a:endParaRPr lang="nl-NL" dirty="0"/>
          </a:p>
          <a:p>
            <a:r>
              <a:rPr lang="nl-NL" dirty="0"/>
              <a:t>We noemen</a:t>
            </a:r>
            <a:r>
              <a:rPr lang="nl-NL" baseline="0" dirty="0"/>
              <a:t> er hier een paar, er zijn er meer.</a:t>
            </a:r>
          </a:p>
          <a:p>
            <a:r>
              <a:rPr lang="nl-NL" baseline="0" dirty="0"/>
              <a:t>CASI (Communicatie Activatie Strategie Instrument) </a:t>
            </a:r>
          </a:p>
          <a:p>
            <a:r>
              <a:rPr lang="nl-NL" baseline="0" dirty="0"/>
              <a:t>MCG (</a:t>
            </a:r>
            <a:r>
              <a:rPr lang="nl-NL" baseline="0" dirty="0" err="1"/>
              <a:t>Behavioral</a:t>
            </a:r>
            <a:r>
              <a:rPr lang="nl-NL" baseline="0" dirty="0"/>
              <a:t> Change Wheel)</a:t>
            </a:r>
          </a:p>
          <a:p>
            <a:r>
              <a:rPr lang="nl-NL" baseline="0" dirty="0"/>
              <a:t>Doe mee.</a:t>
            </a:r>
            <a:endParaRPr lang="nl-NL" dirty="0"/>
          </a:p>
          <a:p>
            <a:endParaRPr lang="nl-NL" dirty="0"/>
          </a:p>
          <a:p>
            <a:r>
              <a:rPr lang="nl-NL" dirty="0"/>
              <a:t>Vragen: Kennen jullie deze modellen? Hebben jullie al met dit model gewerkt? </a:t>
            </a:r>
          </a:p>
          <a:p>
            <a:endParaRPr lang="nl-NL" dirty="0"/>
          </a:p>
          <a:p>
            <a:endParaRPr lang="nl-NL" dirty="0"/>
          </a:p>
          <a:p>
            <a:r>
              <a:rPr lang="nl-NL" dirty="0"/>
              <a:t>Wij hebben per fase model gepakt dat voor ons werkte. Veel modellen zijn vergelijkbaar en door elkaar te gebruiken.</a:t>
            </a:r>
          </a:p>
          <a:p>
            <a:endParaRPr lang="nl-NL" dirty="0"/>
          </a:p>
          <a:p>
            <a:r>
              <a:rPr lang="nl-NL" dirty="0"/>
              <a:t>Ik zag dat er op deze Dag van het</a:t>
            </a:r>
            <a:r>
              <a:rPr lang="nl-NL" baseline="0" dirty="0"/>
              <a:t> gedrag ook een sessie is die de gedragsmodellen vergelijkt. </a:t>
            </a:r>
          </a:p>
          <a:p>
            <a:endParaRPr lang="nl-NL" baseline="0" dirty="0"/>
          </a:p>
          <a:p>
            <a:r>
              <a:rPr lang="nl-NL" baseline="0" dirty="0"/>
              <a:t>Om het gedrag te analyseren/doorgronden hebben we MCG-model gebruikt. [Kort noemen: motivatie, capaciteit, gelegenheid]</a:t>
            </a:r>
          </a:p>
          <a:p>
            <a:r>
              <a:rPr lang="nl-NL" baseline="0" dirty="0"/>
              <a:t>Voor interventie en communicatiestrategie hebben we het CASI-model gebruikt. </a:t>
            </a:r>
          </a:p>
          <a:p>
            <a:endParaRPr lang="nl-NL" baseline="0" dirty="0"/>
          </a:p>
          <a:p>
            <a:r>
              <a:rPr lang="nl-NL" baseline="0" dirty="0"/>
              <a:t>Dit was klein stukje methode.</a:t>
            </a:r>
          </a:p>
          <a:p>
            <a:r>
              <a:rPr lang="nl-NL" baseline="0" dirty="0"/>
              <a:t>Gaan we nu over op ons onderzoek.</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34747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SUP-richtlijn aangegrepen om herbruikbaar servies te</a:t>
            </a:r>
            <a:r>
              <a:rPr lang="nl-NL" baseline="0" dirty="0"/>
              <a:t> stimuleren.</a:t>
            </a:r>
          </a:p>
          <a:p>
            <a:r>
              <a:rPr lang="nl-NL" baseline="0" dirty="0"/>
              <a:t>In deze gedragsveranderingsvraag gekozen om te richten op ondernemers. </a:t>
            </a:r>
          </a:p>
          <a:p>
            <a:endParaRPr lang="nl-NL" baseline="0" dirty="0"/>
          </a:p>
          <a:p>
            <a:r>
              <a:rPr lang="nl-NL" baseline="0" dirty="0"/>
              <a:t>Afhaal en bezorg zat in de tranche 1 juli 2023.</a:t>
            </a:r>
          </a:p>
          <a:p>
            <a:r>
              <a:rPr lang="nl-NL" baseline="0" dirty="0"/>
              <a:t>Dus nog niet de restaurants/eten ter plaatse, die gaan per 1 jan 2024.</a:t>
            </a:r>
          </a:p>
          <a:p>
            <a:endParaRPr lang="nl-NL" baseline="0" dirty="0"/>
          </a:p>
          <a:p>
            <a:r>
              <a:rPr lang="nl-NL" dirty="0"/>
              <a:t>Check: best complex gedragsdoel,</a:t>
            </a:r>
            <a:r>
              <a:rPr lang="nl-NL" baseline="0" dirty="0"/>
              <a:t> check zaal of erbij is.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417363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a:t>
            </a:r>
            <a:r>
              <a:rPr lang="nl-NL" baseline="0" dirty="0"/>
              <a:t> komt dit nou vandaan? Van bredere Single </a:t>
            </a:r>
            <a:r>
              <a:rPr lang="nl-NL" baseline="0" dirty="0" err="1"/>
              <a:t>Use</a:t>
            </a:r>
            <a:r>
              <a:rPr lang="nl-NL" baseline="0" dirty="0"/>
              <a:t> Plastic-richtlijn. </a:t>
            </a:r>
          </a:p>
          <a:p>
            <a:r>
              <a:rPr lang="nl-NL" baseline="0" dirty="0"/>
              <a:t>Onderzocht wat veel in zwerfafval zit.</a:t>
            </a:r>
          </a:p>
          <a:p>
            <a:r>
              <a:rPr lang="nl-NL" baseline="0" dirty="0"/>
              <a:t>Sommige producten verboden. [Slide doorlopen}</a:t>
            </a:r>
            <a:endParaRPr lang="nl-NL" dirty="0"/>
          </a:p>
          <a:p>
            <a:endParaRPr lang="nl-NL" dirty="0"/>
          </a:p>
          <a:p>
            <a:r>
              <a:rPr lang="nl-NL" dirty="0"/>
              <a:t>Kennen jullie deze regels?</a:t>
            </a:r>
            <a:r>
              <a:rPr lang="nl-NL" baseline="0" dirty="0"/>
              <a:t> [Handen opsteken, vragen] </a:t>
            </a:r>
          </a:p>
          <a:p>
            <a:endParaRPr lang="nl-NL" baseline="0" dirty="0"/>
          </a:p>
          <a:p>
            <a:r>
              <a:rPr lang="nl-NL" baseline="0" dirty="0"/>
              <a:t>Deze casus gaat over de maatregelen per 1 juli van dit jaar.</a:t>
            </a:r>
          </a:p>
          <a:p>
            <a:r>
              <a:rPr lang="nl-NL" baseline="0" dirty="0"/>
              <a:t>Daarvoor geldt: </a:t>
            </a:r>
          </a:p>
          <a:p>
            <a:pPr marL="285750" indent="-285750">
              <a:spcAft>
                <a:spcPts val="600"/>
              </a:spcAft>
              <a:buFontTx/>
              <a:buChar char="-"/>
            </a:pPr>
            <a:r>
              <a:rPr lang="nl-NL" dirty="0"/>
              <a:t>Plastic </a:t>
            </a:r>
            <a:r>
              <a:rPr lang="nl-NL" dirty="0" err="1"/>
              <a:t>tax</a:t>
            </a:r>
            <a:r>
              <a:rPr lang="nl-NL" dirty="0"/>
              <a:t> moet los op bonnetje staan (bewustwording die</a:t>
            </a:r>
            <a:r>
              <a:rPr lang="nl-NL" baseline="0" dirty="0"/>
              <a:t> bijdraagt aan </a:t>
            </a:r>
            <a:r>
              <a:rPr lang="nl-NL" baseline="0" dirty="0" err="1"/>
              <a:t>gedragdoel</a:t>
            </a:r>
            <a:r>
              <a:rPr lang="nl-NL" dirty="0"/>
              <a:t>)</a:t>
            </a:r>
          </a:p>
          <a:p>
            <a:pPr marL="285750" indent="-285750">
              <a:spcAft>
                <a:spcPts val="600"/>
              </a:spcAft>
              <a:buFontTx/>
              <a:buChar char="-"/>
            </a:pPr>
            <a:r>
              <a:rPr lang="nl-NL" dirty="0"/>
              <a:t>Bedoeling is: Extra inkomsten worden gebruikt voor verduurzaming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12</a:t>
            </a:fld>
            <a:endParaRPr lang="nl-NL"/>
          </a:p>
        </p:txBody>
      </p:sp>
    </p:spTree>
    <p:extLst>
      <p:ext uri="{BB962C8B-B14F-4D97-AF65-F5344CB8AC3E}">
        <p14:creationId xmlns:p14="http://schemas.microsoft.com/office/powerpoint/2010/main" val="166675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beginnen met de analyse.</a:t>
            </a:r>
          </a:p>
          <a:p>
            <a:r>
              <a:rPr lang="nl-NL" dirty="0"/>
              <a:t>We hadden al veel kennis uit eerdere onderzoeken.</a:t>
            </a:r>
          </a:p>
          <a:p>
            <a:r>
              <a:rPr lang="nl-NL" dirty="0"/>
              <a:t>Wat we nog niet wisten zijn belemmeringen en drijfveren van ondernemers voor dit gedrag (herbruikbaar</a:t>
            </a:r>
            <a:r>
              <a:rPr lang="nl-NL" baseline="0" dirty="0"/>
              <a:t> servies gebruiken </a:t>
            </a:r>
            <a:r>
              <a:rPr lang="nl-NL" baseline="0" dirty="0" err="1"/>
              <a:t>ipv</a:t>
            </a:r>
            <a:r>
              <a:rPr lang="nl-NL" baseline="0" dirty="0"/>
              <a:t> wegwerp).</a:t>
            </a:r>
          </a:p>
          <a:p>
            <a:r>
              <a:rPr lang="nl-NL" baseline="0" dirty="0"/>
              <a:t>Dus: onderzoek. Door </a:t>
            </a:r>
            <a:r>
              <a:rPr lang="nl-NL" baseline="0" dirty="0" err="1"/>
              <a:t>Kantar</a:t>
            </a:r>
            <a:r>
              <a:rPr lang="nl-NL" baseline="0" dirty="0"/>
              <a:t> Public.</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170243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a:t>
            </a:r>
            <a:r>
              <a:rPr lang="nl-NL" baseline="0" dirty="0"/>
              <a:t> hebben meegekeken met de gesprekken, online. Soms pittige gesprekken gezien. Net na corona. Veel weerstand.</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14</a:t>
            </a:fld>
            <a:endParaRPr lang="nl-NL"/>
          </a:p>
        </p:txBody>
      </p:sp>
    </p:spTree>
    <p:extLst>
      <p:ext uri="{BB962C8B-B14F-4D97-AF65-F5344CB8AC3E}">
        <p14:creationId xmlns:p14="http://schemas.microsoft.com/office/powerpoint/2010/main" val="2444567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23.png"/><Relationship Id="rId4" Type="http://schemas.openxmlformats.org/officeDocument/2006/relationships/image" Target="../media/image18.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Type hier de titel</a:t>
            </a:r>
            <a:br>
              <a:rPr lang="nl-NL" dirty="0"/>
            </a:br>
            <a:r>
              <a:rPr lang="nl-NL" dirty="0"/>
              <a:t>over max twee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a:extLst>
              <a:ext uri="{FF2B5EF4-FFF2-40B4-BE49-F238E27FC236}">
                <a16:creationId xmlns:a16="http://schemas.microsoft.com/office/drawing/2014/main" id="{431832F6-3234-6F4F-ACAE-7C45F5AFC0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17" name="RO logo Positief" hidden="1">
            <a:extLst>
              <a:ext uri="{FF2B5EF4-FFF2-40B4-BE49-F238E27FC236}">
                <a16:creationId xmlns:a16="http://schemas.microsoft.com/office/drawing/2014/main" id="{4A66B7EB-FF0D-1648-BE09-258ABCD565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7012" y="-1"/>
            <a:ext cx="4029075" cy="1594485"/>
          </a:xfrm>
          <a:prstGeom prst="rect">
            <a:avLst/>
          </a:prstGeom>
        </p:spPr>
      </p:pic>
    </p:spTree>
    <p:extLst>
      <p:ext uri="{BB962C8B-B14F-4D97-AF65-F5344CB8AC3E}">
        <p14:creationId xmlns:p14="http://schemas.microsoft.com/office/powerpoint/2010/main" val="36789890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ntentslide - Beeld link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50523" y="1844676"/>
            <a:ext cx="5296538" cy="4376738"/>
          </a:xfrm>
        </p:spPr>
        <p:txBody>
          <a:bodyPr numCol="1" spcCol="468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243638" y="1016000"/>
            <a:ext cx="5300662" cy="828675"/>
          </a:xfrm>
        </p:spPr>
        <p:txBody>
          <a:bodyPr anchor="t" anchorCtr="0">
            <a:noAutofit/>
          </a:bodyPr>
          <a:lstStyle>
            <a:lvl1pPr>
              <a:lnSpc>
                <a:spcPct val="80000"/>
              </a:lnSpc>
              <a:defRPr/>
            </a:lvl1pPr>
          </a:lstStyle>
          <a:p>
            <a:r>
              <a:rPr lang="nl-NL" dirty="0"/>
              <a:t>Klikken om de titelstijl van het model te bewerken</a:t>
            </a:r>
          </a:p>
        </p:txBody>
      </p:sp>
      <p:sp>
        <p:nvSpPr>
          <p:cNvPr id="13" name="Tijdelijke aanduiding voor datum 12"/>
          <p:cNvSpPr>
            <a:spLocks noGrp="1"/>
          </p:cNvSpPr>
          <p:nvPr>
            <p:ph type="dt" sz="half" idx="10"/>
          </p:nvPr>
        </p:nvSpPr>
        <p:spPr>
          <a:xfrm>
            <a:off x="672000" y="6221726"/>
            <a:ext cx="1710300" cy="636274"/>
          </a:xfrm>
          <a:prstGeom prst="rect">
            <a:avLst/>
          </a:prstGeom>
        </p:spPr>
        <p:txBody>
          <a:bodyPr/>
          <a:lstStyle/>
          <a:p>
            <a:r>
              <a:rPr lang="nl-NL"/>
              <a:t>Vrijdag 13 december 2019</a:t>
            </a:r>
            <a:endParaRPr lang="nl-NL" dirty="0"/>
          </a:p>
        </p:txBody>
      </p:sp>
      <p:sp>
        <p:nvSpPr>
          <p:cNvPr id="14" name="Tijdelijke aanduiding voor voettekst 13"/>
          <p:cNvSpPr>
            <a:spLocks noGrp="1"/>
          </p:cNvSpPr>
          <p:nvPr>
            <p:ph type="ftr" sz="quarter" idx="11"/>
          </p:nvPr>
        </p:nvSpPr>
        <p:spPr>
          <a:xfrm>
            <a:off x="2536824" y="6221413"/>
            <a:ext cx="3559175" cy="636274"/>
          </a:xfrm>
          <a:prstGeom prst="rect">
            <a:avLst/>
          </a:prstGeom>
        </p:spPr>
        <p:txBody>
          <a:bodyPr/>
          <a:lstStyle/>
          <a:p>
            <a:r>
              <a:rPr lang="nl-NL" dirty="0"/>
              <a:t>Type hier de voettekst</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
        <p:nvSpPr>
          <p:cNvPr id="5" name="Tijdelijke aanduiding voor afbeelding 4">
            <a:extLst>
              <a:ext uri="{FF2B5EF4-FFF2-40B4-BE49-F238E27FC236}">
                <a16:creationId xmlns:a16="http://schemas.microsoft.com/office/drawing/2014/main" id="{7133B4D2-AD46-9248-8789-A8B9AC90B393}"/>
              </a:ext>
            </a:extLst>
          </p:cNvPr>
          <p:cNvSpPr>
            <a:spLocks noGrp="1"/>
          </p:cNvSpPr>
          <p:nvPr>
            <p:ph type="pic" sz="quarter" idx="13"/>
          </p:nvPr>
        </p:nvSpPr>
        <p:spPr>
          <a:xfrm>
            <a:off x="681038" y="1016000"/>
            <a:ext cx="5296538" cy="5205413"/>
          </a:xfrm>
          <a:solidFill>
            <a:schemeClr val="bg1">
              <a:lumMod val="95000"/>
            </a:schemeClr>
          </a:solidFill>
        </p:spPr>
        <p:txBody>
          <a:bodyPr anchor="ctr"/>
          <a:lstStyle>
            <a:lvl1pPr marL="0" indent="0" algn="ctr">
              <a:buNone/>
              <a:defRPr/>
            </a:lvl1pPr>
          </a:lstStyle>
          <a:p>
            <a:endParaRPr lang="nl-NL"/>
          </a:p>
        </p:txBody>
      </p:sp>
    </p:spTree>
    <p:extLst>
      <p:ext uri="{BB962C8B-B14F-4D97-AF65-F5344CB8AC3E}">
        <p14:creationId xmlns:p14="http://schemas.microsoft.com/office/powerpoint/2010/main" val="306395013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0636321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38406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67643065"/>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9186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384365"/>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830365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9931316"/>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798271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1694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70486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contentslide - Beeld aflopend rechts">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745F1659-C938-6F4C-A035-8E30151F293A}"/>
              </a:ext>
            </a:extLst>
          </p:cNvPr>
          <p:cNvSpPr>
            <a:spLocks noGrp="1"/>
          </p:cNvSpPr>
          <p:nvPr>
            <p:ph type="pic" sz="quarter" idx="13"/>
          </p:nvPr>
        </p:nvSpPr>
        <p:spPr>
          <a:xfrm>
            <a:off x="6108700" y="0"/>
            <a:ext cx="6083300" cy="6857687"/>
          </a:xfrm>
          <a:custGeom>
            <a:avLst/>
            <a:gdLst>
              <a:gd name="connsiteX0" fmla="*/ 0 w 6083300"/>
              <a:gd name="connsiteY0" fmla="*/ 0 h 6857687"/>
              <a:gd name="connsiteX1" fmla="*/ 6083300 w 6083300"/>
              <a:gd name="connsiteY1" fmla="*/ 0 h 6857687"/>
              <a:gd name="connsiteX2" fmla="*/ 6083300 w 6083300"/>
              <a:gd name="connsiteY2" fmla="*/ 6857687 h 6857687"/>
              <a:gd name="connsiteX3" fmla="*/ 0 w 6083300"/>
              <a:gd name="connsiteY3" fmla="*/ 6857687 h 6857687"/>
              <a:gd name="connsiteX4" fmla="*/ 0 w 6083300"/>
              <a:gd name="connsiteY4" fmla="*/ 714375 h 6857687"/>
              <a:gd name="connsiteX5" fmla="*/ 231775 w 6083300"/>
              <a:gd name="connsiteY5" fmla="*/ 714375 h 6857687"/>
              <a:gd name="connsiteX6" fmla="*/ 231775 w 6083300"/>
              <a:gd name="connsiteY6" fmla="*/ 2862 h 6857687"/>
              <a:gd name="connsiteX7" fmla="*/ 0 w 6083300"/>
              <a:gd name="connsiteY7" fmla="*/ 2862 h 685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3300" h="6857687">
                <a:moveTo>
                  <a:pt x="0" y="0"/>
                </a:moveTo>
                <a:lnTo>
                  <a:pt x="6083300" y="0"/>
                </a:lnTo>
                <a:lnTo>
                  <a:pt x="6083300" y="6857687"/>
                </a:lnTo>
                <a:lnTo>
                  <a:pt x="0" y="6857687"/>
                </a:lnTo>
                <a:lnTo>
                  <a:pt x="0" y="714375"/>
                </a:lnTo>
                <a:lnTo>
                  <a:pt x="231775" y="714375"/>
                </a:lnTo>
                <a:lnTo>
                  <a:pt x="231775" y="2862"/>
                </a:lnTo>
                <a:lnTo>
                  <a:pt x="0" y="2862"/>
                </a:lnTo>
                <a:close/>
              </a:path>
            </a:pathLst>
          </a:custGeom>
          <a:solidFill>
            <a:schemeClr val="bg1">
              <a:lumMod val="95000"/>
            </a:schemeClr>
          </a:solidFill>
        </p:spPr>
        <p:txBody>
          <a:bodyPr wrap="square" anchor="ctr">
            <a:noAutofit/>
          </a:bodyPr>
          <a:lstStyle>
            <a:lvl1pPr marL="0" indent="0" algn="ctr">
              <a:buNone/>
              <a:defRPr/>
            </a:lvl1pPr>
          </a:lstStyle>
          <a:p>
            <a:endParaRPr lang="nl-NL"/>
          </a:p>
        </p:txBody>
      </p:sp>
      <p:sp>
        <p:nvSpPr>
          <p:cNvPr id="3" name="Tijdelijke aanduiding voor inhoud 2"/>
          <p:cNvSpPr>
            <a:spLocks noGrp="1"/>
          </p:cNvSpPr>
          <p:nvPr>
            <p:ph idx="1"/>
          </p:nvPr>
        </p:nvSpPr>
        <p:spPr>
          <a:xfrm>
            <a:off x="680400" y="1844676"/>
            <a:ext cx="4952050" cy="4376738"/>
          </a:xfrm>
        </p:spPr>
        <p:txBody>
          <a:bodyPr lIns="0" tIns="360000" bIns="0" numCol="1" spcCol="468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81038" y="1016000"/>
            <a:ext cx="4951412" cy="828675"/>
          </a:xfrm>
        </p:spPr>
        <p:txBody>
          <a:bodyPr anchor="t" anchorCtr="0">
            <a:noAutofit/>
          </a:bodyPr>
          <a:lstStyle>
            <a:lvl1pPr>
              <a:lnSpc>
                <a:spcPct val="80000"/>
              </a:lnSpc>
              <a:defRPr/>
            </a:lvl1pPr>
          </a:lstStyle>
          <a:p>
            <a:r>
              <a:rPr lang="nl-NL" dirty="0"/>
              <a:t>Klikken om de titelstijl te bewerken</a:t>
            </a:r>
          </a:p>
        </p:txBody>
      </p:sp>
      <p:sp>
        <p:nvSpPr>
          <p:cNvPr id="13" name="Tijdelijke aanduiding voor datum 12"/>
          <p:cNvSpPr>
            <a:spLocks noGrp="1"/>
          </p:cNvSpPr>
          <p:nvPr>
            <p:ph type="dt" sz="half" idx="10"/>
          </p:nvPr>
        </p:nvSpPr>
        <p:spPr>
          <a:xfrm>
            <a:off x="672000" y="6221726"/>
            <a:ext cx="1710300" cy="636274"/>
          </a:xfrm>
          <a:prstGeom prst="rect">
            <a:avLst/>
          </a:prstGeom>
        </p:spPr>
        <p:txBody>
          <a:bodyPr/>
          <a:lstStyle/>
          <a:p>
            <a:r>
              <a:rPr lang="nl-NL"/>
              <a:t>Vrijdag 13 december 2019</a:t>
            </a:r>
            <a:endParaRPr lang="nl-NL" dirty="0"/>
          </a:p>
        </p:txBody>
      </p:sp>
      <p:sp>
        <p:nvSpPr>
          <p:cNvPr id="14" name="Tijdelijke aanduiding voor voettekst 13"/>
          <p:cNvSpPr>
            <a:spLocks noGrp="1"/>
          </p:cNvSpPr>
          <p:nvPr>
            <p:ph type="ftr" sz="quarter" idx="11"/>
          </p:nvPr>
        </p:nvSpPr>
        <p:spPr>
          <a:xfrm>
            <a:off x="2536824" y="6221413"/>
            <a:ext cx="3559175" cy="636274"/>
          </a:xfrm>
          <a:prstGeom prst="rect">
            <a:avLst/>
          </a:prstGeom>
        </p:spPr>
        <p:txBody>
          <a:bodyPr/>
          <a:lstStyle/>
          <a:p>
            <a:r>
              <a:rPr lang="nl-NL" dirty="0"/>
              <a:t>Type hier de voettekst</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987298"/>
      </p:ext>
    </p:extLst>
  </p:cSld>
  <p:clrMapOvr>
    <a:masterClrMapping/>
  </p:clrMapOvr>
  <p:transition>
    <p:fade/>
  </p:transition>
  <p:extLst>
    <p:ext uri="{DCECCB84-F9BA-43D5-87BE-67443E8EF086}">
      <p15:sldGuideLst xmlns:p15="http://schemas.microsoft.com/office/powerpoint/2012/main">
        <p15:guide id="1" pos="354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98271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54045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56454756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651693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5925573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extLst>
                <a:ext uri="{28A0092B-C50C-407E-A947-70E740481C1C}">
                  <a14:useLocalDpi xmlns:a14="http://schemas.microsoft.com/office/drawing/2010/main" val="0"/>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0761079"/>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cSld name="1_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02484CB-5E81-499E-9C65-21AE71499AF4}" type="datetimeFigureOut">
              <a:rPr lang="nl-NL" smtClean="0"/>
              <a:t>2-11-2023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6573AE-8251-4F78-BCB2-D1C3446FA4B2}" type="slidenum">
              <a:rPr lang="nl-NL" smtClean="0"/>
              <a:t>‹nr.›</a:t>
            </a:fld>
            <a:endParaRPr lang="nl-NL"/>
          </a:p>
        </p:txBody>
      </p:sp>
    </p:spTree>
    <p:extLst>
      <p:ext uri="{BB962C8B-B14F-4D97-AF65-F5344CB8AC3E}">
        <p14:creationId xmlns:p14="http://schemas.microsoft.com/office/powerpoint/2010/main" val="19427131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Standaard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A57B9-2F00-CB4F-AB2F-94FDB2B0DABF}"/>
              </a:ext>
            </a:extLst>
          </p:cNvPr>
          <p:cNvSpPr>
            <a:spLocks noGrp="1"/>
          </p:cNvSpPr>
          <p:nvPr>
            <p:ph type="title" hasCustomPrompt="1"/>
          </p:nvPr>
        </p:nvSpPr>
        <p:spPr>
          <a:xfrm>
            <a:off x="696516" y="365003"/>
            <a:ext cx="9590485" cy="751461"/>
          </a:xfrm>
          <a:prstGeom prst="rect">
            <a:avLst/>
          </a:prstGeom>
        </p:spPr>
        <p:txBody>
          <a:bodyPr>
            <a:normAutofit/>
          </a:bodyPr>
          <a:lstStyle>
            <a:lvl1pPr>
              <a:defRPr sz="1969" b="1">
                <a:solidFill>
                  <a:srgbClr val="2E2D2C"/>
                </a:solidFill>
                <a:latin typeface="Verdana" panose="020B0604030504040204" pitchFamily="34" charset="0"/>
                <a:ea typeface="Verdana" panose="020B0604030504040204" pitchFamily="34" charset="0"/>
                <a:cs typeface="Verdana" panose="020B0604030504040204" pitchFamily="34" charset="0"/>
              </a:defRPr>
            </a:lvl1pPr>
          </a:lstStyle>
          <a:p>
            <a:r>
              <a:rPr lang="nl-NL" noProof="0"/>
              <a:t>Klik om stijl te bewerken</a:t>
            </a:r>
          </a:p>
        </p:txBody>
      </p:sp>
      <p:sp>
        <p:nvSpPr>
          <p:cNvPr id="9" name="Tijdelijke aanduiding voor datum 3">
            <a:extLst>
              <a:ext uri="{FF2B5EF4-FFF2-40B4-BE49-F238E27FC236}">
                <a16:creationId xmlns:a16="http://schemas.microsoft.com/office/drawing/2014/main" id="{B1861043-2713-4B23-B4E9-4CD242DD170E}"/>
              </a:ext>
            </a:extLst>
          </p:cNvPr>
          <p:cNvSpPr>
            <a:spLocks noGrp="1"/>
          </p:cNvSpPr>
          <p:nvPr>
            <p:ph type="dt" sz="half" idx="10"/>
          </p:nvPr>
        </p:nvSpPr>
        <p:spPr>
          <a:xfrm>
            <a:off x="837903" y="6249666"/>
            <a:ext cx="2742901" cy="365001"/>
          </a:xfrm>
          <a:prstGeom prst="rect">
            <a:avLst/>
          </a:prstGeom>
        </p:spPr>
        <p:txBody>
          <a:bodyPr/>
          <a:lstStyle>
            <a:lvl1pPr>
              <a:defRPr sz="1125">
                <a:latin typeface="Verdana" panose="020B0604030504040204" pitchFamily="34" charset="0"/>
                <a:ea typeface="Verdana" panose="020B0604030504040204" pitchFamily="34" charset="0"/>
                <a:cs typeface="Verdana" panose="020B0604030504040204" pitchFamily="34" charset="0"/>
              </a:defRPr>
            </a:lvl1pPr>
          </a:lstStyle>
          <a:p>
            <a:fld id="{0BA026D5-F474-4907-8906-B5096AEF9EFA}" type="datetimeFigureOut">
              <a:rPr lang="nl-NL" smtClean="0"/>
              <a:t>2-11-2023</a:t>
            </a:fld>
            <a:endParaRPr lang="nl-NL"/>
          </a:p>
        </p:txBody>
      </p:sp>
      <p:sp>
        <p:nvSpPr>
          <p:cNvPr id="10" name="Tijdelijke aanduiding voor voettekst 4">
            <a:extLst>
              <a:ext uri="{FF2B5EF4-FFF2-40B4-BE49-F238E27FC236}">
                <a16:creationId xmlns:a16="http://schemas.microsoft.com/office/drawing/2014/main" id="{3BBAC55A-61C0-4F4E-A804-A42806078234}"/>
              </a:ext>
            </a:extLst>
          </p:cNvPr>
          <p:cNvSpPr>
            <a:spLocks noGrp="1"/>
          </p:cNvSpPr>
          <p:nvPr>
            <p:ph type="ftr" sz="quarter" idx="11"/>
          </p:nvPr>
        </p:nvSpPr>
        <p:spPr>
          <a:xfrm>
            <a:off x="4039198" y="6249666"/>
            <a:ext cx="4113609" cy="365001"/>
          </a:xfrm>
          <a:prstGeom prst="rect">
            <a:avLst/>
          </a:prstGeom>
        </p:spPr>
        <p:txBody>
          <a:bodyPr/>
          <a:lstStyle>
            <a:lvl1pPr>
              <a:defRPr sz="1125">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1" name="Tijdelijke aanduiding voor dianummer 5">
            <a:extLst>
              <a:ext uri="{FF2B5EF4-FFF2-40B4-BE49-F238E27FC236}">
                <a16:creationId xmlns:a16="http://schemas.microsoft.com/office/drawing/2014/main" id="{A6E36BC3-882A-490A-93D4-A50DA6B30E9B}"/>
              </a:ext>
            </a:extLst>
          </p:cNvPr>
          <p:cNvSpPr>
            <a:spLocks noGrp="1"/>
          </p:cNvSpPr>
          <p:nvPr>
            <p:ph type="sldNum" sz="quarter" idx="12"/>
          </p:nvPr>
        </p:nvSpPr>
        <p:spPr>
          <a:xfrm>
            <a:off x="8611198" y="6249666"/>
            <a:ext cx="2742903" cy="365001"/>
          </a:xfrm>
          <a:prstGeom prst="rect">
            <a:avLst/>
          </a:prstGeom>
        </p:spPr>
        <p:txBody>
          <a:bodyPr/>
          <a:lstStyle>
            <a:lvl1pPr>
              <a:defRPr sz="1125">
                <a:latin typeface="Verdana" panose="020B0604030504040204" pitchFamily="34" charset="0"/>
                <a:ea typeface="Verdana" panose="020B0604030504040204" pitchFamily="34" charset="0"/>
                <a:cs typeface="Verdana" panose="020B0604030504040204" pitchFamily="34" charset="0"/>
              </a:defRPr>
            </a:lvl1pPr>
          </a:lstStyle>
          <a:p>
            <a:fld id="{8F809883-E0C0-4798-8FAB-90DD8F980A41}" type="slidenum">
              <a:rPr lang="nl-NL" smtClean="0"/>
              <a:t>‹nr.›</a:t>
            </a:fld>
            <a:endParaRPr lang="nl-NL"/>
          </a:p>
        </p:txBody>
      </p:sp>
      <p:sp>
        <p:nvSpPr>
          <p:cNvPr id="7" name="Text Placeholder 6">
            <a:extLst>
              <a:ext uri="{FF2B5EF4-FFF2-40B4-BE49-F238E27FC236}">
                <a16:creationId xmlns:a16="http://schemas.microsoft.com/office/drawing/2014/main" id="{C2300AD6-286C-493D-B6BD-A205C47DF220}"/>
              </a:ext>
            </a:extLst>
          </p:cNvPr>
          <p:cNvSpPr>
            <a:spLocks noGrp="1"/>
          </p:cNvSpPr>
          <p:nvPr>
            <p:ph type="body" sz="quarter" idx="13" hasCustomPrompt="1"/>
          </p:nvPr>
        </p:nvSpPr>
        <p:spPr>
          <a:xfrm>
            <a:off x="690563" y="1647528"/>
            <a:ext cx="10810875" cy="4529584"/>
          </a:xfrm>
          <a:prstGeom prst="rect">
            <a:avLst/>
          </a:prstGeom>
        </p:spPr>
        <p:txBody>
          <a:bodyPr/>
          <a:lstStyle>
            <a:lvl1pPr>
              <a:defRPr sz="1969">
                <a:latin typeface="Verdana" panose="020B0604030504040204" pitchFamily="34" charset="0"/>
                <a:ea typeface="Verdana" panose="020B0604030504040204" pitchFamily="34" charset="0"/>
                <a:cs typeface="Verdana" panose="020B0604030504040204" pitchFamily="34" charset="0"/>
              </a:defRPr>
            </a:lvl1pPr>
            <a:lvl2pPr>
              <a:defRPr sz="1687">
                <a:latin typeface="Verdana" panose="020B0604030504040204" pitchFamily="34" charset="0"/>
                <a:ea typeface="Verdana" panose="020B0604030504040204" pitchFamily="34" charset="0"/>
                <a:cs typeface="Verdana" panose="020B0604030504040204" pitchFamily="34" charset="0"/>
              </a:defRPr>
            </a:lvl2pPr>
            <a:lvl3pPr>
              <a:defRPr sz="1407">
                <a:latin typeface="Verdana" panose="020B0604030504040204" pitchFamily="34" charset="0"/>
                <a:ea typeface="Verdana" panose="020B0604030504040204" pitchFamily="34" charset="0"/>
                <a:cs typeface="Verdana" panose="020B0604030504040204" pitchFamily="34" charset="0"/>
              </a:defRPr>
            </a:lvl3pPr>
            <a:lvl4pPr>
              <a:defRPr sz="1265">
                <a:latin typeface="Verdana" panose="020B0604030504040204" pitchFamily="34" charset="0"/>
                <a:ea typeface="Verdana" panose="020B0604030504040204" pitchFamily="34" charset="0"/>
                <a:cs typeface="Verdana" panose="020B0604030504040204" pitchFamily="34" charset="0"/>
              </a:defRPr>
            </a:lvl4pPr>
            <a:lvl5pPr>
              <a:defRPr sz="1265">
                <a:latin typeface="Verdana" panose="020B0604030504040204" pitchFamily="34" charset="0"/>
                <a:ea typeface="Verdana" panose="020B0604030504040204" pitchFamily="34" charset="0"/>
                <a:cs typeface="Verdana" panose="020B0604030504040204" pitchFamily="34" charset="0"/>
              </a:defRPr>
            </a:lvl5pPr>
          </a:lstStyle>
          <a:p>
            <a:pPr lvl="0"/>
            <a:r>
              <a:rPr lang="nl-NL" noProof="0"/>
              <a:t>Klik om 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19751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contentslide - Beeld aflopend links">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8260EDA2-98A4-F648-AB84-7ACC2890BCF1}"/>
              </a:ext>
            </a:extLst>
          </p:cNvPr>
          <p:cNvSpPr>
            <a:spLocks noGrp="1"/>
          </p:cNvSpPr>
          <p:nvPr>
            <p:ph type="pic" sz="quarter" idx="13"/>
          </p:nvPr>
        </p:nvSpPr>
        <p:spPr>
          <a:xfrm>
            <a:off x="0" y="0"/>
            <a:ext cx="6108700" cy="6857687"/>
          </a:xfrm>
          <a:custGeom>
            <a:avLst/>
            <a:gdLst>
              <a:gd name="connsiteX0" fmla="*/ 0 w 6108700"/>
              <a:gd name="connsiteY0" fmla="*/ 0 h 6857687"/>
              <a:gd name="connsiteX1" fmla="*/ 5870575 w 6108700"/>
              <a:gd name="connsiteY1" fmla="*/ 0 h 6857687"/>
              <a:gd name="connsiteX2" fmla="*/ 5870575 w 6108700"/>
              <a:gd name="connsiteY2" fmla="*/ 711200 h 6857687"/>
              <a:gd name="connsiteX3" fmla="*/ 6108700 w 6108700"/>
              <a:gd name="connsiteY3" fmla="*/ 711200 h 6857687"/>
              <a:gd name="connsiteX4" fmla="*/ 6108700 w 6108700"/>
              <a:gd name="connsiteY4" fmla="*/ 6857687 h 6857687"/>
              <a:gd name="connsiteX5" fmla="*/ 0 w 6108700"/>
              <a:gd name="connsiteY5" fmla="*/ 6857687 h 685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8700" h="6857687">
                <a:moveTo>
                  <a:pt x="0" y="0"/>
                </a:moveTo>
                <a:lnTo>
                  <a:pt x="5870575" y="0"/>
                </a:lnTo>
                <a:lnTo>
                  <a:pt x="5870575" y="711200"/>
                </a:lnTo>
                <a:lnTo>
                  <a:pt x="6108700" y="711200"/>
                </a:lnTo>
                <a:lnTo>
                  <a:pt x="6108700" y="6857687"/>
                </a:lnTo>
                <a:lnTo>
                  <a:pt x="0" y="6857687"/>
                </a:lnTo>
                <a:close/>
              </a:path>
            </a:pathLst>
          </a:custGeom>
          <a:solidFill>
            <a:schemeClr val="bg1">
              <a:lumMod val="95000"/>
            </a:schemeClr>
          </a:solidFill>
        </p:spPr>
        <p:txBody>
          <a:bodyPr wrap="square" anchor="ctr">
            <a:noAutofit/>
          </a:bodyPr>
          <a:lstStyle>
            <a:lvl1pPr marL="0" indent="0" algn="ctr">
              <a:buNone/>
              <a:defRPr/>
            </a:lvl1pPr>
          </a:lstStyle>
          <a:p>
            <a:endParaRPr lang="nl-NL"/>
          </a:p>
        </p:txBody>
      </p:sp>
      <p:sp>
        <p:nvSpPr>
          <p:cNvPr id="3" name="Tijdelijke aanduiding voor inhoud 2"/>
          <p:cNvSpPr>
            <a:spLocks noGrp="1"/>
          </p:cNvSpPr>
          <p:nvPr>
            <p:ph idx="1"/>
          </p:nvPr>
        </p:nvSpPr>
        <p:spPr>
          <a:xfrm>
            <a:off x="6575367" y="1844676"/>
            <a:ext cx="4971694" cy="4376738"/>
          </a:xfrm>
        </p:spPr>
        <p:txBody>
          <a:bodyPr numCol="1" spcCol="468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573600" y="1026287"/>
            <a:ext cx="4971694" cy="818388"/>
          </a:xfrm>
        </p:spPr>
        <p:txBody>
          <a:bodyPr anchor="t" anchorCtr="0">
            <a:noAutofit/>
          </a:bodyPr>
          <a:lstStyle>
            <a:lvl1pPr>
              <a:lnSpc>
                <a:spcPct val="80000"/>
              </a:lnSpc>
              <a:defRPr/>
            </a:lvl1pPr>
          </a:lstStyle>
          <a:p>
            <a:r>
              <a:rPr lang="nl-NL" dirty="0"/>
              <a:t>Klikken om de titelstijl te bewerken</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
        <p:nvSpPr>
          <p:cNvPr id="13" name="Tijdelijke aanduiding voor datum 12"/>
          <p:cNvSpPr>
            <a:spLocks noGrp="1"/>
          </p:cNvSpPr>
          <p:nvPr>
            <p:ph type="dt" sz="half" idx="10"/>
          </p:nvPr>
        </p:nvSpPr>
        <p:spPr>
          <a:xfrm>
            <a:off x="672000" y="6221726"/>
            <a:ext cx="1710300" cy="636274"/>
          </a:xfrm>
          <a:prstGeom prst="rect">
            <a:avLst/>
          </a:prstGeom>
        </p:spPr>
        <p:txBody>
          <a:bodyPr/>
          <a:lstStyle>
            <a:lvl1pPr>
              <a:defRPr>
                <a:solidFill>
                  <a:schemeClr val="bg1"/>
                </a:solidFill>
              </a:defRPr>
            </a:lvl1pPr>
          </a:lstStyle>
          <a:p>
            <a:r>
              <a:rPr lang="nl-NL"/>
              <a:t>Vrijdag 13 december 2019</a:t>
            </a:r>
            <a:endParaRPr lang="nl-NL" dirty="0"/>
          </a:p>
        </p:txBody>
      </p:sp>
      <p:sp>
        <p:nvSpPr>
          <p:cNvPr id="14" name="Tijdelijke aanduiding voor voettekst 13"/>
          <p:cNvSpPr>
            <a:spLocks noGrp="1"/>
          </p:cNvSpPr>
          <p:nvPr>
            <p:ph type="ftr" sz="quarter" idx="11"/>
          </p:nvPr>
        </p:nvSpPr>
        <p:spPr>
          <a:xfrm>
            <a:off x="2536824" y="6221413"/>
            <a:ext cx="3559175" cy="636274"/>
          </a:xfrm>
          <a:prstGeom prst="rect">
            <a:avLst/>
          </a:prstGeom>
        </p:spPr>
        <p:txBody>
          <a:bodyPr/>
          <a:lstStyle>
            <a:lvl1pPr>
              <a:defRPr>
                <a:solidFill>
                  <a:schemeClr val="bg1"/>
                </a:solidFill>
              </a:defRPr>
            </a:lvl1pPr>
          </a:lstStyle>
          <a:p>
            <a:r>
              <a:rPr lang="nl-NL"/>
              <a:t>Type hier de voettekst</a:t>
            </a:r>
            <a:endParaRPr lang="nl-NL" dirty="0"/>
          </a:p>
        </p:txBody>
      </p:sp>
    </p:spTree>
    <p:extLst>
      <p:ext uri="{BB962C8B-B14F-4D97-AF65-F5344CB8AC3E}">
        <p14:creationId xmlns:p14="http://schemas.microsoft.com/office/powerpoint/2010/main" val="2874084214"/>
      </p:ext>
    </p:extLst>
  </p:cSld>
  <p:clrMapOvr>
    <a:masterClrMapping/>
  </p:clrMapOvr>
  <p:transition>
    <p:fade/>
  </p:transition>
  <p:extLst>
    <p:ext uri="{DCECCB84-F9BA-43D5-87BE-67443E8EF086}">
      <p15:sldGuideLst xmlns:p15="http://schemas.microsoft.com/office/powerpoint/2012/main">
        <p15:guide id="1" pos="41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contentslide - Quote/tekst groo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1038" y="1016000"/>
            <a:ext cx="10863262" cy="5205413"/>
          </a:xfrm>
        </p:spPr>
        <p:txBody>
          <a:bodyPr anchor="ctr" anchorCtr="0">
            <a:noAutofit/>
          </a:bodyPr>
          <a:lstStyle>
            <a:lvl1pPr algn="ctr">
              <a:lnSpc>
                <a:spcPct val="80000"/>
              </a:lnSpc>
              <a:defRPr sz="6000"/>
            </a:lvl1pPr>
          </a:lstStyle>
          <a:p>
            <a:r>
              <a:rPr lang="nl-NL" dirty="0"/>
              <a:t>Klikken om de titelstijl</a:t>
            </a:r>
            <a:br>
              <a:rPr lang="nl-NL" dirty="0"/>
            </a:br>
            <a:r>
              <a:rPr lang="nl-NL" dirty="0"/>
              <a:t>van het model te bewerken</a:t>
            </a:r>
          </a:p>
        </p:txBody>
      </p:sp>
      <p:sp>
        <p:nvSpPr>
          <p:cNvPr id="14" name="Tijdelijke aanduiding voor datum 13"/>
          <p:cNvSpPr>
            <a:spLocks noGrp="1"/>
          </p:cNvSpPr>
          <p:nvPr>
            <p:ph type="dt" sz="half" idx="10"/>
          </p:nvPr>
        </p:nvSpPr>
        <p:spPr>
          <a:xfrm>
            <a:off x="681038" y="6221726"/>
            <a:ext cx="1701262" cy="636274"/>
          </a:xfrm>
          <a:prstGeom prst="rect">
            <a:avLst/>
          </a:prstGeom>
        </p:spPr>
        <p:txBody>
          <a:bodyPr/>
          <a:lstStyle/>
          <a:p>
            <a:r>
              <a:rPr lang="nl-NL" dirty="0"/>
              <a:t>Vrijdag 13 december 2019</a:t>
            </a:r>
          </a:p>
        </p:txBody>
      </p:sp>
      <p:sp>
        <p:nvSpPr>
          <p:cNvPr id="15" name="Tijdelijke aanduiding voor voettekst 14"/>
          <p:cNvSpPr>
            <a:spLocks noGrp="1"/>
          </p:cNvSpPr>
          <p:nvPr>
            <p:ph type="ftr" sz="quarter" idx="11"/>
          </p:nvPr>
        </p:nvSpPr>
        <p:spPr>
          <a:xfrm>
            <a:off x="2536824" y="6221413"/>
            <a:ext cx="3559175" cy="636274"/>
          </a:xfrm>
          <a:prstGeom prst="rect">
            <a:avLst/>
          </a:prstGeom>
        </p:spPr>
        <p:txBody>
          <a:bodyPr/>
          <a:lstStyle/>
          <a:p>
            <a:r>
              <a:rPr lang="nl-NL" dirty="0"/>
              <a:t>Type hier de voettekst</a:t>
            </a:r>
          </a:p>
        </p:txBody>
      </p:sp>
      <p:sp>
        <p:nvSpPr>
          <p:cNvPr id="16" name="Tijdelijke aanduiding voor dianummer 15"/>
          <p:cNvSpPr>
            <a:spLocks noGrp="1"/>
          </p:cNvSpPr>
          <p:nvPr>
            <p:ph type="sldNum" sz="quarter" idx="12"/>
          </p:nvPr>
        </p:nvSpPr>
        <p:spPr>
          <a:xfrm>
            <a:off x="10775061" y="6221413"/>
            <a:ext cx="744300" cy="636587"/>
          </a:xfrm>
          <a:prstGeom prst="rect">
            <a:avLst/>
          </a:prstGeo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034089"/>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contentslide - Beeld aflopend">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713E4524-B115-9949-8471-1261F55D6B8F}"/>
              </a:ext>
            </a:extLst>
          </p:cNvPr>
          <p:cNvSpPr>
            <a:spLocks noGrp="1"/>
          </p:cNvSpPr>
          <p:nvPr>
            <p:ph type="pic" sz="quarter" idx="10"/>
          </p:nvPr>
        </p:nvSpPr>
        <p:spPr>
          <a:xfrm>
            <a:off x="0" y="0"/>
            <a:ext cx="12192000" cy="6858000"/>
          </a:xfrm>
          <a:custGeom>
            <a:avLst/>
            <a:gdLst>
              <a:gd name="connsiteX0" fmla="*/ 0 w 12192000"/>
              <a:gd name="connsiteY0" fmla="*/ 0 h 6858000"/>
              <a:gd name="connsiteX1" fmla="*/ 5870575 w 12192000"/>
              <a:gd name="connsiteY1" fmla="*/ 0 h 6858000"/>
              <a:gd name="connsiteX2" fmla="*/ 5870575 w 12192000"/>
              <a:gd name="connsiteY2" fmla="*/ 711200 h 6858000"/>
              <a:gd name="connsiteX3" fmla="*/ 6346825 w 12192000"/>
              <a:gd name="connsiteY3" fmla="*/ 711200 h 6858000"/>
              <a:gd name="connsiteX4" fmla="*/ 634682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870575" y="0"/>
                </a:lnTo>
                <a:lnTo>
                  <a:pt x="5870575" y="711200"/>
                </a:lnTo>
                <a:lnTo>
                  <a:pt x="6346825" y="711200"/>
                </a:lnTo>
                <a:lnTo>
                  <a:pt x="6346825" y="0"/>
                </a:lnTo>
                <a:lnTo>
                  <a:pt x="12192000" y="0"/>
                </a:lnTo>
                <a:lnTo>
                  <a:pt x="12192000" y="6858000"/>
                </a:lnTo>
                <a:lnTo>
                  <a:pt x="0" y="6858000"/>
                </a:lnTo>
                <a:close/>
              </a:path>
            </a:pathLst>
          </a:custGeom>
          <a:solidFill>
            <a:schemeClr val="bg1">
              <a:lumMod val="85000"/>
            </a:schemeClr>
          </a:solidFill>
        </p:spPr>
        <p:txBody>
          <a:bodyPr wrap="square" anchor="ctr">
            <a:noAutofit/>
          </a:bodyPr>
          <a:lstStyle>
            <a:lvl1pPr algn="ctr">
              <a:buNone/>
              <a:defRPr/>
            </a:lvl1pPr>
          </a:lstStyle>
          <a:p>
            <a:endParaRPr lang="nl-NL"/>
          </a:p>
        </p:txBody>
      </p:sp>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36824" y="6221413"/>
            <a:ext cx="3559175" cy="636274"/>
          </a:xfrm>
          <a:prstGeom prst="rect">
            <a:avLst/>
          </a:prstGeom>
        </p:spPr>
        <p:txBody>
          <a:bodyPr/>
          <a:lstStyle/>
          <a:p>
            <a:r>
              <a:rPr lang="nl-NL" dirty="0"/>
              <a:t>Type hier de voettekst</a:t>
            </a:r>
          </a:p>
        </p:txBody>
      </p:sp>
    </p:spTree>
    <p:extLst>
      <p:ext uri="{BB962C8B-B14F-4D97-AF65-F5344CB8AC3E}">
        <p14:creationId xmlns:p14="http://schemas.microsoft.com/office/powerpoint/2010/main" val="14289031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 contentslide - Longread 2 kolommen">
    <p:spTree>
      <p:nvGrpSpPr>
        <p:cNvPr id="1" name=""/>
        <p:cNvGrpSpPr/>
        <p:nvPr/>
      </p:nvGrpSpPr>
      <p:grpSpPr>
        <a:xfrm>
          <a:off x="0" y="0"/>
          <a:ext cx="0" cy="0"/>
          <a:chOff x="0" y="0"/>
          <a:chExt cx="0" cy="0"/>
        </a:xfrm>
      </p:grpSpPr>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221413"/>
            <a:ext cx="3576000" cy="636274"/>
          </a:xfrm>
          <a:prstGeom prst="rect">
            <a:avLst/>
          </a:prstGeom>
        </p:spPr>
        <p:txBody>
          <a:bodyPr/>
          <a:lstStyle/>
          <a:p>
            <a:r>
              <a:rPr lang="nl-NL"/>
              <a:t>Type hier de voettekst</a:t>
            </a:r>
            <a:endParaRPr lang="nl-NL" dirty="0"/>
          </a:p>
        </p:txBody>
      </p:sp>
      <p:sp>
        <p:nvSpPr>
          <p:cNvPr id="5" name="Tijdelijke aanduiding voor inhoud 2">
            <a:extLst>
              <a:ext uri="{FF2B5EF4-FFF2-40B4-BE49-F238E27FC236}">
                <a16:creationId xmlns:a16="http://schemas.microsoft.com/office/drawing/2014/main" id="{2A4826E2-2A49-344F-90BA-E62FCCF15CBC}"/>
              </a:ext>
            </a:extLst>
          </p:cNvPr>
          <p:cNvSpPr>
            <a:spLocks noGrp="1"/>
          </p:cNvSpPr>
          <p:nvPr>
            <p:ph idx="1" hasCustomPrompt="1"/>
          </p:nvPr>
        </p:nvSpPr>
        <p:spPr>
          <a:xfrm>
            <a:off x="680400" y="1844675"/>
            <a:ext cx="7157088" cy="4376738"/>
          </a:xfrm>
        </p:spPr>
        <p:txBody>
          <a:bodyPr numCol="2" spcCol="216000" anchor="t">
            <a:noAutofit/>
          </a:bodyPr>
          <a:lstStyle>
            <a:lvl1pPr marL="0" indent="0">
              <a:lnSpc>
                <a:spcPct val="100000"/>
              </a:lnSpc>
              <a:spcBef>
                <a:spcPts val="0"/>
              </a:spcBef>
              <a:buNone/>
              <a:defRPr sz="1400"/>
            </a:lvl1pPr>
          </a:lstStyle>
          <a:p>
            <a:pPr lvl="0"/>
            <a:r>
              <a:rPr lang="nl-NL" dirty="0"/>
              <a:t>Klikken om de tekststijl van het model te bewerken Lorem ipsum dolor sit amet, consectetuer adipiscing elit. Maecenas porttitor congue massa. Fusce posuere, magna sed pulvinar ultricies, purus lectus malesuada libero, sit amet commodo magna eros quis urna.</a:t>
            </a:r>
          </a:p>
          <a:p>
            <a:pPr lvl="0"/>
            <a:endParaRPr lang="nl-NL" dirty="0"/>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endParaRPr lang="nl-NL" dirty="0"/>
          </a:p>
        </p:txBody>
      </p:sp>
      <p:sp>
        <p:nvSpPr>
          <p:cNvPr id="6" name="Titel 1">
            <a:extLst>
              <a:ext uri="{FF2B5EF4-FFF2-40B4-BE49-F238E27FC236}">
                <a16:creationId xmlns:a16="http://schemas.microsoft.com/office/drawing/2014/main" id="{6B1A5B9C-A931-BE47-81FC-B8BC9FF5C4EF}"/>
              </a:ext>
            </a:extLst>
          </p:cNvPr>
          <p:cNvSpPr>
            <a:spLocks noGrp="1"/>
          </p:cNvSpPr>
          <p:nvPr>
            <p:ph type="title" hasCustomPrompt="1"/>
          </p:nvPr>
        </p:nvSpPr>
        <p:spPr>
          <a:xfrm>
            <a:off x="681037" y="1016000"/>
            <a:ext cx="9007475" cy="828675"/>
          </a:xfrm>
        </p:spPr>
        <p:txBody>
          <a:bodyPr anchor="t" anchorCtr="0">
            <a:noAutofit/>
          </a:bodyPr>
          <a:lstStyle>
            <a:lvl1pPr>
              <a:lnSpc>
                <a:spcPct val="80000"/>
              </a:lnSpc>
              <a:defRPr/>
            </a:lvl1pPr>
          </a:lstStyle>
          <a:p>
            <a:r>
              <a:rPr lang="nl-NL" dirty="0"/>
              <a:t>Klikken om de titelstijl te bewerken</a:t>
            </a:r>
          </a:p>
        </p:txBody>
      </p:sp>
      <p:sp>
        <p:nvSpPr>
          <p:cNvPr id="3" name="Tijdelijke aanduiding voor afbeelding 2">
            <a:extLst>
              <a:ext uri="{FF2B5EF4-FFF2-40B4-BE49-F238E27FC236}">
                <a16:creationId xmlns:a16="http://schemas.microsoft.com/office/drawing/2014/main" id="{7A6AA0C3-BA05-1741-AADB-72A6ACBA79D3}"/>
              </a:ext>
            </a:extLst>
          </p:cNvPr>
          <p:cNvSpPr>
            <a:spLocks noGrp="1"/>
          </p:cNvSpPr>
          <p:nvPr>
            <p:ph type="pic" sz="quarter" idx="13"/>
          </p:nvPr>
        </p:nvSpPr>
        <p:spPr>
          <a:xfrm>
            <a:off x="8112125" y="2011679"/>
            <a:ext cx="3432175" cy="4209271"/>
          </a:xfrm>
          <a:solidFill>
            <a:schemeClr val="bg1">
              <a:lumMod val="95000"/>
            </a:schemeClr>
          </a:solidFill>
        </p:spPr>
        <p:txBody>
          <a:bodyPr anchor="ctr"/>
          <a:lstStyle>
            <a:lvl2pPr marL="313200" indent="0" algn="ctr">
              <a:buNone/>
              <a:defRPr/>
            </a:lvl2pPr>
          </a:lstStyle>
          <a:p>
            <a:pPr lvl="1"/>
            <a:endParaRPr lang="nl-NL" dirty="0"/>
          </a:p>
        </p:txBody>
      </p:sp>
    </p:spTree>
    <p:extLst>
      <p:ext uri="{BB962C8B-B14F-4D97-AF65-F5344CB8AC3E}">
        <p14:creationId xmlns:p14="http://schemas.microsoft.com/office/powerpoint/2010/main" val="17784093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1 contentslide - Longread 2 kolommen">
    <p:spTree>
      <p:nvGrpSpPr>
        <p:cNvPr id="1" name=""/>
        <p:cNvGrpSpPr/>
        <p:nvPr/>
      </p:nvGrpSpPr>
      <p:grpSpPr>
        <a:xfrm>
          <a:off x="0" y="0"/>
          <a:ext cx="0" cy="0"/>
          <a:chOff x="0" y="0"/>
          <a:chExt cx="0" cy="0"/>
        </a:xfrm>
      </p:grpSpPr>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221413"/>
            <a:ext cx="3576000" cy="636274"/>
          </a:xfrm>
          <a:prstGeom prst="rect">
            <a:avLst/>
          </a:prstGeom>
        </p:spPr>
        <p:txBody>
          <a:bodyPr/>
          <a:lstStyle/>
          <a:p>
            <a:r>
              <a:rPr lang="nl-NL"/>
              <a:t>Type hier de voettekst</a:t>
            </a:r>
            <a:endParaRPr lang="nl-NL" dirty="0"/>
          </a:p>
        </p:txBody>
      </p:sp>
      <p:sp>
        <p:nvSpPr>
          <p:cNvPr id="5" name="Tijdelijke aanduiding voor inhoud 2">
            <a:extLst>
              <a:ext uri="{FF2B5EF4-FFF2-40B4-BE49-F238E27FC236}">
                <a16:creationId xmlns:a16="http://schemas.microsoft.com/office/drawing/2014/main" id="{2A4826E2-2A49-344F-90BA-E62FCCF15CBC}"/>
              </a:ext>
            </a:extLst>
          </p:cNvPr>
          <p:cNvSpPr>
            <a:spLocks noGrp="1"/>
          </p:cNvSpPr>
          <p:nvPr>
            <p:ph idx="1" hasCustomPrompt="1"/>
          </p:nvPr>
        </p:nvSpPr>
        <p:spPr>
          <a:xfrm>
            <a:off x="4392613" y="1844675"/>
            <a:ext cx="7157088" cy="4376738"/>
          </a:xfrm>
        </p:spPr>
        <p:txBody>
          <a:bodyPr numCol="2" spcCol="216000" anchor="t">
            <a:noAutofit/>
          </a:bodyPr>
          <a:lstStyle>
            <a:lvl1pPr marL="0" indent="0">
              <a:lnSpc>
                <a:spcPct val="100000"/>
              </a:lnSpc>
              <a:spcBef>
                <a:spcPts val="0"/>
              </a:spcBef>
              <a:buNone/>
              <a:defRPr sz="1400"/>
            </a:lvl1pPr>
          </a:lstStyle>
          <a:p>
            <a:pPr lvl="0"/>
            <a:r>
              <a:rPr lang="nl-NL" dirty="0"/>
              <a:t>Klikken om de tekststijl van het model te bewerken Lorem ipsum dolor sit amet, consectetuer adipiscing elit. Maecenas porttitor congue massa. Fusce posuere, magna sed pulvinar ultricies, purus lectus malesuada libero, sit amet commodo magna eros quis urna.</a:t>
            </a:r>
          </a:p>
          <a:p>
            <a:pPr lvl="0"/>
            <a:endParaRPr lang="nl-NL" dirty="0"/>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endParaRPr lang="nl-NL" dirty="0"/>
          </a:p>
          <a:p>
            <a:pPr lvl="0"/>
            <a:endParaRPr lang="nl-NL" dirty="0"/>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endParaRPr lang="nl-NL" dirty="0"/>
          </a:p>
        </p:txBody>
      </p:sp>
      <p:sp>
        <p:nvSpPr>
          <p:cNvPr id="6" name="Titel 1">
            <a:extLst>
              <a:ext uri="{FF2B5EF4-FFF2-40B4-BE49-F238E27FC236}">
                <a16:creationId xmlns:a16="http://schemas.microsoft.com/office/drawing/2014/main" id="{6B1A5B9C-A931-BE47-81FC-B8BC9FF5C4EF}"/>
              </a:ext>
            </a:extLst>
          </p:cNvPr>
          <p:cNvSpPr>
            <a:spLocks noGrp="1"/>
          </p:cNvSpPr>
          <p:nvPr>
            <p:ph type="title" hasCustomPrompt="1"/>
          </p:nvPr>
        </p:nvSpPr>
        <p:spPr>
          <a:xfrm>
            <a:off x="681038" y="1016000"/>
            <a:ext cx="9007475" cy="828675"/>
          </a:xfrm>
        </p:spPr>
        <p:txBody>
          <a:bodyPr anchor="t" anchorCtr="0">
            <a:noAutofit/>
          </a:bodyPr>
          <a:lstStyle>
            <a:lvl1pPr>
              <a:lnSpc>
                <a:spcPct val="80000"/>
              </a:lnSpc>
              <a:defRPr/>
            </a:lvl1pPr>
          </a:lstStyle>
          <a:p>
            <a:r>
              <a:rPr lang="nl-NL" dirty="0"/>
              <a:t>Klikken om de titelstijl te bewerken</a:t>
            </a:r>
          </a:p>
        </p:txBody>
      </p:sp>
      <p:sp>
        <p:nvSpPr>
          <p:cNvPr id="3" name="Tijdelijke aanduiding voor afbeelding 2">
            <a:extLst>
              <a:ext uri="{FF2B5EF4-FFF2-40B4-BE49-F238E27FC236}">
                <a16:creationId xmlns:a16="http://schemas.microsoft.com/office/drawing/2014/main" id="{7A6AA0C3-BA05-1741-AADB-72A6ACBA79D3}"/>
              </a:ext>
            </a:extLst>
          </p:cNvPr>
          <p:cNvSpPr>
            <a:spLocks noGrp="1"/>
          </p:cNvSpPr>
          <p:nvPr>
            <p:ph type="pic" sz="quarter" idx="13"/>
          </p:nvPr>
        </p:nvSpPr>
        <p:spPr>
          <a:xfrm>
            <a:off x="682625" y="2057399"/>
            <a:ext cx="3432175" cy="4163551"/>
          </a:xfrm>
          <a:solidFill>
            <a:schemeClr val="bg1">
              <a:lumMod val="95000"/>
            </a:schemeClr>
          </a:solidFill>
        </p:spPr>
        <p:txBody>
          <a:bodyPr anchor="ctr"/>
          <a:lstStyle>
            <a:lvl2pPr marL="313200" indent="0" algn="ctr">
              <a:buNone/>
              <a:defRPr/>
            </a:lvl2pPr>
          </a:lstStyle>
          <a:p>
            <a:pPr lvl="1"/>
            <a:endParaRPr lang="nl-NL" dirty="0"/>
          </a:p>
        </p:txBody>
      </p:sp>
    </p:spTree>
    <p:extLst>
      <p:ext uri="{BB962C8B-B14F-4D97-AF65-F5344CB8AC3E}">
        <p14:creationId xmlns:p14="http://schemas.microsoft.com/office/powerpoint/2010/main" val="40276188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contentslide - Longread 3 kolommen">
    <p:spTree>
      <p:nvGrpSpPr>
        <p:cNvPr id="1" name=""/>
        <p:cNvGrpSpPr/>
        <p:nvPr/>
      </p:nvGrpSpPr>
      <p:grpSpPr>
        <a:xfrm>
          <a:off x="0" y="0"/>
          <a:ext cx="0" cy="0"/>
          <a:chOff x="0" y="0"/>
          <a:chExt cx="0" cy="0"/>
        </a:xfrm>
      </p:grpSpPr>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221413"/>
            <a:ext cx="3576000" cy="636274"/>
          </a:xfrm>
          <a:prstGeom prst="rect">
            <a:avLst/>
          </a:prstGeom>
        </p:spPr>
        <p:txBody>
          <a:bodyPr/>
          <a:lstStyle/>
          <a:p>
            <a:r>
              <a:rPr lang="nl-NL"/>
              <a:t>Type hier de voettekst</a:t>
            </a:r>
            <a:endParaRPr lang="nl-NL" dirty="0"/>
          </a:p>
        </p:txBody>
      </p:sp>
      <p:sp>
        <p:nvSpPr>
          <p:cNvPr id="5" name="Tijdelijke aanduiding voor inhoud 2">
            <a:extLst>
              <a:ext uri="{FF2B5EF4-FFF2-40B4-BE49-F238E27FC236}">
                <a16:creationId xmlns:a16="http://schemas.microsoft.com/office/drawing/2014/main" id="{2A4826E2-2A49-344F-90BA-E62FCCF15CBC}"/>
              </a:ext>
            </a:extLst>
          </p:cNvPr>
          <p:cNvSpPr>
            <a:spLocks noGrp="1"/>
          </p:cNvSpPr>
          <p:nvPr>
            <p:ph idx="1" hasCustomPrompt="1"/>
          </p:nvPr>
        </p:nvSpPr>
        <p:spPr>
          <a:xfrm>
            <a:off x="680400" y="1844676"/>
            <a:ext cx="8082600" cy="4376738"/>
          </a:xfrm>
        </p:spPr>
        <p:txBody>
          <a:bodyPr numCol="3" spcCol="216000" anchor="t">
            <a:noAutofit/>
          </a:bodyPr>
          <a:lstStyle>
            <a:lvl1pPr marL="0" indent="0">
              <a:lnSpc>
                <a:spcPct val="100000"/>
              </a:lnSpc>
              <a:spcBef>
                <a:spcPts val="0"/>
              </a:spcBef>
              <a:buNone/>
              <a:defRPr sz="1400"/>
            </a:lvl1pPr>
          </a:lstStyle>
          <a:p>
            <a:pPr lvl="0"/>
            <a:r>
              <a:rPr lang="nl-NL" dirty="0"/>
              <a:t>Klikken om de tekststijl van het model te bewerken Lorem ipsum dolor sit amet, consectetuer adipiscing elit. Maecenas porttitor congue massa. Fusce posuere, magna sed pulvinar ultricies, purus lectus malesuada libero, sit amet commodo magna eros quis urna.</a:t>
            </a:r>
          </a:p>
          <a:p>
            <a:pPr lvl="0"/>
            <a:endParaRPr lang="nl-NL" dirty="0"/>
          </a:p>
          <a:p>
            <a:pPr lvl="0"/>
            <a:r>
              <a:rPr lang="nl-NL" dirty="0" err="1"/>
              <a:t>Pellentesque</a:t>
            </a:r>
            <a:r>
              <a:rPr lang="nl-NL" dirty="0"/>
              <a:t> habitant morbi tristique senectus et netus et malesuada fames ac turpis egestas. Proin pharetra nonummy pede. Mauris et </a:t>
            </a:r>
            <a:r>
              <a:rPr lang="nl-NL" dirty="0" err="1"/>
              <a:t>orci</a:t>
            </a:r>
            <a:r>
              <a:rPr lang="nl-NL" dirty="0"/>
              <a:t>.</a:t>
            </a:r>
          </a:p>
          <a:p>
            <a:pPr lvl="0"/>
            <a:endParaRPr lang="nl-NL" dirty="0"/>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r>
              <a:rPr lang="nl-NL" dirty="0" err="1"/>
              <a:t>Nunc</a:t>
            </a:r>
            <a:r>
              <a:rPr lang="nl-NL" dirty="0"/>
              <a:t> </a:t>
            </a:r>
            <a:r>
              <a:rPr lang="nl-NL" dirty="0" err="1"/>
              <a:t>viverra</a:t>
            </a:r>
            <a:r>
              <a:rPr lang="nl-NL" dirty="0"/>
              <a:t> </a:t>
            </a:r>
            <a:r>
              <a:rPr lang="nl-NL" dirty="0" err="1"/>
              <a:t>imperdiet</a:t>
            </a:r>
            <a:r>
              <a:rPr lang="nl-NL" dirty="0"/>
              <a:t> </a:t>
            </a:r>
            <a:r>
              <a:rPr lang="nl-NL" dirty="0" err="1"/>
              <a:t>enim</a:t>
            </a:r>
            <a:r>
              <a:rPr lang="nl-NL" dirty="0"/>
              <a:t>. </a:t>
            </a:r>
            <a:r>
              <a:rPr lang="nl-NL" dirty="0" err="1"/>
              <a:t>Fusce</a:t>
            </a:r>
            <a:r>
              <a:rPr lang="nl-NL" dirty="0"/>
              <a:t> </a:t>
            </a:r>
            <a:r>
              <a:rPr lang="nl-NL" dirty="0" err="1"/>
              <a:t>est.</a:t>
            </a:r>
            <a:r>
              <a:rPr lang="nl-NL" dirty="0"/>
              <a:t> </a:t>
            </a:r>
            <a:r>
              <a:rPr lang="nl-NL" dirty="0" err="1"/>
              <a:t>Vivamus</a:t>
            </a:r>
            <a:r>
              <a:rPr lang="nl-NL" dirty="0"/>
              <a:t> a </a:t>
            </a:r>
            <a:r>
              <a:rPr lang="nl-NL" dirty="0" err="1"/>
              <a:t>tellus</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r>
              <a:rPr lang="nl-NL" dirty="0" err="1"/>
              <a:t>Nunc</a:t>
            </a:r>
            <a:r>
              <a:rPr lang="nl-NL" dirty="0"/>
              <a:t> </a:t>
            </a:r>
            <a:r>
              <a:rPr lang="nl-NL" dirty="0" err="1"/>
              <a:t>viverra</a:t>
            </a:r>
            <a:r>
              <a:rPr lang="nl-NL" dirty="0"/>
              <a:t> </a:t>
            </a:r>
            <a:r>
              <a:rPr lang="nl-NL" dirty="0" err="1"/>
              <a:t>imperdiet</a:t>
            </a:r>
            <a:r>
              <a:rPr lang="nl-NL" dirty="0"/>
              <a:t> </a:t>
            </a:r>
            <a:r>
              <a:rPr lang="nl-NL" dirty="0" err="1"/>
              <a:t>enim</a:t>
            </a:r>
            <a:r>
              <a:rPr lang="nl-NL" dirty="0"/>
              <a:t>. </a:t>
            </a:r>
            <a:r>
              <a:rPr lang="nl-NL" dirty="0" err="1"/>
              <a:t>Fusce</a:t>
            </a:r>
            <a:r>
              <a:rPr lang="nl-NL" dirty="0"/>
              <a:t> </a:t>
            </a:r>
            <a:r>
              <a:rPr lang="nl-NL" dirty="0" err="1"/>
              <a:t>est.</a:t>
            </a:r>
            <a:r>
              <a:rPr lang="nl-NL" dirty="0"/>
              <a:t> </a:t>
            </a:r>
            <a:r>
              <a:rPr lang="nl-NL" dirty="0" err="1"/>
              <a:t>Vivamus</a:t>
            </a:r>
            <a:r>
              <a:rPr lang="nl-NL" dirty="0"/>
              <a:t> a </a:t>
            </a:r>
            <a:r>
              <a:rPr lang="nl-NL" dirty="0" err="1"/>
              <a:t>tellus</a:t>
            </a:r>
            <a:r>
              <a:rPr lang="nl-NL" dirty="0"/>
              <a:t>.</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endParaRPr lang="nl-NL" dirty="0"/>
          </a:p>
        </p:txBody>
      </p:sp>
      <p:sp>
        <p:nvSpPr>
          <p:cNvPr id="6" name="Titel 1">
            <a:extLst>
              <a:ext uri="{FF2B5EF4-FFF2-40B4-BE49-F238E27FC236}">
                <a16:creationId xmlns:a16="http://schemas.microsoft.com/office/drawing/2014/main" id="{6B1A5B9C-A931-BE47-81FC-B8BC9FF5C4EF}"/>
              </a:ext>
            </a:extLst>
          </p:cNvPr>
          <p:cNvSpPr>
            <a:spLocks noGrp="1"/>
          </p:cNvSpPr>
          <p:nvPr>
            <p:ph type="title" hasCustomPrompt="1"/>
          </p:nvPr>
        </p:nvSpPr>
        <p:spPr>
          <a:xfrm>
            <a:off x="681038" y="1016000"/>
            <a:ext cx="9007475" cy="828675"/>
          </a:xfrm>
        </p:spPr>
        <p:txBody>
          <a:bodyPr anchor="t" anchorCtr="0">
            <a:noAutofit/>
          </a:bodyPr>
          <a:lstStyle>
            <a:lvl1pPr>
              <a:lnSpc>
                <a:spcPct val="80000"/>
              </a:lnSpc>
              <a:defRPr/>
            </a:lvl1pPr>
          </a:lstStyle>
          <a:p>
            <a:r>
              <a:rPr lang="nl-NL" dirty="0"/>
              <a:t>Klikken om de titelstijl te bewerken</a:t>
            </a:r>
          </a:p>
        </p:txBody>
      </p:sp>
      <p:sp>
        <p:nvSpPr>
          <p:cNvPr id="3" name="Tijdelijke aanduiding voor afbeelding 2">
            <a:extLst>
              <a:ext uri="{FF2B5EF4-FFF2-40B4-BE49-F238E27FC236}">
                <a16:creationId xmlns:a16="http://schemas.microsoft.com/office/drawing/2014/main" id="{7A6AA0C3-BA05-1741-AADB-72A6ACBA79D3}"/>
              </a:ext>
            </a:extLst>
          </p:cNvPr>
          <p:cNvSpPr>
            <a:spLocks noGrp="1"/>
          </p:cNvSpPr>
          <p:nvPr>
            <p:ph type="pic" sz="quarter" idx="13"/>
          </p:nvPr>
        </p:nvSpPr>
        <p:spPr>
          <a:xfrm>
            <a:off x="9029700" y="2039112"/>
            <a:ext cx="2514600" cy="4182300"/>
          </a:xfrm>
          <a:solidFill>
            <a:schemeClr val="bg1">
              <a:lumMod val="95000"/>
            </a:schemeClr>
          </a:solidFill>
        </p:spPr>
        <p:txBody>
          <a:bodyPr anchor="ctr"/>
          <a:lstStyle>
            <a:lvl2pPr marL="313200" indent="0" algn="ctr">
              <a:buNone/>
              <a:defRPr/>
            </a:lvl2pPr>
          </a:lstStyle>
          <a:p>
            <a:pPr lvl="1"/>
            <a:endParaRPr lang="nl-NL" dirty="0"/>
          </a:p>
        </p:txBody>
      </p:sp>
    </p:spTree>
    <p:extLst>
      <p:ext uri="{BB962C8B-B14F-4D97-AF65-F5344CB8AC3E}">
        <p14:creationId xmlns:p14="http://schemas.microsoft.com/office/powerpoint/2010/main" val="4014554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2 contentslide - Longread 3 kolommen">
    <p:spTree>
      <p:nvGrpSpPr>
        <p:cNvPr id="1" name=""/>
        <p:cNvGrpSpPr/>
        <p:nvPr/>
      </p:nvGrpSpPr>
      <p:grpSpPr>
        <a:xfrm>
          <a:off x="0" y="0"/>
          <a:ext cx="0" cy="0"/>
          <a:chOff x="0" y="0"/>
          <a:chExt cx="0" cy="0"/>
        </a:xfrm>
      </p:grpSpPr>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221413"/>
            <a:ext cx="3576000" cy="636274"/>
          </a:xfrm>
          <a:prstGeom prst="rect">
            <a:avLst/>
          </a:prstGeom>
        </p:spPr>
        <p:txBody>
          <a:bodyPr/>
          <a:lstStyle/>
          <a:p>
            <a:r>
              <a:rPr lang="nl-NL"/>
              <a:t>Type hier de voettekst</a:t>
            </a:r>
            <a:endParaRPr lang="nl-NL" dirty="0"/>
          </a:p>
        </p:txBody>
      </p:sp>
      <p:sp>
        <p:nvSpPr>
          <p:cNvPr id="5" name="Tijdelijke aanduiding voor inhoud 2">
            <a:extLst>
              <a:ext uri="{FF2B5EF4-FFF2-40B4-BE49-F238E27FC236}">
                <a16:creationId xmlns:a16="http://schemas.microsoft.com/office/drawing/2014/main" id="{2A4826E2-2A49-344F-90BA-E62FCCF15CBC}"/>
              </a:ext>
            </a:extLst>
          </p:cNvPr>
          <p:cNvSpPr>
            <a:spLocks noGrp="1"/>
          </p:cNvSpPr>
          <p:nvPr>
            <p:ph idx="1" hasCustomPrompt="1"/>
          </p:nvPr>
        </p:nvSpPr>
        <p:spPr>
          <a:xfrm>
            <a:off x="3462338" y="1844676"/>
            <a:ext cx="8082600" cy="4376738"/>
          </a:xfrm>
        </p:spPr>
        <p:txBody>
          <a:bodyPr numCol="3" spcCol="216000" anchor="t">
            <a:noAutofit/>
          </a:bodyPr>
          <a:lstStyle>
            <a:lvl1pPr marL="0" indent="0">
              <a:lnSpc>
                <a:spcPct val="100000"/>
              </a:lnSpc>
              <a:spcBef>
                <a:spcPts val="0"/>
              </a:spcBef>
              <a:buNone/>
              <a:defRPr sz="1400"/>
            </a:lvl1pPr>
          </a:lstStyle>
          <a:p>
            <a:pPr lvl="0"/>
            <a:r>
              <a:rPr lang="nl-NL" dirty="0"/>
              <a:t>Klikken om de tekststijl van het model te bewerken Lorem ipsum dolor sit amet, consectetuer adipiscing elit. Maecenas porttitor congue massa. Fusce posuere, magna sed pulvinar ultricies, purus lectus malesuada libero, sit amet commodo magna eros quis urna.</a:t>
            </a:r>
          </a:p>
          <a:p>
            <a:pPr lvl="0"/>
            <a:endParaRPr lang="nl-NL" dirty="0"/>
          </a:p>
          <a:p>
            <a:pPr lvl="0"/>
            <a:r>
              <a:rPr lang="nl-NL" dirty="0" err="1"/>
              <a:t>Pellentesque</a:t>
            </a:r>
            <a:r>
              <a:rPr lang="nl-NL" dirty="0"/>
              <a:t> habitant morbi tristique senectus et netus et malesuada fames ac turpis egestas. Proin pharetra nonummy pede. Mauris et </a:t>
            </a:r>
            <a:r>
              <a:rPr lang="nl-NL" dirty="0" err="1"/>
              <a:t>orci</a:t>
            </a:r>
            <a:r>
              <a:rPr lang="nl-NL" dirty="0"/>
              <a:t>.</a:t>
            </a:r>
          </a:p>
          <a:p>
            <a:pPr lvl="0"/>
            <a:endParaRPr lang="nl-NL" dirty="0"/>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r>
              <a:rPr lang="nl-NL" dirty="0" err="1"/>
              <a:t>Nunc</a:t>
            </a:r>
            <a:r>
              <a:rPr lang="nl-NL" dirty="0"/>
              <a:t> </a:t>
            </a:r>
            <a:r>
              <a:rPr lang="nl-NL" dirty="0" err="1"/>
              <a:t>viverra</a:t>
            </a:r>
            <a:r>
              <a:rPr lang="nl-NL" dirty="0"/>
              <a:t> </a:t>
            </a:r>
            <a:r>
              <a:rPr lang="nl-NL" dirty="0" err="1"/>
              <a:t>imperdiet</a:t>
            </a:r>
            <a:r>
              <a:rPr lang="nl-NL" dirty="0"/>
              <a:t> </a:t>
            </a:r>
            <a:r>
              <a:rPr lang="nl-NL" dirty="0" err="1"/>
              <a:t>enim</a:t>
            </a:r>
            <a:r>
              <a:rPr lang="nl-NL" dirty="0"/>
              <a:t>. </a:t>
            </a:r>
            <a:r>
              <a:rPr lang="nl-NL" dirty="0" err="1"/>
              <a:t>Fusce</a:t>
            </a:r>
            <a:r>
              <a:rPr lang="nl-NL" dirty="0"/>
              <a:t> </a:t>
            </a:r>
            <a:r>
              <a:rPr lang="nl-NL" dirty="0" err="1"/>
              <a:t>est.</a:t>
            </a:r>
            <a:r>
              <a:rPr lang="nl-NL" dirty="0"/>
              <a:t> </a:t>
            </a:r>
            <a:r>
              <a:rPr lang="nl-NL" dirty="0" err="1"/>
              <a:t>Vivamus</a:t>
            </a:r>
            <a:r>
              <a:rPr lang="nl-NL" dirty="0"/>
              <a:t> a </a:t>
            </a:r>
            <a:r>
              <a:rPr lang="nl-NL" dirty="0" err="1"/>
              <a:t>tellus</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r>
              <a:rPr lang="nl-NL" dirty="0" err="1"/>
              <a:t>Nunc</a:t>
            </a:r>
            <a:r>
              <a:rPr lang="nl-NL" dirty="0"/>
              <a:t> </a:t>
            </a:r>
            <a:r>
              <a:rPr lang="nl-NL" dirty="0" err="1"/>
              <a:t>viverra</a:t>
            </a:r>
            <a:r>
              <a:rPr lang="nl-NL" dirty="0"/>
              <a:t> </a:t>
            </a:r>
            <a:r>
              <a:rPr lang="nl-NL" dirty="0" err="1"/>
              <a:t>imperdiet</a:t>
            </a:r>
            <a:r>
              <a:rPr lang="nl-NL" dirty="0"/>
              <a:t> </a:t>
            </a:r>
            <a:r>
              <a:rPr lang="nl-NL" dirty="0" err="1"/>
              <a:t>enim</a:t>
            </a:r>
            <a:r>
              <a:rPr lang="nl-NL" dirty="0"/>
              <a:t>. </a:t>
            </a:r>
            <a:r>
              <a:rPr lang="nl-NL" dirty="0" err="1"/>
              <a:t>Fusce</a:t>
            </a:r>
            <a:r>
              <a:rPr lang="nl-NL" dirty="0"/>
              <a:t> </a:t>
            </a:r>
            <a:r>
              <a:rPr lang="nl-NL" dirty="0" err="1"/>
              <a:t>est.</a:t>
            </a:r>
            <a:r>
              <a:rPr lang="nl-NL" dirty="0"/>
              <a:t> </a:t>
            </a:r>
            <a:r>
              <a:rPr lang="nl-NL" dirty="0" err="1"/>
              <a:t>Vivamus</a:t>
            </a:r>
            <a:r>
              <a:rPr lang="nl-NL" dirty="0"/>
              <a:t> a </a:t>
            </a:r>
            <a:r>
              <a:rPr lang="nl-NL" dirty="0" err="1"/>
              <a:t>tellus</a:t>
            </a:r>
            <a:r>
              <a:rPr lang="nl-NL" dirty="0"/>
              <a:t>.</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endParaRPr lang="nl-NL" dirty="0"/>
          </a:p>
        </p:txBody>
      </p:sp>
      <p:sp>
        <p:nvSpPr>
          <p:cNvPr id="6" name="Titel 1">
            <a:extLst>
              <a:ext uri="{FF2B5EF4-FFF2-40B4-BE49-F238E27FC236}">
                <a16:creationId xmlns:a16="http://schemas.microsoft.com/office/drawing/2014/main" id="{6B1A5B9C-A931-BE47-81FC-B8BC9FF5C4EF}"/>
              </a:ext>
            </a:extLst>
          </p:cNvPr>
          <p:cNvSpPr>
            <a:spLocks noGrp="1"/>
          </p:cNvSpPr>
          <p:nvPr>
            <p:ph type="title" hasCustomPrompt="1"/>
          </p:nvPr>
        </p:nvSpPr>
        <p:spPr>
          <a:xfrm>
            <a:off x="681038" y="1016000"/>
            <a:ext cx="9007475" cy="828675"/>
          </a:xfrm>
        </p:spPr>
        <p:txBody>
          <a:bodyPr anchor="t" anchorCtr="0">
            <a:noAutofit/>
          </a:bodyPr>
          <a:lstStyle>
            <a:lvl1pPr>
              <a:lnSpc>
                <a:spcPct val="80000"/>
              </a:lnSpc>
              <a:defRPr/>
            </a:lvl1pPr>
          </a:lstStyle>
          <a:p>
            <a:r>
              <a:rPr lang="nl-NL" dirty="0"/>
              <a:t>Klikken om de titelstijl te bewerken</a:t>
            </a:r>
          </a:p>
        </p:txBody>
      </p:sp>
      <p:sp>
        <p:nvSpPr>
          <p:cNvPr id="3" name="Tijdelijke aanduiding voor afbeelding 2">
            <a:extLst>
              <a:ext uri="{FF2B5EF4-FFF2-40B4-BE49-F238E27FC236}">
                <a16:creationId xmlns:a16="http://schemas.microsoft.com/office/drawing/2014/main" id="{7A6AA0C3-BA05-1741-AADB-72A6ACBA79D3}"/>
              </a:ext>
            </a:extLst>
          </p:cNvPr>
          <p:cNvSpPr>
            <a:spLocks noGrp="1"/>
          </p:cNvSpPr>
          <p:nvPr>
            <p:ph type="pic" sz="quarter" idx="13"/>
          </p:nvPr>
        </p:nvSpPr>
        <p:spPr>
          <a:xfrm>
            <a:off x="681038" y="2048255"/>
            <a:ext cx="2508250" cy="4173157"/>
          </a:xfrm>
          <a:solidFill>
            <a:schemeClr val="bg1">
              <a:lumMod val="95000"/>
            </a:schemeClr>
          </a:solidFill>
        </p:spPr>
        <p:txBody>
          <a:bodyPr anchor="ctr"/>
          <a:lstStyle>
            <a:lvl2pPr marL="313200" indent="0" algn="ctr">
              <a:buNone/>
              <a:defRPr/>
            </a:lvl2pPr>
          </a:lstStyle>
          <a:p>
            <a:pPr lvl="1"/>
            <a:endParaRPr lang="nl-NL" dirty="0"/>
          </a:p>
        </p:txBody>
      </p:sp>
    </p:spTree>
    <p:extLst>
      <p:ext uri="{BB962C8B-B14F-4D97-AF65-F5344CB8AC3E}">
        <p14:creationId xmlns:p14="http://schemas.microsoft.com/office/powerpoint/2010/main" val="1933196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11 contentslide - Longread 2 kolomm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15246782-536B-004E-AC89-06686B86D529}"/>
              </a:ext>
            </a:extLst>
          </p:cNvPr>
          <p:cNvSpPr>
            <a:spLocks noGrp="1"/>
          </p:cNvSpPr>
          <p:nvPr>
            <p:ph type="pic" sz="quarter" idx="13"/>
          </p:nvPr>
        </p:nvSpPr>
        <p:spPr>
          <a:xfrm>
            <a:off x="1" y="0"/>
            <a:ext cx="6108700" cy="6858000"/>
          </a:xfrm>
          <a:custGeom>
            <a:avLst/>
            <a:gdLst>
              <a:gd name="connsiteX0" fmla="*/ 0 w 6108700"/>
              <a:gd name="connsiteY0" fmla="*/ 0 h 6858000"/>
              <a:gd name="connsiteX1" fmla="*/ 5874754 w 6108700"/>
              <a:gd name="connsiteY1" fmla="*/ 0 h 6858000"/>
              <a:gd name="connsiteX2" fmla="*/ 5874754 w 6108700"/>
              <a:gd name="connsiteY2" fmla="*/ 713162 h 6858000"/>
              <a:gd name="connsiteX3" fmla="*/ 6108700 w 6108700"/>
              <a:gd name="connsiteY3" fmla="*/ 713162 h 6858000"/>
              <a:gd name="connsiteX4" fmla="*/ 6108700 w 6108700"/>
              <a:gd name="connsiteY4" fmla="*/ 6858000 h 6858000"/>
              <a:gd name="connsiteX5" fmla="*/ 0 w 61087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8700" h="6858000">
                <a:moveTo>
                  <a:pt x="0" y="0"/>
                </a:moveTo>
                <a:lnTo>
                  <a:pt x="5874754" y="0"/>
                </a:lnTo>
                <a:lnTo>
                  <a:pt x="5874754" y="713162"/>
                </a:lnTo>
                <a:lnTo>
                  <a:pt x="6108700" y="713162"/>
                </a:lnTo>
                <a:lnTo>
                  <a:pt x="6108700" y="6858000"/>
                </a:lnTo>
                <a:lnTo>
                  <a:pt x="0" y="6858000"/>
                </a:lnTo>
                <a:close/>
              </a:path>
            </a:pathLst>
          </a:custGeom>
          <a:solidFill>
            <a:schemeClr val="bg1">
              <a:lumMod val="85000"/>
            </a:schemeClr>
          </a:solidFill>
          <a:ln>
            <a:noFill/>
          </a:ln>
        </p:spPr>
        <p:txBody>
          <a:bodyPr wrap="square" anchor="ctr">
            <a:noAutofit/>
          </a:bodyPr>
          <a:lstStyle>
            <a:lvl2pPr marL="313200" indent="0" algn="ctr">
              <a:buNone/>
              <a:defRPr/>
            </a:lvl2pPr>
          </a:lstStyle>
          <a:p>
            <a:pPr lvl="1"/>
            <a:endParaRPr lang="nl-NL" dirty="0"/>
          </a:p>
        </p:txBody>
      </p:sp>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221413"/>
            <a:ext cx="3576000" cy="636274"/>
          </a:xfrm>
          <a:prstGeom prst="rect">
            <a:avLst/>
          </a:prstGeom>
        </p:spPr>
        <p:txBody>
          <a:bodyPr/>
          <a:lstStyle/>
          <a:p>
            <a:r>
              <a:rPr lang="nl-NL"/>
              <a:t>Type hier de voettekst</a:t>
            </a:r>
            <a:endParaRPr lang="nl-NL" dirty="0"/>
          </a:p>
        </p:txBody>
      </p:sp>
      <p:sp>
        <p:nvSpPr>
          <p:cNvPr id="5" name="Tijdelijke aanduiding voor inhoud 2">
            <a:extLst>
              <a:ext uri="{FF2B5EF4-FFF2-40B4-BE49-F238E27FC236}">
                <a16:creationId xmlns:a16="http://schemas.microsoft.com/office/drawing/2014/main" id="{2A4826E2-2A49-344F-90BA-E62FCCF15CBC}"/>
              </a:ext>
            </a:extLst>
          </p:cNvPr>
          <p:cNvSpPr>
            <a:spLocks noGrp="1"/>
          </p:cNvSpPr>
          <p:nvPr>
            <p:ph idx="1" hasCustomPrompt="1"/>
          </p:nvPr>
        </p:nvSpPr>
        <p:spPr>
          <a:xfrm>
            <a:off x="6573601" y="1844675"/>
            <a:ext cx="4970700" cy="4376738"/>
          </a:xfrm>
        </p:spPr>
        <p:txBody>
          <a:bodyPr numCol="2" spcCol="216000" anchor="t">
            <a:noAutofit/>
          </a:bodyPr>
          <a:lstStyle>
            <a:lvl1pPr marL="0" indent="0">
              <a:lnSpc>
                <a:spcPct val="100000"/>
              </a:lnSpc>
              <a:spcBef>
                <a:spcPts val="0"/>
              </a:spcBef>
              <a:buNone/>
              <a:defRPr sz="1400"/>
            </a:lvl1pPr>
          </a:lstStyle>
          <a:p>
            <a:pPr lvl="0"/>
            <a:r>
              <a:rPr lang="nl-NL" dirty="0"/>
              <a:t>Klikken om de tekststijl van het model te bewerken Lorem ipsum dolor sit amet, consectetuer adipiscing elit. Maecenas porttitor congue massa. Fusce posuere, magna sed pulvinar ultricies, purus lectus malesuada libero, sit amet commodo magna eros quis urna.</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endParaRPr lang="nl-NL" dirty="0"/>
          </a:p>
        </p:txBody>
      </p:sp>
      <p:sp>
        <p:nvSpPr>
          <p:cNvPr id="6" name="Titel 1">
            <a:extLst>
              <a:ext uri="{FF2B5EF4-FFF2-40B4-BE49-F238E27FC236}">
                <a16:creationId xmlns:a16="http://schemas.microsoft.com/office/drawing/2014/main" id="{6B1A5B9C-A931-BE47-81FC-B8BC9FF5C4EF}"/>
              </a:ext>
            </a:extLst>
          </p:cNvPr>
          <p:cNvSpPr>
            <a:spLocks noGrp="1"/>
          </p:cNvSpPr>
          <p:nvPr>
            <p:ph type="title" hasCustomPrompt="1"/>
          </p:nvPr>
        </p:nvSpPr>
        <p:spPr>
          <a:xfrm>
            <a:off x="6573600" y="1016000"/>
            <a:ext cx="4970700" cy="523607"/>
          </a:xfrm>
        </p:spPr>
        <p:txBody>
          <a:bodyPr anchor="t" anchorCtr="0">
            <a:noAutofit/>
          </a:bodyPr>
          <a:lstStyle>
            <a:lvl1pPr>
              <a:lnSpc>
                <a:spcPct val="80000"/>
              </a:lnSpc>
              <a:defRPr/>
            </a:lvl1pPr>
          </a:lstStyle>
          <a:p>
            <a:r>
              <a:rPr lang="nl-NL" dirty="0"/>
              <a:t>Klikken om de titelstijl te bewerken</a:t>
            </a:r>
          </a:p>
        </p:txBody>
      </p:sp>
    </p:spTree>
    <p:extLst>
      <p:ext uri="{BB962C8B-B14F-4D97-AF65-F5344CB8AC3E}">
        <p14:creationId xmlns:p14="http://schemas.microsoft.com/office/powerpoint/2010/main" val="3381021333"/>
      </p:ext>
    </p:extLst>
  </p:cSld>
  <p:clrMapOvr>
    <a:masterClrMapping/>
  </p:clrMapOvr>
  <p:transition>
    <p:fade/>
  </p:transition>
  <p:extLst>
    <p:ext uri="{DCECCB84-F9BA-43D5-87BE-67443E8EF086}">
      <p15:sldGuideLst xmlns:p15="http://schemas.microsoft.com/office/powerpoint/2012/main">
        <p15:guide id="1" pos="41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Foto groo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445BED76-4A0C-8849-82C1-F61A75B218C0}"/>
              </a:ext>
            </a:extLst>
          </p:cNvPr>
          <p:cNvSpPr>
            <a:spLocks noGrp="1"/>
          </p:cNvSpPr>
          <p:nvPr>
            <p:ph type="pic" sz="quarter" idx="13"/>
          </p:nvPr>
        </p:nvSpPr>
        <p:spPr>
          <a:xfrm>
            <a:off x="0" y="0"/>
            <a:ext cx="12192000" cy="6858000"/>
          </a:xfrm>
          <a:solidFill>
            <a:schemeClr val="tx1">
              <a:lumMod val="85000"/>
            </a:schemeClr>
          </a:solidFill>
        </p:spPr>
        <p:txBody>
          <a:bodyPr anchor="ctr"/>
          <a:lstStyle>
            <a:lvl1pPr marL="0" indent="0" algn="ctr">
              <a:buNone/>
              <a:defRPr/>
            </a:lvl1pPr>
          </a:lstStyle>
          <a:p>
            <a:r>
              <a:rPr lang="nl-NL"/>
              <a:t>Klik op het pictogram als u een afbeelding wilt toevoegen</a:t>
            </a:r>
            <a:endParaRPr lang="nl-NL" dirty="0"/>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bg2"/>
                </a:solidFill>
              </a:defRPr>
            </a:lvl1pPr>
          </a:lstStyle>
          <a:p>
            <a:r>
              <a:rPr lang="nl-NL" dirty="0"/>
              <a:t>Type hier de titel</a:t>
            </a:r>
            <a:br>
              <a:rPr lang="nl-NL" dirty="0"/>
            </a:br>
            <a:r>
              <a:rPr lang="nl-NL" dirty="0"/>
              <a:t>over max twee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bg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bg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9" name="RO logo Diap" hidden="1">
            <a:extLst>
              <a:ext uri="{FF2B5EF4-FFF2-40B4-BE49-F238E27FC236}">
                <a16:creationId xmlns:a16="http://schemas.microsoft.com/office/drawing/2014/main" id="{0CE2DB16-6045-8D4C-A48F-FD86374927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10" name="RO logo Positief">
            <a:extLst>
              <a:ext uri="{FF2B5EF4-FFF2-40B4-BE49-F238E27FC236}">
                <a16:creationId xmlns:a16="http://schemas.microsoft.com/office/drawing/2014/main" id="{6AF57FF5-BC2D-6142-804E-9A04713BD5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8800" y="-1"/>
            <a:ext cx="4029075" cy="1594485"/>
          </a:xfrm>
          <a:prstGeom prst="rect">
            <a:avLst/>
          </a:prstGeom>
        </p:spPr>
      </p:pic>
    </p:spTree>
    <p:extLst>
      <p:ext uri="{BB962C8B-B14F-4D97-AF65-F5344CB8AC3E}">
        <p14:creationId xmlns:p14="http://schemas.microsoft.com/office/powerpoint/2010/main" val="63457921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1 contentslide - Longread 2 kolomm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15246782-536B-004E-AC89-06686B86D529}"/>
              </a:ext>
            </a:extLst>
          </p:cNvPr>
          <p:cNvSpPr>
            <a:spLocks noGrp="1"/>
          </p:cNvSpPr>
          <p:nvPr>
            <p:ph type="pic" sz="quarter" idx="13"/>
          </p:nvPr>
        </p:nvSpPr>
        <p:spPr>
          <a:xfrm flipH="1">
            <a:off x="6098426" y="0"/>
            <a:ext cx="6108700" cy="6858000"/>
          </a:xfrm>
          <a:custGeom>
            <a:avLst/>
            <a:gdLst>
              <a:gd name="connsiteX0" fmla="*/ 0 w 6108700"/>
              <a:gd name="connsiteY0" fmla="*/ 0 h 6858000"/>
              <a:gd name="connsiteX1" fmla="*/ 5874754 w 6108700"/>
              <a:gd name="connsiteY1" fmla="*/ 0 h 6858000"/>
              <a:gd name="connsiteX2" fmla="*/ 5874754 w 6108700"/>
              <a:gd name="connsiteY2" fmla="*/ 713162 h 6858000"/>
              <a:gd name="connsiteX3" fmla="*/ 6108700 w 6108700"/>
              <a:gd name="connsiteY3" fmla="*/ 713162 h 6858000"/>
              <a:gd name="connsiteX4" fmla="*/ 6108700 w 6108700"/>
              <a:gd name="connsiteY4" fmla="*/ 6858000 h 6858000"/>
              <a:gd name="connsiteX5" fmla="*/ 0 w 61087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8700" h="6858000">
                <a:moveTo>
                  <a:pt x="0" y="0"/>
                </a:moveTo>
                <a:lnTo>
                  <a:pt x="5874754" y="0"/>
                </a:lnTo>
                <a:lnTo>
                  <a:pt x="5874754" y="713162"/>
                </a:lnTo>
                <a:lnTo>
                  <a:pt x="6108700" y="713162"/>
                </a:lnTo>
                <a:lnTo>
                  <a:pt x="6108700" y="6858000"/>
                </a:lnTo>
                <a:lnTo>
                  <a:pt x="0" y="6858000"/>
                </a:lnTo>
                <a:close/>
              </a:path>
            </a:pathLst>
          </a:custGeom>
          <a:solidFill>
            <a:schemeClr val="bg1">
              <a:lumMod val="85000"/>
            </a:schemeClr>
          </a:solidFill>
          <a:ln>
            <a:noFill/>
          </a:ln>
        </p:spPr>
        <p:txBody>
          <a:bodyPr wrap="square" anchor="ctr">
            <a:noAutofit/>
          </a:bodyPr>
          <a:lstStyle>
            <a:lvl2pPr marL="313200" indent="0" algn="ctr">
              <a:buNone/>
              <a:defRPr/>
            </a:lvl2pPr>
          </a:lstStyle>
          <a:p>
            <a:pPr lvl="1"/>
            <a:endParaRPr lang="nl-NL" dirty="0"/>
          </a:p>
        </p:txBody>
      </p:sp>
      <p:sp>
        <p:nvSpPr>
          <p:cNvPr id="27" name="Tijdelijke aanduiding voor dianummer 5"/>
          <p:cNvSpPr>
            <a:spLocks noGrp="1"/>
          </p:cNvSpPr>
          <p:nvPr>
            <p:ph type="sldNum" sz="quarter" idx="4"/>
          </p:nvPr>
        </p:nvSpPr>
        <p:spPr>
          <a:xfrm>
            <a:off x="10800000" y="6221413"/>
            <a:ext cx="720000" cy="636587"/>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81038" y="6221726"/>
            <a:ext cx="1701262" cy="636274"/>
          </a:xfrm>
          <a:prstGeom prst="rect">
            <a:avLst/>
          </a:prstGeom>
        </p:spPr>
        <p:txBody>
          <a:bodyPr/>
          <a:lstStyle/>
          <a:p>
            <a:r>
              <a:rPr lang="nl-NL" dirty="0"/>
              <a:t>Vrijdag 13 december 2019</a:t>
            </a:r>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221413"/>
            <a:ext cx="3576000" cy="636274"/>
          </a:xfrm>
          <a:prstGeom prst="rect">
            <a:avLst/>
          </a:prstGeom>
        </p:spPr>
        <p:txBody>
          <a:bodyPr/>
          <a:lstStyle/>
          <a:p>
            <a:r>
              <a:rPr lang="nl-NL"/>
              <a:t>Type hier de voettekst</a:t>
            </a:r>
            <a:endParaRPr lang="nl-NL" dirty="0"/>
          </a:p>
        </p:txBody>
      </p:sp>
      <p:sp>
        <p:nvSpPr>
          <p:cNvPr id="5" name="Tijdelijke aanduiding voor inhoud 2">
            <a:extLst>
              <a:ext uri="{FF2B5EF4-FFF2-40B4-BE49-F238E27FC236}">
                <a16:creationId xmlns:a16="http://schemas.microsoft.com/office/drawing/2014/main" id="{2A4826E2-2A49-344F-90BA-E62FCCF15CBC}"/>
              </a:ext>
            </a:extLst>
          </p:cNvPr>
          <p:cNvSpPr>
            <a:spLocks noGrp="1"/>
          </p:cNvSpPr>
          <p:nvPr>
            <p:ph idx="1" hasCustomPrompt="1"/>
          </p:nvPr>
        </p:nvSpPr>
        <p:spPr>
          <a:xfrm>
            <a:off x="693215" y="1844675"/>
            <a:ext cx="4934474" cy="4376738"/>
          </a:xfrm>
        </p:spPr>
        <p:txBody>
          <a:bodyPr numCol="2" spcCol="216000" anchor="t">
            <a:noAutofit/>
          </a:bodyPr>
          <a:lstStyle>
            <a:lvl1pPr marL="0" indent="0">
              <a:lnSpc>
                <a:spcPct val="100000"/>
              </a:lnSpc>
              <a:spcBef>
                <a:spcPts val="0"/>
              </a:spcBef>
              <a:buNone/>
              <a:defRPr sz="1400"/>
            </a:lvl1pPr>
          </a:lstStyle>
          <a:p>
            <a:pPr lvl="0"/>
            <a:r>
              <a:rPr lang="nl-NL" dirty="0"/>
              <a:t>Klikken om de tekststijl van het model te bewerken Lorem ipsum dolor sit amet, consectetuer adipiscing elit. Maecenas porttitor congue massa. Fusce posuere, magna sed pulvinar ultricies, purus lectus malesuada libero, sit amet commodo magna eros quis urna.</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r>
              <a:rPr lang="nl-NL" dirty="0"/>
              <a:t>Klikken om de tekststijl van het model te bewerken </a:t>
            </a: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a:p>
            <a:pPr lvl="0"/>
            <a:endParaRPr lang="nl-NL" dirty="0"/>
          </a:p>
        </p:txBody>
      </p:sp>
      <p:sp>
        <p:nvSpPr>
          <p:cNvPr id="6" name="Titel 1">
            <a:extLst>
              <a:ext uri="{FF2B5EF4-FFF2-40B4-BE49-F238E27FC236}">
                <a16:creationId xmlns:a16="http://schemas.microsoft.com/office/drawing/2014/main" id="{6B1A5B9C-A931-BE47-81FC-B8BC9FF5C4EF}"/>
              </a:ext>
            </a:extLst>
          </p:cNvPr>
          <p:cNvSpPr>
            <a:spLocks noGrp="1"/>
          </p:cNvSpPr>
          <p:nvPr>
            <p:ph type="title" hasCustomPrompt="1"/>
          </p:nvPr>
        </p:nvSpPr>
        <p:spPr>
          <a:xfrm>
            <a:off x="693214" y="1016000"/>
            <a:ext cx="4934474" cy="828675"/>
          </a:xfrm>
        </p:spPr>
        <p:txBody>
          <a:bodyPr anchor="t" anchorCtr="0">
            <a:noAutofit/>
          </a:bodyPr>
          <a:lstStyle>
            <a:lvl1pPr>
              <a:lnSpc>
                <a:spcPct val="80000"/>
              </a:lnSpc>
              <a:defRPr/>
            </a:lvl1pPr>
          </a:lstStyle>
          <a:p>
            <a:r>
              <a:rPr lang="nl-NL" dirty="0"/>
              <a:t>Klikken om de titelstijl te bewerken</a:t>
            </a:r>
          </a:p>
        </p:txBody>
      </p:sp>
    </p:spTree>
    <p:extLst>
      <p:ext uri="{BB962C8B-B14F-4D97-AF65-F5344CB8AC3E}">
        <p14:creationId xmlns:p14="http://schemas.microsoft.com/office/powerpoint/2010/main" val="3682440384"/>
      </p:ext>
    </p:extLst>
  </p:cSld>
  <p:clrMapOvr>
    <a:masterClrMapping/>
  </p:clrMapOvr>
  <p:transition>
    <p:fade/>
  </p:transition>
  <p:extLst>
    <p:ext uri="{DCECCB84-F9BA-43D5-87BE-67443E8EF086}">
      <p15:sldGuideLst xmlns:p15="http://schemas.microsoft.com/office/powerpoint/2012/main">
        <p15:guide id="1" pos="354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Afsluitende slide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Bedankt voor 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hidden="1">
            <a:extLst>
              <a:ext uri="{FF2B5EF4-FFF2-40B4-BE49-F238E27FC236}">
                <a16:creationId xmlns:a16="http://schemas.microsoft.com/office/drawing/2014/main" id="{431832F6-3234-6F4F-ACAE-7C45F5AFC0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9" name="RO logo Positief">
            <a:extLst>
              <a:ext uri="{FF2B5EF4-FFF2-40B4-BE49-F238E27FC236}">
                <a16:creationId xmlns:a16="http://schemas.microsoft.com/office/drawing/2014/main" id="{44B1EF31-82E5-754C-99B0-8C39564C677F}"/>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182291597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Afsluitende slide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userDrawn="1"/>
        </p:nvSpPr>
        <p:spPr>
          <a:xfrm>
            <a:off x="0" y="0"/>
            <a:ext cx="12192000" cy="6858000"/>
          </a:xfrm>
          <a:prstGeom prst="rect">
            <a:avLst/>
          </a:prstGeom>
          <a:solidFill>
            <a:srgbClr val="75D3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Bedankt voor 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hidden="1">
            <a:extLst>
              <a:ext uri="{FF2B5EF4-FFF2-40B4-BE49-F238E27FC236}">
                <a16:creationId xmlns:a16="http://schemas.microsoft.com/office/drawing/2014/main" id="{431832F6-3234-6F4F-ACAE-7C45F5AFC0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9" name="RO logo Positief">
            <a:extLst>
              <a:ext uri="{FF2B5EF4-FFF2-40B4-BE49-F238E27FC236}">
                <a16:creationId xmlns:a16="http://schemas.microsoft.com/office/drawing/2014/main" id="{44B1EF31-82E5-754C-99B0-8C39564C677F}"/>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3222480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Afsluitende slide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userDrawn="1"/>
        </p:nvSpPr>
        <p:spPr>
          <a:xfrm>
            <a:off x="0" y="0"/>
            <a:ext cx="12192000" cy="6858000"/>
          </a:xfrm>
          <a:prstGeom prst="rect">
            <a:avLst/>
          </a:prstGeom>
          <a:solidFill>
            <a:srgbClr val="FEB61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Bedankt voor 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hidden="1">
            <a:extLst>
              <a:ext uri="{FF2B5EF4-FFF2-40B4-BE49-F238E27FC236}">
                <a16:creationId xmlns:a16="http://schemas.microsoft.com/office/drawing/2014/main" id="{431832F6-3234-6F4F-ACAE-7C45F5AFC0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9" name="RO logo Positief">
            <a:extLst>
              <a:ext uri="{FF2B5EF4-FFF2-40B4-BE49-F238E27FC236}">
                <a16:creationId xmlns:a16="http://schemas.microsoft.com/office/drawing/2014/main" id="{44B1EF31-82E5-754C-99B0-8C39564C677F}"/>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17144064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Afsluitende slide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userDrawn="1"/>
        </p:nvSpPr>
        <p:spPr>
          <a:xfrm>
            <a:off x="0" y="0"/>
            <a:ext cx="12192000" cy="6858000"/>
          </a:xfrm>
          <a:prstGeom prst="rect">
            <a:avLst/>
          </a:prstGeom>
          <a:solidFill>
            <a:srgbClr val="F0841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Bedankt voor 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hidden="1">
            <a:extLst>
              <a:ext uri="{FF2B5EF4-FFF2-40B4-BE49-F238E27FC236}">
                <a16:creationId xmlns:a16="http://schemas.microsoft.com/office/drawing/2014/main" id="{431832F6-3234-6F4F-ACAE-7C45F5AFC0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9" name="RO logo Positief">
            <a:extLst>
              <a:ext uri="{FF2B5EF4-FFF2-40B4-BE49-F238E27FC236}">
                <a16:creationId xmlns:a16="http://schemas.microsoft.com/office/drawing/2014/main" id="{44B1EF31-82E5-754C-99B0-8C39564C677F}"/>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186906768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Afsluitende slide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userDrawn="1"/>
        </p:nvSpPr>
        <p:spPr>
          <a:xfrm>
            <a:off x="0" y="0"/>
            <a:ext cx="12192000" cy="6858000"/>
          </a:xfrm>
          <a:prstGeom prst="rect">
            <a:avLst/>
          </a:prstGeom>
          <a:solidFill>
            <a:srgbClr val="E5B2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Bedankt voor 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hidden="1">
            <a:extLst>
              <a:ext uri="{FF2B5EF4-FFF2-40B4-BE49-F238E27FC236}">
                <a16:creationId xmlns:a16="http://schemas.microsoft.com/office/drawing/2014/main" id="{431832F6-3234-6F4F-ACAE-7C45F5AFC0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9" name="RO logo Positief">
            <a:extLst>
              <a:ext uri="{FF2B5EF4-FFF2-40B4-BE49-F238E27FC236}">
                <a16:creationId xmlns:a16="http://schemas.microsoft.com/office/drawing/2014/main" id="{44B1EF31-82E5-754C-99B0-8C39564C677F}"/>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26156213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fsluitende slide - volle kleur">
    <p:spTree>
      <p:nvGrpSpPr>
        <p:cNvPr id="1" name=""/>
        <p:cNvGrpSpPr/>
        <p:nvPr/>
      </p:nvGrpSpPr>
      <p:grpSpPr>
        <a:xfrm>
          <a:off x="0" y="0"/>
          <a:ext cx="0" cy="0"/>
          <a:chOff x="0" y="0"/>
          <a:chExt cx="0" cy="0"/>
        </a:xfrm>
      </p:grpSpPr>
      <p:sp>
        <p:nvSpPr>
          <p:cNvPr id="6" name="Achtergrond kleur">
            <a:extLst>
              <a:ext uri="{FF2B5EF4-FFF2-40B4-BE49-F238E27FC236}">
                <a16:creationId xmlns:a16="http://schemas.microsoft.com/office/drawing/2014/main" id="{89F9FAC5-D916-3D4D-AB74-37C25F59FD41}"/>
              </a:ext>
            </a:extLst>
          </p:cNvPr>
          <p:cNvSpPr/>
          <p:nvPr userDrawn="1"/>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Bedankt voor 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3" name="RO logo Diap" hidden="1">
            <a:extLst>
              <a:ext uri="{FF2B5EF4-FFF2-40B4-BE49-F238E27FC236}">
                <a16:creationId xmlns:a16="http://schemas.microsoft.com/office/drawing/2014/main" id="{431832F6-3234-6F4F-ACAE-7C45F5AFC0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9" name="RO logo Positief">
            <a:extLst>
              <a:ext uri="{FF2B5EF4-FFF2-40B4-BE49-F238E27FC236}">
                <a16:creationId xmlns:a16="http://schemas.microsoft.com/office/drawing/2014/main" id="{44B1EF31-82E5-754C-99B0-8C39564C677F}"/>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22518342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Afsluitende slide - foto breed">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445BED76-4A0C-8849-82C1-F61A75B218C0}"/>
              </a:ext>
            </a:extLst>
          </p:cNvPr>
          <p:cNvSpPr>
            <a:spLocks noGrp="1"/>
          </p:cNvSpPr>
          <p:nvPr>
            <p:ph type="pic" sz="quarter" idx="13"/>
          </p:nvPr>
        </p:nvSpPr>
        <p:spPr>
          <a:xfrm>
            <a:off x="0" y="1670050"/>
            <a:ext cx="12192000" cy="5187950"/>
          </a:xfrm>
          <a:solidFill>
            <a:schemeClr val="tx1">
              <a:lumMod val="95000"/>
            </a:schemeClr>
          </a:solidFill>
        </p:spPr>
        <p:txBody>
          <a:bodyPr anchor="ctr"/>
          <a:lstStyle>
            <a:lvl1pPr marL="0" indent="0" algn="ctr">
              <a:buNone/>
              <a:defRPr/>
            </a:lvl1pPr>
          </a:lstStyle>
          <a:p>
            <a:endParaRPr lang="nl-NL" dirty="0"/>
          </a:p>
        </p:txBody>
      </p:sp>
      <p:sp>
        <p:nvSpPr>
          <p:cNvPr id="11" name="Ondertitel 2"/>
          <p:cNvSpPr>
            <a:spLocks noGrp="1"/>
          </p:cNvSpPr>
          <p:nvPr>
            <p:ph type="subTitle" idx="1" hasCustomPrompt="1"/>
          </p:nvPr>
        </p:nvSpPr>
        <p:spPr>
          <a:xfrm>
            <a:off x="681038" y="3429001"/>
            <a:ext cx="9776543" cy="742308"/>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Type hier de titel</a:t>
            </a:r>
            <a:br>
              <a:rPr lang="nl-NL" dirty="0"/>
            </a:br>
            <a:r>
              <a:rPr lang="nl-NL" dirty="0"/>
              <a:t>over max twee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9" name="RO logo Diap" hidden="1">
            <a:extLst>
              <a:ext uri="{FF2B5EF4-FFF2-40B4-BE49-F238E27FC236}">
                <a16:creationId xmlns:a16="http://schemas.microsoft.com/office/drawing/2014/main" id="{0CE2DB16-6045-8D4C-A48F-FD86374927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spTree>
    <p:extLst>
      <p:ext uri="{BB962C8B-B14F-4D97-AF65-F5344CB8AC3E}">
        <p14:creationId xmlns:p14="http://schemas.microsoft.com/office/powerpoint/2010/main" val="80413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Afsluitende slide - 50/50 beeld rechts">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1F660CA-3C6D-074A-9115-DF3CC6E20295}"/>
              </a:ext>
            </a:extLst>
          </p:cNvPr>
          <p:cNvSpPr>
            <a:spLocks noGrp="1"/>
          </p:cNvSpPr>
          <p:nvPr>
            <p:ph type="pic" sz="quarter" idx="13"/>
          </p:nvPr>
        </p:nvSpPr>
        <p:spPr>
          <a:xfrm flipH="1">
            <a:off x="6104564" y="0"/>
            <a:ext cx="6108700" cy="6857687"/>
          </a:xfrm>
          <a:custGeom>
            <a:avLst/>
            <a:gdLst>
              <a:gd name="connsiteX0" fmla="*/ 0 w 6108700"/>
              <a:gd name="connsiteY0" fmla="*/ 0 h 6857687"/>
              <a:gd name="connsiteX1" fmla="*/ 5870575 w 6108700"/>
              <a:gd name="connsiteY1" fmla="*/ 0 h 6857687"/>
              <a:gd name="connsiteX2" fmla="*/ 5870575 w 6108700"/>
              <a:gd name="connsiteY2" fmla="*/ 711200 h 6857687"/>
              <a:gd name="connsiteX3" fmla="*/ 6108700 w 6108700"/>
              <a:gd name="connsiteY3" fmla="*/ 711200 h 6857687"/>
              <a:gd name="connsiteX4" fmla="*/ 6108700 w 6108700"/>
              <a:gd name="connsiteY4" fmla="*/ 6857687 h 6857687"/>
              <a:gd name="connsiteX5" fmla="*/ 0 w 6108700"/>
              <a:gd name="connsiteY5" fmla="*/ 6857687 h 685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8700" h="6857687">
                <a:moveTo>
                  <a:pt x="0" y="0"/>
                </a:moveTo>
                <a:lnTo>
                  <a:pt x="5870575" y="0"/>
                </a:lnTo>
                <a:lnTo>
                  <a:pt x="5870575" y="711200"/>
                </a:lnTo>
                <a:lnTo>
                  <a:pt x="6108700" y="711200"/>
                </a:lnTo>
                <a:lnTo>
                  <a:pt x="6108700" y="6857687"/>
                </a:lnTo>
                <a:lnTo>
                  <a:pt x="0" y="6857687"/>
                </a:lnTo>
                <a:close/>
              </a:path>
            </a:pathLst>
          </a:custGeom>
          <a:solidFill>
            <a:schemeClr val="tx1">
              <a:lumMod val="95000"/>
            </a:schemeClr>
          </a:solidFill>
        </p:spPr>
        <p:txBody>
          <a:bodyPr wrap="square" anchor="ctr">
            <a:noAutofit/>
          </a:bodyPr>
          <a:lstStyle>
            <a:lvl1pPr marL="0" indent="0" algn="ctr">
              <a:buNone/>
              <a:defRPr>
                <a:solidFill>
                  <a:schemeClr val="bg1"/>
                </a:solidFill>
              </a:defRPr>
            </a:lvl1pPr>
          </a:lstStyle>
          <a:p>
            <a:endParaRPr lang="nl-NL"/>
          </a:p>
        </p:txBody>
      </p:sp>
      <p:sp>
        <p:nvSpPr>
          <p:cNvPr id="18" name="Tijdelijke aanduiding voor afbeelding 17">
            <a:extLst>
              <a:ext uri="{FF2B5EF4-FFF2-40B4-BE49-F238E27FC236}">
                <a16:creationId xmlns:a16="http://schemas.microsoft.com/office/drawing/2014/main" id="{34843A46-CBEE-1246-B343-0A5E005FB02B}"/>
              </a:ext>
            </a:extLst>
          </p:cNvPr>
          <p:cNvSpPr>
            <a:spLocks noGrp="1"/>
          </p:cNvSpPr>
          <p:nvPr>
            <p:ph type="pic" sz="quarter" idx="14"/>
          </p:nvPr>
        </p:nvSpPr>
        <p:spPr>
          <a:xfrm>
            <a:off x="0" y="313"/>
            <a:ext cx="6108700" cy="6857687"/>
          </a:xfrm>
          <a:custGeom>
            <a:avLst/>
            <a:gdLst>
              <a:gd name="connsiteX0" fmla="*/ 0 w 6108700"/>
              <a:gd name="connsiteY0" fmla="*/ 0 h 6857687"/>
              <a:gd name="connsiteX1" fmla="*/ 5870575 w 6108700"/>
              <a:gd name="connsiteY1" fmla="*/ 0 h 6857687"/>
              <a:gd name="connsiteX2" fmla="*/ 5870575 w 6108700"/>
              <a:gd name="connsiteY2" fmla="*/ 711200 h 6857687"/>
              <a:gd name="connsiteX3" fmla="*/ 6108700 w 6108700"/>
              <a:gd name="connsiteY3" fmla="*/ 711200 h 6857687"/>
              <a:gd name="connsiteX4" fmla="*/ 6108700 w 6108700"/>
              <a:gd name="connsiteY4" fmla="*/ 6857687 h 6857687"/>
              <a:gd name="connsiteX5" fmla="*/ 0 w 6108700"/>
              <a:gd name="connsiteY5" fmla="*/ 6857687 h 685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8700" h="6857687">
                <a:moveTo>
                  <a:pt x="0" y="0"/>
                </a:moveTo>
                <a:lnTo>
                  <a:pt x="5870575" y="0"/>
                </a:lnTo>
                <a:lnTo>
                  <a:pt x="5870575" y="711200"/>
                </a:lnTo>
                <a:lnTo>
                  <a:pt x="6108700" y="711200"/>
                </a:lnTo>
                <a:lnTo>
                  <a:pt x="6108700" y="6857687"/>
                </a:lnTo>
                <a:lnTo>
                  <a:pt x="0" y="6857687"/>
                </a:lnTo>
                <a:close/>
              </a:path>
            </a:pathLst>
          </a:custGeom>
          <a:solidFill>
            <a:schemeClr val="bg2"/>
          </a:solidFill>
        </p:spPr>
        <p:txBody>
          <a:bodyPr wrap="square" anchor="ctr">
            <a:noAutofit/>
          </a:bodyPr>
          <a:lstStyle>
            <a:lvl1pPr marL="0" indent="0" algn="ctr">
              <a:buNone/>
              <a:defRPr>
                <a:solidFill>
                  <a:schemeClr val="bg1"/>
                </a:solidFill>
              </a:defRPr>
            </a:lvl1pPr>
          </a:lstStyle>
          <a:p>
            <a:endParaRPr lang="nl-NL" dirty="0"/>
          </a:p>
        </p:txBody>
      </p:sp>
      <p:sp>
        <p:nvSpPr>
          <p:cNvPr id="11" name="Ondertitel 2"/>
          <p:cNvSpPr>
            <a:spLocks noGrp="1"/>
          </p:cNvSpPr>
          <p:nvPr>
            <p:ph type="subTitle" idx="1" hasCustomPrompt="1"/>
          </p:nvPr>
        </p:nvSpPr>
        <p:spPr>
          <a:xfrm>
            <a:off x="688451" y="3461014"/>
            <a:ext cx="4939237"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8451" y="2431512"/>
            <a:ext cx="4938275" cy="1208484"/>
          </a:xfrm>
        </p:spPr>
        <p:txBody>
          <a:bodyPr wrap="square" anchor="t" anchorCtr="0">
            <a:noAutofit/>
          </a:bodyPr>
          <a:lstStyle>
            <a:lvl1pPr algn="l">
              <a:lnSpc>
                <a:spcPct val="80000"/>
              </a:lnSpc>
              <a:defRPr sz="4800" b="1">
                <a:solidFill>
                  <a:schemeClr val="tx1"/>
                </a:solidFill>
              </a:defRPr>
            </a:lvl1pPr>
          </a:lstStyle>
          <a:p>
            <a:r>
              <a:rPr lang="nl-NL" dirty="0"/>
              <a:t>Type hier de titel over max 2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a:xfrm>
            <a:off x="6586538" y="6236441"/>
            <a:ext cx="1525587" cy="621559"/>
          </a:xfrm>
        </p:spPr>
        <p:txBody>
          <a:bodyPr/>
          <a:lstStyle>
            <a:lvl1pPr>
              <a:defRPr>
                <a:solidFill>
                  <a:schemeClr val="tx1"/>
                </a:solidFill>
              </a:defRPr>
            </a:lvl1pPr>
          </a:lstStyle>
          <a:p>
            <a:r>
              <a:rPr lang="nl-NL"/>
              <a:t>Vrijdag 13 december 2019</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5" name="RO logo Positief" hidden="1">
            <a:extLst>
              <a:ext uri="{FF2B5EF4-FFF2-40B4-BE49-F238E27FC236}">
                <a16:creationId xmlns:a16="http://schemas.microsoft.com/office/drawing/2014/main" id="{9A932FE8-6FB6-F146-ABC0-DE94ECD6ED0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1"/>
            <a:ext cx="4029075" cy="1594485"/>
          </a:xfrm>
          <a:prstGeom prst="rect">
            <a:avLst/>
          </a:prstGeom>
        </p:spPr>
      </p:pic>
    </p:spTree>
    <p:extLst>
      <p:ext uri="{BB962C8B-B14F-4D97-AF65-F5344CB8AC3E}">
        <p14:creationId xmlns:p14="http://schemas.microsoft.com/office/powerpoint/2010/main" val="69448297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54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eldia 01 Oranje">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F90F937F-D185-5C41-ABD9-49162700B604}"/>
              </a:ext>
            </a:extLst>
          </p:cNvPr>
          <p:cNvSpPr>
            <a:spLocks noGrp="1"/>
          </p:cNvSpPr>
          <p:nvPr>
            <p:ph type="pic" sz="quarter" idx="13"/>
          </p:nvPr>
        </p:nvSpPr>
        <p:spPr>
          <a:xfrm>
            <a:off x="0" y="0"/>
            <a:ext cx="6108700" cy="6857687"/>
          </a:xfrm>
          <a:custGeom>
            <a:avLst/>
            <a:gdLst>
              <a:gd name="connsiteX0" fmla="*/ 0 w 6108700"/>
              <a:gd name="connsiteY0" fmla="*/ 0 h 6857687"/>
              <a:gd name="connsiteX1" fmla="*/ 5870575 w 6108700"/>
              <a:gd name="connsiteY1" fmla="*/ 0 h 6857687"/>
              <a:gd name="connsiteX2" fmla="*/ 5870575 w 6108700"/>
              <a:gd name="connsiteY2" fmla="*/ 711200 h 6857687"/>
              <a:gd name="connsiteX3" fmla="*/ 6108700 w 6108700"/>
              <a:gd name="connsiteY3" fmla="*/ 711200 h 6857687"/>
              <a:gd name="connsiteX4" fmla="*/ 6108700 w 6108700"/>
              <a:gd name="connsiteY4" fmla="*/ 6857687 h 6857687"/>
              <a:gd name="connsiteX5" fmla="*/ 0 w 6108700"/>
              <a:gd name="connsiteY5" fmla="*/ 6857687 h 685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8700" h="6857687">
                <a:moveTo>
                  <a:pt x="0" y="0"/>
                </a:moveTo>
                <a:lnTo>
                  <a:pt x="5870575" y="0"/>
                </a:lnTo>
                <a:lnTo>
                  <a:pt x="5870575" y="711200"/>
                </a:lnTo>
                <a:lnTo>
                  <a:pt x="6108700" y="711200"/>
                </a:lnTo>
                <a:lnTo>
                  <a:pt x="6108700" y="6857687"/>
                </a:lnTo>
                <a:lnTo>
                  <a:pt x="0" y="6857687"/>
                </a:lnTo>
                <a:close/>
              </a:path>
            </a:pathLst>
          </a:custGeom>
          <a:solidFill>
            <a:schemeClr val="tx1">
              <a:lumMod val="95000"/>
            </a:schemeClr>
          </a:solidFill>
        </p:spPr>
        <p:txBody>
          <a:bodyPr wrap="square" anchor="ctr">
            <a:noAutofit/>
          </a:bodyPr>
          <a:lstStyle>
            <a:lvl1pPr marL="0" indent="0" algn="ctr">
              <a:buNone/>
              <a:defRPr>
                <a:solidFill>
                  <a:schemeClr val="bg1"/>
                </a:solidFill>
              </a:defRPr>
            </a:lvl1pPr>
          </a:lstStyle>
          <a:p>
            <a:endParaRPr lang="nl-NL" dirty="0"/>
          </a:p>
        </p:txBody>
      </p:sp>
      <p:sp>
        <p:nvSpPr>
          <p:cNvPr id="11" name="Ondertitel 2"/>
          <p:cNvSpPr>
            <a:spLocks noGrp="1"/>
          </p:cNvSpPr>
          <p:nvPr>
            <p:ph type="subTitle" idx="1" hasCustomPrompt="1"/>
          </p:nvPr>
        </p:nvSpPr>
        <p:spPr>
          <a:xfrm>
            <a:off x="6586538" y="3429000"/>
            <a:ext cx="4957762" cy="1471863"/>
          </a:xfrm>
        </p:spPr>
        <p:txBody>
          <a:bodyPr lIns="0" tIns="360000" rIns="0" bIns="0" anchor="t" anchorCtr="0">
            <a:noAutofit/>
          </a:bodyPr>
          <a:lstStyle>
            <a:lvl1pPr marL="0" indent="0" algn="l">
              <a:lnSpc>
                <a:spcPct val="85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Meer informatie:</a:t>
            </a:r>
          </a:p>
          <a:p>
            <a:r>
              <a:rPr lang="nl-NL" dirty="0" err="1"/>
              <a:t>www.rijksoverheid.nl</a:t>
            </a:r>
            <a:endParaRPr lang="nl-NL" dirty="0"/>
          </a:p>
        </p:txBody>
      </p:sp>
      <p:sp>
        <p:nvSpPr>
          <p:cNvPr id="16" name="Titel 1"/>
          <p:cNvSpPr>
            <a:spLocks noGrp="1"/>
          </p:cNvSpPr>
          <p:nvPr>
            <p:ph type="title" hasCustomPrompt="1"/>
          </p:nvPr>
        </p:nvSpPr>
        <p:spPr>
          <a:xfrm>
            <a:off x="6586538" y="2052172"/>
            <a:ext cx="4957762" cy="1542628"/>
          </a:xfrm>
        </p:spPr>
        <p:txBody>
          <a:bodyPr wrap="square" anchor="b" anchorCtr="0">
            <a:noAutofit/>
          </a:bodyPr>
          <a:lstStyle>
            <a:lvl1pPr algn="l">
              <a:lnSpc>
                <a:spcPct val="80000"/>
              </a:lnSpc>
              <a:defRPr sz="4800" b="1">
                <a:solidFill>
                  <a:schemeClr val="bg2"/>
                </a:solidFill>
              </a:defRPr>
            </a:lvl1pPr>
          </a:lstStyle>
          <a:p>
            <a:r>
              <a:rPr lang="nl-NL" dirty="0"/>
              <a:t>Bedankt voor </a:t>
            </a:r>
            <a:br>
              <a:rPr lang="nl-NL" dirty="0"/>
            </a:br>
            <a:r>
              <a:rPr lang="nl-NL" dirty="0"/>
              <a:t>je aandacht</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a:xfrm>
            <a:off x="6586538" y="6236441"/>
            <a:ext cx="1585027" cy="621559"/>
          </a:xfrm>
        </p:spPr>
        <p:txBody>
          <a:bodyPr/>
          <a:lstStyle>
            <a:lvl1pPr>
              <a:defRPr>
                <a:solidFill>
                  <a:schemeClr val="bg1"/>
                </a:solidFill>
              </a:defRPr>
            </a:lvl1pPr>
          </a:lstStyle>
          <a:p>
            <a:r>
              <a:rPr lang="nl-NL"/>
              <a:t>Vrijdag 13 december 2019</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0" name="RO logo Diap" hidden="1">
            <a:extLst>
              <a:ext uri="{FF2B5EF4-FFF2-40B4-BE49-F238E27FC236}">
                <a16:creationId xmlns:a16="http://schemas.microsoft.com/office/drawing/2014/main" id="{9CD4A133-0116-C645-B8D1-ADB323EE5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spTree>
    <p:extLst>
      <p:ext uri="{BB962C8B-B14F-4D97-AF65-F5344CB8AC3E}">
        <p14:creationId xmlns:p14="http://schemas.microsoft.com/office/powerpoint/2010/main" val="29792876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1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ver - Foto groo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445BED76-4A0C-8849-82C1-F61A75B218C0}"/>
              </a:ext>
            </a:extLst>
          </p:cNvPr>
          <p:cNvSpPr>
            <a:spLocks noGrp="1"/>
          </p:cNvSpPr>
          <p:nvPr>
            <p:ph type="pic" sz="quarter" idx="13"/>
          </p:nvPr>
        </p:nvSpPr>
        <p:spPr>
          <a:xfrm>
            <a:off x="0" y="0"/>
            <a:ext cx="12192000" cy="6858000"/>
          </a:xfrm>
          <a:solidFill>
            <a:schemeClr val="tx1">
              <a:lumMod val="85000"/>
            </a:schemeClr>
          </a:solidFill>
        </p:spPr>
        <p:txBody>
          <a:bodyPr anchor="ctr"/>
          <a:lstStyle>
            <a:lvl1pPr marL="0" indent="0" algn="ctr">
              <a:buNone/>
              <a:defRPr/>
            </a:lvl1pPr>
          </a:lstStyle>
          <a:p>
            <a:r>
              <a:rPr lang="nl-NL"/>
              <a:t>Klik op het pictogram als u een afbeelding wilt toevoegen</a:t>
            </a:r>
            <a:endParaRPr lang="nl-NL" dirty="0"/>
          </a:p>
        </p:txBody>
      </p:sp>
      <p:sp>
        <p:nvSpPr>
          <p:cNvPr id="11" name="Ondertitel 2"/>
          <p:cNvSpPr>
            <a:spLocks noGrp="1"/>
          </p:cNvSpPr>
          <p:nvPr>
            <p:ph type="subTitle" idx="1" hasCustomPrompt="1"/>
          </p:nvPr>
        </p:nvSpPr>
        <p:spPr>
          <a:xfrm>
            <a:off x="681038" y="3429000"/>
            <a:ext cx="9776543"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81038" y="2086897"/>
            <a:ext cx="9001089" cy="1542628"/>
          </a:xfrm>
        </p:spPr>
        <p:txBody>
          <a:bodyPr wrap="square" anchor="b" anchorCtr="0">
            <a:noAutofit/>
          </a:bodyPr>
          <a:lstStyle>
            <a:lvl1pPr algn="l">
              <a:lnSpc>
                <a:spcPct val="80000"/>
              </a:lnSpc>
              <a:defRPr sz="6000" b="1">
                <a:solidFill>
                  <a:schemeClr val="tx1"/>
                </a:solidFill>
              </a:defRPr>
            </a:lvl1pPr>
          </a:lstStyle>
          <a:p>
            <a:r>
              <a:rPr lang="nl-NL" dirty="0"/>
              <a:t>Type hier de titel</a:t>
            </a:r>
            <a:br>
              <a:rPr lang="nl-NL" dirty="0"/>
            </a:br>
            <a:r>
              <a:rPr lang="nl-NL" dirty="0"/>
              <a:t>over max twee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tx1"/>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9" name="RO logo Diap" hidden="1">
            <a:extLst>
              <a:ext uri="{FF2B5EF4-FFF2-40B4-BE49-F238E27FC236}">
                <a16:creationId xmlns:a16="http://schemas.microsoft.com/office/drawing/2014/main" id="{0CE2DB16-6045-8D4C-A48F-FD86374927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12" name="RO logo Diap">
            <a:extLst>
              <a:ext uri="{FF2B5EF4-FFF2-40B4-BE49-F238E27FC236}">
                <a16:creationId xmlns:a16="http://schemas.microsoft.com/office/drawing/2014/main" id="{E53D1308-11AA-A742-8994-C1BB5553368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8800" y="0"/>
            <a:ext cx="4029075" cy="1594485"/>
          </a:xfrm>
          <a:prstGeom prst="rect">
            <a:avLst/>
          </a:prstGeom>
        </p:spPr>
      </p:pic>
    </p:spTree>
    <p:extLst>
      <p:ext uri="{BB962C8B-B14F-4D97-AF65-F5344CB8AC3E}">
        <p14:creationId xmlns:p14="http://schemas.microsoft.com/office/powerpoint/2010/main" val="419609048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9A339-5A3F-5942-A8A6-27F917F5F3E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796F4F-9F0D-5E46-AC1B-0C91B355F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5039D10-C19B-3442-A13C-73D17C5CFA2E}"/>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7006A3D6-83FE-F04F-B19A-4FE1312ADF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12CD82-CB3C-5C48-908D-66C263D58758}"/>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2304581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2A0D5-D785-684E-BAD1-366CEF8704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857000-A23C-C446-B788-ED22939424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346369-8428-4544-8904-B78F775F838A}"/>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FC749B39-B43F-9D47-9990-22700E412E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B764D2-F625-0C4C-8E54-6CFC4DB586DC}"/>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2800610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CBCD7-38E9-854B-BFDC-E43DADECF61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3B9F77-0D70-D247-80C6-A711B9794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DD21348-5C4B-7545-9298-D5E79BC7C309}"/>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19F02BD9-7493-B642-99F6-66CC4C6578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2FD708-E8BA-CB48-A5D8-6114C37E1704}"/>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2086297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4CC79-6E1B-2F49-934E-90DCE9327A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4E8032-6328-E54F-A958-18862042A8E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B79CF3-9A52-EE44-B7EF-F76ED929085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7AC4574-220A-C842-81C7-BE14536D255F}"/>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8BF60F6E-78C2-6244-83C1-4326404F1F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BE4F6F-53F2-9B4C-A96F-0F48FE0E1880}"/>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1297952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6B47D-E608-3F4E-9047-097DDD04B27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7C578BF-B8DD-8D47-B1A5-0C7256554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3ECE960-FE51-414D-9735-AACCBAD7AA5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6CED617-89A2-C24C-961E-CB45063E1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CAA5FC-A447-5647-81F3-D33EB481651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272088D-5FE6-C940-8648-1301C94366B2}"/>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8" name="Tijdelijke aanduiding voor voettekst 7">
            <a:extLst>
              <a:ext uri="{FF2B5EF4-FFF2-40B4-BE49-F238E27FC236}">
                <a16:creationId xmlns:a16="http://schemas.microsoft.com/office/drawing/2014/main" id="{9CC77C88-0D6B-E446-A38E-5731A7C741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977BE5D-2ED1-FD46-9275-47095B540965}"/>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242087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08718-8019-BA44-AFF6-20CFF117A15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53650E2-442A-0440-AEBE-E6BB1FC26F2C}"/>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4" name="Tijdelijke aanduiding voor voettekst 3">
            <a:extLst>
              <a:ext uri="{FF2B5EF4-FFF2-40B4-BE49-F238E27FC236}">
                <a16:creationId xmlns:a16="http://schemas.microsoft.com/office/drawing/2014/main" id="{71D0BD18-F09A-F54F-9EEC-D93D164C98E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E0F2824-86DF-6547-B134-0BC950330CFE}"/>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1011438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8A24206-D944-9745-83B4-166DA56DA80C}"/>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3" name="Tijdelijke aanduiding voor voettekst 2">
            <a:extLst>
              <a:ext uri="{FF2B5EF4-FFF2-40B4-BE49-F238E27FC236}">
                <a16:creationId xmlns:a16="http://schemas.microsoft.com/office/drawing/2014/main" id="{5C491E11-9FFD-3141-BBE6-2A6881BCB9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2EF95A5-3529-7A48-AA55-BC70F8FF43FD}"/>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728914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EF932-A288-4A4F-A13F-D7E189D184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2E21AAE-CD6F-5A4F-BF37-A4A815269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27E180E-735C-804C-AACC-91B32774B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BFE4A3-F51D-284E-9CAE-3DE8F1941363}"/>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E299CF08-75ED-1A47-A7B2-2D0ECA875A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9431A8-556F-8947-B506-7754F872AD7F}"/>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2339312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44653-0BDC-144F-9892-23E4B803598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65C9F8D-106B-5945-9547-A4BCB9683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96AD0A8-AE33-2B4F-94D9-636F06FCD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930FB9-1530-CC4B-8047-8802F2B75C89}"/>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FAF7353E-D110-DF44-ADCC-F87495A973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90F09E-15B0-0741-8DFA-08538B84B973}"/>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612320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D16DA-AA1D-164D-AD18-583F205ABC8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7718EB6-5975-E342-8D98-E59F904BF80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47931F-F4EB-F146-ACE4-1ABEA6BC26F8}"/>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9D817B89-A3EC-414B-B1F6-478638E3B6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280C93-C14D-F047-8290-5FB54C2620D1}"/>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242417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 50/50 kleur achtergron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89F9FAC5-D916-3D4D-AB74-37C25F59FD41}"/>
              </a:ext>
            </a:extLst>
          </p:cNvPr>
          <p:cNvSpPr/>
          <p:nvPr/>
        </p:nvSpPr>
        <p:spPr>
          <a:xfrm>
            <a:off x="6112824" y="0"/>
            <a:ext cx="60791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Ondertitel 2"/>
          <p:cNvSpPr>
            <a:spLocks noGrp="1"/>
          </p:cNvSpPr>
          <p:nvPr>
            <p:ph type="subTitle" idx="1" hasCustomPrompt="1"/>
          </p:nvPr>
        </p:nvSpPr>
        <p:spPr>
          <a:xfrm>
            <a:off x="6586538" y="3429000"/>
            <a:ext cx="4957762" cy="1471863"/>
          </a:xfrm>
        </p:spPr>
        <p:txBody>
          <a:bodyPr lIns="0" tIns="360000" rIns="0" bIns="0" anchor="t" anchorCtr="0">
            <a:noAutofit/>
          </a:bodyPr>
          <a:lstStyle>
            <a:lvl1pPr marL="0" indent="0" algn="l">
              <a:lnSpc>
                <a:spcPct val="85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586538" y="2052172"/>
            <a:ext cx="4957762" cy="1542628"/>
          </a:xfrm>
        </p:spPr>
        <p:txBody>
          <a:bodyPr wrap="square" anchor="b" anchorCtr="0">
            <a:noAutofit/>
          </a:bodyPr>
          <a:lstStyle>
            <a:lvl1pPr algn="l">
              <a:lnSpc>
                <a:spcPct val="80000"/>
              </a:lnSpc>
              <a:defRPr sz="4800" b="1">
                <a:solidFill>
                  <a:schemeClr val="tx1"/>
                </a:solidFill>
              </a:defRPr>
            </a:lvl1pPr>
          </a:lstStyle>
          <a:p>
            <a:r>
              <a:rPr lang="nl-NL" dirty="0"/>
              <a:t>Type hier de titel over max 2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a:xfrm>
            <a:off x="6586538" y="6236441"/>
            <a:ext cx="1525587" cy="621559"/>
          </a:xfrm>
        </p:spPr>
        <p:txBody>
          <a:bodyPr/>
          <a:lstStyle>
            <a:lvl1pPr>
              <a:defRPr>
                <a:solidFill>
                  <a:schemeClr val="tx1"/>
                </a:solidFill>
              </a:defRPr>
            </a:lvl1pPr>
          </a:lstStyle>
          <a:p>
            <a:r>
              <a:rPr lang="nl-NL"/>
              <a:t>Vrijdag 13 december 2019</a:t>
            </a:r>
            <a:endParaRPr lang="nl-NL" dirty="0"/>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bg2"/>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7FB765D4-6E97-8C40-9A22-C3B8B0B30690}"/>
              </a:ext>
            </a:extLst>
          </p:cNvPr>
          <p:cNvSpPr>
            <a:spLocks noGrp="1"/>
          </p:cNvSpPr>
          <p:nvPr>
            <p:ph type="pic" sz="quarter" idx="13" hasCustomPrompt="1"/>
          </p:nvPr>
        </p:nvSpPr>
        <p:spPr>
          <a:xfrm>
            <a:off x="0" y="-1"/>
            <a:ext cx="6123100" cy="6858001"/>
          </a:xfrm>
          <a:custGeom>
            <a:avLst/>
            <a:gdLst>
              <a:gd name="connsiteX0" fmla="*/ 0 w 6123100"/>
              <a:gd name="connsiteY0" fmla="*/ 0 h 6858001"/>
              <a:gd name="connsiteX1" fmla="*/ 914400 w 6123100"/>
              <a:gd name="connsiteY1" fmla="*/ 0 h 6858001"/>
              <a:gd name="connsiteX2" fmla="*/ 914400 w 6123100"/>
              <a:gd name="connsiteY2" fmla="*/ 1 h 6858001"/>
              <a:gd name="connsiteX3" fmla="*/ 5803775 w 6123100"/>
              <a:gd name="connsiteY3" fmla="*/ 1 h 6858001"/>
              <a:gd name="connsiteX4" fmla="*/ 5803775 w 6123100"/>
              <a:gd name="connsiteY4" fmla="*/ 1276350 h 6858001"/>
              <a:gd name="connsiteX5" fmla="*/ 6123100 w 6123100"/>
              <a:gd name="connsiteY5" fmla="*/ 1276350 h 6858001"/>
              <a:gd name="connsiteX6" fmla="*/ 6123100 w 6123100"/>
              <a:gd name="connsiteY6" fmla="*/ 6858001 h 6858001"/>
              <a:gd name="connsiteX7" fmla="*/ 13452 w 6123100"/>
              <a:gd name="connsiteY7" fmla="*/ 6858001 h 6858001"/>
              <a:gd name="connsiteX8" fmla="*/ 13452 w 6123100"/>
              <a:gd name="connsiteY8" fmla="*/ 6857687 h 6858001"/>
              <a:gd name="connsiteX9" fmla="*/ 0 w 6123100"/>
              <a:gd name="connsiteY9" fmla="*/ 685768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3100" h="6858001">
                <a:moveTo>
                  <a:pt x="0" y="0"/>
                </a:moveTo>
                <a:lnTo>
                  <a:pt x="914400" y="0"/>
                </a:lnTo>
                <a:lnTo>
                  <a:pt x="914400" y="1"/>
                </a:lnTo>
                <a:lnTo>
                  <a:pt x="5803775" y="1"/>
                </a:lnTo>
                <a:lnTo>
                  <a:pt x="5803775" y="1276350"/>
                </a:lnTo>
                <a:lnTo>
                  <a:pt x="6123100" y="1276350"/>
                </a:lnTo>
                <a:lnTo>
                  <a:pt x="6123100" y="6858001"/>
                </a:lnTo>
                <a:lnTo>
                  <a:pt x="13452" y="6858001"/>
                </a:lnTo>
                <a:lnTo>
                  <a:pt x="13452" y="6857687"/>
                </a:lnTo>
                <a:lnTo>
                  <a:pt x="0" y="6857687"/>
                </a:lnTo>
                <a:close/>
              </a:path>
            </a:pathLst>
          </a:custGeom>
          <a:solidFill>
            <a:schemeClr val="bg2">
              <a:lumMod val="60000"/>
              <a:lumOff val="40000"/>
            </a:schemeClr>
          </a:solidFill>
        </p:spPr>
        <p:txBody>
          <a:bodyPr wrap="square" anchor="ctr">
            <a:noAutofit/>
          </a:bodyPr>
          <a:lstStyle>
            <a:lvl1pPr marL="0" indent="0" algn="ctr">
              <a:buNone/>
              <a:defRPr/>
            </a:lvl1pPr>
          </a:lstStyle>
          <a:p>
            <a:r>
              <a:rPr lang="nl-NL" dirty="0"/>
              <a:t>Klik op het pictogram als u </a:t>
            </a:r>
            <a:br>
              <a:rPr lang="nl-NL" dirty="0"/>
            </a:br>
            <a:r>
              <a:rPr lang="nl-NL" dirty="0"/>
              <a:t>een afbeelding wilt toevoegen</a:t>
            </a:r>
          </a:p>
        </p:txBody>
      </p:sp>
      <p:pic>
        <p:nvPicPr>
          <p:cNvPr id="15" name="RO logo Positief" hidden="1">
            <a:extLst>
              <a:ext uri="{FF2B5EF4-FFF2-40B4-BE49-F238E27FC236}">
                <a16:creationId xmlns:a16="http://schemas.microsoft.com/office/drawing/2014/main" id="{9A932FE8-6FB6-F146-ABC0-DE94ECD6ED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1"/>
            <a:ext cx="4029075" cy="1594485"/>
          </a:xfrm>
          <a:prstGeom prst="rect">
            <a:avLst/>
          </a:prstGeom>
        </p:spPr>
      </p:pic>
      <p:pic>
        <p:nvPicPr>
          <p:cNvPr id="17" name="Graphic 16">
            <a:extLst>
              <a:ext uri="{FF2B5EF4-FFF2-40B4-BE49-F238E27FC236}">
                <a16:creationId xmlns:a16="http://schemas.microsoft.com/office/drawing/2014/main" id="{16FCAC2F-8461-CA4F-BAB6-C9258D97212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5136" y="0"/>
            <a:ext cx="4029075" cy="1594485"/>
          </a:xfrm>
          <a:prstGeom prst="rect">
            <a:avLst/>
          </a:prstGeom>
        </p:spPr>
      </p:pic>
    </p:spTree>
    <p:extLst>
      <p:ext uri="{BB962C8B-B14F-4D97-AF65-F5344CB8AC3E}">
        <p14:creationId xmlns:p14="http://schemas.microsoft.com/office/powerpoint/2010/main" val="40862634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1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1829180-EAAB-C84D-92E4-BC27704B312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8AA315-7273-4F4A-ACD9-B315EB2F916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9533DF-974E-8548-9AA1-D2C335BDEC4D}"/>
              </a:ext>
            </a:extLst>
          </p:cNvPr>
          <p:cNvSpPr>
            <a:spLocks noGrp="1"/>
          </p:cNvSpPr>
          <p:nvPr>
            <p:ph type="dt" sz="half" idx="10"/>
          </p:nvPr>
        </p:nvSpPr>
        <p:spPr/>
        <p:txBody>
          <a:bodyPr/>
          <a:lstStyle/>
          <a:p>
            <a:fld id="{6E423D78-03E2-964E-8067-8AC309314797}"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0E30931F-8ECD-B94E-8475-A2E47CAA8D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A7375B-E9D9-C24C-A13B-817DD3CC0B24}"/>
              </a:ext>
            </a:extLst>
          </p:cNvPr>
          <p:cNvSpPr>
            <a:spLocks noGrp="1"/>
          </p:cNvSpPr>
          <p:nvPr>
            <p:ph type="sldNum" sz="quarter" idx="12"/>
          </p:nvPr>
        </p:nvSpPr>
        <p:spPr/>
        <p:txBody>
          <a:bodyPr/>
          <a:lstStyle/>
          <a:p>
            <a:fld id="{186F64D9-26B7-5D4D-953F-725113A6B529}" type="slidenum">
              <a:rPr lang="nl-NL" smtClean="0"/>
              <a:t>‹nr.›</a:t>
            </a:fld>
            <a:endParaRPr lang="nl-NL"/>
          </a:p>
        </p:txBody>
      </p:sp>
    </p:spTree>
    <p:extLst>
      <p:ext uri="{BB962C8B-B14F-4D97-AF65-F5344CB8AC3E}">
        <p14:creationId xmlns:p14="http://schemas.microsoft.com/office/powerpoint/2010/main" val="1411770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CA205D"/>
        </a:solidFill>
        <a:effectLst/>
      </p:bgPr>
    </p:bg>
    <p:spTree>
      <p:nvGrpSpPr>
        <p:cNvPr id="1" name=""/>
        <p:cNvGrpSpPr/>
        <p:nvPr/>
      </p:nvGrpSpPr>
      <p:grpSpPr>
        <a:xfrm>
          <a:off x="0" y="0"/>
          <a:ext cx="0" cy="0"/>
          <a:chOff x="0" y="0"/>
          <a:chExt cx="0" cy="0"/>
        </a:xfrm>
      </p:grpSpPr>
      <p:sp>
        <p:nvSpPr>
          <p:cNvPr id="2" name="Rechthoek 3"/>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0" y="0"/>
            <a:ext cx="12191996" cy="1879604"/>
          </a:xfrm>
          <a:prstGeom prst="rect">
            <a:avLst/>
          </a:prstGeom>
          <a:noFill/>
          <a:ln cap="flat">
            <a:noFill/>
          </a:ln>
        </p:spPr>
      </p:pic>
      <p:pic>
        <p:nvPicPr>
          <p:cNvPr id="4" name="Picture 12" descr="DPC-Nederlands-wit"/>
          <p:cNvPicPr>
            <a:picLocks noChangeAspect="1"/>
          </p:cNvPicPr>
          <p:nvPr/>
        </p:nvPicPr>
        <p:blipFill>
          <a:blip r:embed="rId3"/>
          <a:srcRect l="54066" t="20296"/>
          <a:stretch>
            <a:fillRect/>
          </a:stretch>
        </p:blipFill>
        <p:spPr>
          <a:xfrm>
            <a:off x="6534146" y="0"/>
            <a:ext cx="4200525" cy="1589090"/>
          </a:xfrm>
          <a:prstGeom prst="rect">
            <a:avLst/>
          </a:prstGeom>
          <a:noFill/>
          <a:ln cap="flat">
            <a:noFill/>
          </a:ln>
        </p:spPr>
      </p:pic>
      <p:sp>
        <p:nvSpPr>
          <p:cNvPr id="5" name="Titel 1"/>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6" name="Ondertitel 2"/>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de ondertitelstijl van het model te bewerken</a:t>
            </a:r>
          </a:p>
        </p:txBody>
      </p:sp>
    </p:spTree>
    <p:extLst>
      <p:ext uri="{BB962C8B-B14F-4D97-AF65-F5344CB8AC3E}">
        <p14:creationId xmlns:p14="http://schemas.microsoft.com/office/powerpoint/2010/main" val="3766183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atum 3"/>
          <p:cNvSpPr txBox="1">
            <a:spLocks noGrp="1"/>
          </p:cNvSpPr>
          <p:nvPr>
            <p:ph type="dt" sz="half" idx="7"/>
          </p:nvPr>
        </p:nvSpPr>
        <p:spPr/>
        <p:txBody>
          <a:bodyPr/>
          <a:lstStyle>
            <a:lvl1pPr>
              <a:defRPr/>
            </a:lvl1pPr>
          </a:lstStyle>
          <a:p>
            <a:pPr lvl="0"/>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6C0C6236-2E88-41EE-A6EA-CB114FAFD19F}" type="slidenum">
              <a:t>‹nr.›</a:t>
            </a:fld>
            <a:endParaRPr lang="nl-NL"/>
          </a:p>
        </p:txBody>
      </p:sp>
    </p:spTree>
    <p:extLst>
      <p:ext uri="{BB962C8B-B14F-4D97-AF65-F5344CB8AC3E}">
        <p14:creationId xmlns:p14="http://schemas.microsoft.com/office/powerpoint/2010/main" val="375516182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Rechthoek 8"/>
          <p:cNvSpPr/>
          <p:nvPr/>
        </p:nvSpPr>
        <p:spPr>
          <a:xfrm>
            <a:off x="6096003"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7"/>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5" name="Afbeelding 16"/>
          <p:cNvPicPr>
            <a:picLocks noChangeAspect="1"/>
          </p:cNvPicPr>
          <p:nvPr/>
        </p:nvPicPr>
        <p:blipFill>
          <a:blip r:embed="rId3"/>
          <a:srcRect/>
          <a:stretch>
            <a:fillRect/>
          </a:stretch>
        </p:blipFill>
        <p:spPr>
          <a:xfrm>
            <a:off x="0" y="0"/>
            <a:ext cx="12191996" cy="1879604"/>
          </a:xfrm>
          <a:prstGeom prst="rect">
            <a:avLst/>
          </a:prstGeom>
          <a:noFill/>
          <a:ln cap="flat">
            <a:noFill/>
          </a:ln>
        </p:spPr>
      </p:pic>
      <p:sp>
        <p:nvSpPr>
          <p:cNvPr id="6" name="Rechthoek 9"/>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7" name="Tijdelijke aanduiding voor afbeelding 31"/>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8" name="Tijdelijke aanduiding voor tekst 16"/>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Klik om de modelstijlen te bewerken</a:t>
            </a:r>
          </a:p>
        </p:txBody>
      </p:sp>
      <p:sp>
        <p:nvSpPr>
          <p:cNvPr id="9" name="Titel 1"/>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10" name="Ondertitel 2"/>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de ondertitelstijl van het model te bewerken</a:t>
            </a:r>
          </a:p>
        </p:txBody>
      </p:sp>
      <p:sp>
        <p:nvSpPr>
          <p:cNvPr id="11" name="Tijdelijke aanduiding voor datum 10"/>
          <p:cNvSpPr txBox="1">
            <a:spLocks noGrp="1"/>
          </p:cNvSpPr>
          <p:nvPr>
            <p:ph type="dt" sz="half" idx="7"/>
          </p:nvPr>
        </p:nvSpPr>
        <p:spPr/>
        <p:txBody>
          <a:bodyPr/>
          <a:lstStyle>
            <a:lvl1pPr>
              <a:defRPr/>
            </a:lvl1pPr>
          </a:lstStyle>
          <a:p>
            <a:pPr lvl="0"/>
            <a:endParaRPr lang="nl-NL"/>
          </a:p>
        </p:txBody>
      </p:sp>
      <p:sp>
        <p:nvSpPr>
          <p:cNvPr id="12" name="Tijdelijke aanduiding voor voettekst 11"/>
          <p:cNvSpPr txBox="1">
            <a:spLocks noGrp="1"/>
          </p:cNvSpPr>
          <p:nvPr>
            <p:ph type="ftr" sz="quarter" idx="9"/>
          </p:nvPr>
        </p:nvSpPr>
        <p:spPr/>
        <p:txBody>
          <a:bodyPr/>
          <a:lstStyle>
            <a:lvl1pPr>
              <a:defRPr/>
            </a:lvl1pPr>
          </a:lstStyle>
          <a:p>
            <a:pPr lvl="0"/>
            <a:endParaRPr lang="nl-NL"/>
          </a:p>
        </p:txBody>
      </p:sp>
      <p:sp>
        <p:nvSpPr>
          <p:cNvPr id="13" name="Tijdelijke aanduiding voor dianummer 14"/>
          <p:cNvSpPr txBox="1">
            <a:spLocks noGrp="1"/>
          </p:cNvSpPr>
          <p:nvPr>
            <p:ph type="sldNum" sz="quarter" idx="8"/>
          </p:nvPr>
        </p:nvSpPr>
        <p:spPr/>
        <p:txBody>
          <a:bodyPr/>
          <a:lstStyle>
            <a:lvl1pPr>
              <a:defRPr/>
            </a:lvl1pPr>
          </a:lstStyle>
          <a:p>
            <a:pPr lvl="0"/>
            <a:fld id="{A20629AF-12B2-4B71-97FC-E510321EDBB8}" type="slidenum">
              <a:t>‹nr.›</a:t>
            </a:fld>
            <a:endParaRPr lang="nl-NL"/>
          </a:p>
        </p:txBody>
      </p:sp>
    </p:spTree>
    <p:extLst>
      <p:ext uri="{BB962C8B-B14F-4D97-AF65-F5344CB8AC3E}">
        <p14:creationId xmlns:p14="http://schemas.microsoft.com/office/powerpoint/2010/main" val="2108102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eldia afbeelding horizontaal">
    <p:bg>
      <p:bgPr>
        <a:solidFill>
          <a:srgbClr val="CA205D"/>
        </a:solidFill>
        <a:effectLst/>
      </p:bgPr>
    </p:bg>
    <p:spTree>
      <p:nvGrpSpPr>
        <p:cNvPr id="1" name=""/>
        <p:cNvGrpSpPr/>
        <p:nvPr/>
      </p:nvGrpSpPr>
      <p:grpSpPr>
        <a:xfrm>
          <a:off x="0" y="0"/>
          <a:ext cx="0" cy="0"/>
          <a:chOff x="0" y="0"/>
          <a:chExt cx="0" cy="0"/>
        </a:xfrm>
      </p:grpSpPr>
      <p:sp>
        <p:nvSpPr>
          <p:cNvPr id="2" name="Rechthoek 5"/>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0" y="0"/>
            <a:ext cx="12191996" cy="1879604"/>
          </a:xfrm>
          <a:prstGeom prst="rect">
            <a:avLst/>
          </a:prstGeom>
          <a:solidFill>
            <a:srgbClr val="CA205D"/>
          </a:solidFill>
          <a:ln cap="flat">
            <a:noFill/>
          </a:ln>
        </p:spPr>
      </p:pic>
      <p:sp>
        <p:nvSpPr>
          <p:cNvPr id="4" name="Titel 1"/>
          <p:cNvSpPr txBox="1">
            <a:spLocks noGrp="1"/>
          </p:cNvSpPr>
          <p:nvPr>
            <p:ph type="title"/>
          </p:nvPr>
        </p:nvSpPr>
        <p:spPr>
          <a:xfrm>
            <a:off x="634685" y="3427408"/>
            <a:ext cx="10923907" cy="1726478"/>
          </a:xfrm>
        </p:spPr>
        <p:txBody>
          <a:bodyPr lIns="57598" tIns="90004" bIns="90004"/>
          <a:lstStyle>
            <a:lvl1pPr>
              <a:defRPr>
                <a:solidFill>
                  <a:srgbClr val="FFFFFF"/>
                </a:solidFill>
              </a:defRPr>
            </a:lvl1pPr>
          </a:lstStyle>
          <a:p>
            <a:pPr lvl="0"/>
            <a:r>
              <a:rPr lang="nl-NL"/>
              <a:t>Klik om de stijl te bewerken</a:t>
            </a:r>
          </a:p>
        </p:txBody>
      </p:sp>
      <p:sp>
        <p:nvSpPr>
          <p:cNvPr id="5" name="Ondertitel 2"/>
          <p:cNvSpPr txBox="1">
            <a:spLocks noGrp="1"/>
          </p:cNvSpPr>
          <p:nvPr>
            <p:ph type="subTitle" idx="4294967295"/>
          </p:nvPr>
        </p:nvSpPr>
        <p:spPr>
          <a:xfrm>
            <a:off x="634685" y="5162400"/>
            <a:ext cx="10923907" cy="664320"/>
          </a:xfrm>
        </p:spPr>
        <p:txBody>
          <a:bodyPr lIns="71999" tIns="90004"/>
          <a:lstStyle>
            <a:lvl1pPr marL="0" indent="0">
              <a:buNone/>
              <a:defRPr>
                <a:solidFill>
                  <a:srgbClr val="FFFFFF"/>
                </a:solidFill>
              </a:defRPr>
            </a:lvl1pPr>
          </a:lstStyle>
          <a:p>
            <a:pPr lvl="0"/>
            <a:r>
              <a:rPr lang="nl-NL"/>
              <a:t>Klik om de ondertitelstijl van het model te bewerken</a:t>
            </a:r>
          </a:p>
        </p:txBody>
      </p:sp>
      <p:sp>
        <p:nvSpPr>
          <p:cNvPr id="6" name="Tijdelijke aanduiding voor tekst 16"/>
          <p:cNvSpPr txBox="1">
            <a:spLocks noGrp="1"/>
          </p:cNvSpPr>
          <p:nvPr>
            <p:ph type="body" idx="4294967295"/>
          </p:nvPr>
        </p:nvSpPr>
        <p:spPr>
          <a:xfrm>
            <a:off x="633414" y="5829382"/>
            <a:ext cx="5138735" cy="389360"/>
          </a:xfrm>
        </p:spPr>
        <p:txBody>
          <a:bodyPr lIns="86401" anchor="b"/>
          <a:lstStyle>
            <a:lvl1pPr marL="0" indent="0">
              <a:buNone/>
              <a:defRPr sz="1600">
                <a:solidFill>
                  <a:srgbClr val="FFFFFF"/>
                </a:solidFill>
              </a:defRPr>
            </a:lvl1pPr>
          </a:lstStyle>
          <a:p>
            <a:pPr lvl="0"/>
            <a:r>
              <a:rPr lang="nl-NL"/>
              <a:t>Klik om de modelstijlen te bewerken</a:t>
            </a:r>
          </a:p>
        </p:txBody>
      </p:sp>
      <p:sp>
        <p:nvSpPr>
          <p:cNvPr id="7" name="Tijdelijke aanduiding voor afbeelding 15"/>
          <p:cNvSpPr txBox="1">
            <a:spLocks noGrp="1"/>
          </p:cNvSpPr>
          <p:nvPr>
            <p:ph type="pic" idx="4294967295"/>
          </p:nvPr>
        </p:nvSpPr>
        <p:spPr>
          <a:xfrm>
            <a:off x="0" y="0"/>
            <a:ext cx="12191996" cy="3427408"/>
          </a:xfrm>
          <a:solidFill>
            <a:srgbClr val="D9D9D9"/>
          </a:solidFill>
        </p:spPr>
        <p:txBody>
          <a:bodyPr lIns="647998" anchor="ctr"/>
          <a:lstStyle>
            <a:lvl1pPr>
              <a:defRPr/>
            </a:lvl1pPr>
          </a:lstStyle>
          <a:p>
            <a:pPr lvl="0"/>
            <a:r>
              <a:rPr lang="nl-NL"/>
              <a:t>Klik op het pictogram als u een afbeelding wilt toevoegen</a:t>
            </a:r>
          </a:p>
        </p:txBody>
      </p:sp>
      <p:sp>
        <p:nvSpPr>
          <p:cNvPr id="8" name="Tijdelijke aanduiding voor datum 6"/>
          <p:cNvSpPr txBox="1">
            <a:spLocks noGrp="1"/>
          </p:cNvSpPr>
          <p:nvPr>
            <p:ph type="dt" sz="half" idx="7"/>
          </p:nvPr>
        </p:nvSpPr>
        <p:spPr/>
        <p:txBody>
          <a:bodyPr/>
          <a:lstStyle>
            <a:lvl1pPr>
              <a:defRPr>
                <a:solidFill>
                  <a:srgbClr val="F6D8E6"/>
                </a:solidFill>
              </a:defRPr>
            </a:lvl1pPr>
          </a:lstStyle>
          <a:p>
            <a:pPr lvl="0"/>
            <a:endParaRPr lang="nl-NL"/>
          </a:p>
        </p:txBody>
      </p:sp>
      <p:sp>
        <p:nvSpPr>
          <p:cNvPr id="9" name="Tijdelijke aanduiding voor voettekst 8"/>
          <p:cNvSpPr txBox="1">
            <a:spLocks noGrp="1"/>
          </p:cNvSpPr>
          <p:nvPr>
            <p:ph type="ftr" sz="quarter" idx="9"/>
          </p:nvPr>
        </p:nvSpPr>
        <p:spPr/>
        <p:txBody>
          <a:bodyPr/>
          <a:lstStyle>
            <a:lvl1pPr>
              <a:defRPr>
                <a:solidFill>
                  <a:srgbClr val="F6D8E6"/>
                </a:solidFill>
              </a:defRPr>
            </a:lvl1pPr>
          </a:lstStyle>
          <a:p>
            <a:pPr lvl="0"/>
            <a:endParaRPr lang="nl-NL"/>
          </a:p>
        </p:txBody>
      </p:sp>
      <p:sp>
        <p:nvSpPr>
          <p:cNvPr id="10" name="Tijdelijke aanduiding voor dianummer 9"/>
          <p:cNvSpPr txBox="1">
            <a:spLocks noGrp="1"/>
          </p:cNvSpPr>
          <p:nvPr>
            <p:ph type="sldNum" sz="quarter" idx="8"/>
          </p:nvPr>
        </p:nvSpPr>
        <p:spPr/>
        <p:txBody>
          <a:bodyPr/>
          <a:lstStyle>
            <a:lvl1pPr>
              <a:defRPr>
                <a:solidFill>
                  <a:srgbClr val="F6D8E6"/>
                </a:solidFill>
              </a:defRPr>
            </a:lvl1pPr>
          </a:lstStyle>
          <a:p>
            <a:pPr lvl="0"/>
            <a:fld id="{450D3995-9121-435D-B2C3-01B2BD04CB85}" type="slidenum">
              <a:t>‹nr.›</a:t>
            </a:fld>
            <a:endParaRPr lang="nl-NL"/>
          </a:p>
        </p:txBody>
      </p:sp>
    </p:spTree>
    <p:extLst>
      <p:ext uri="{BB962C8B-B14F-4D97-AF65-F5344CB8AC3E}">
        <p14:creationId xmlns:p14="http://schemas.microsoft.com/office/powerpoint/2010/main" val="4147522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8"/>
          <p:cNvSpPr/>
          <p:nvPr/>
        </p:nvSpPr>
        <p:spPr>
          <a:xfrm>
            <a:off x="6096003"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6"/>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Rechthoek 7"/>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6" name="Afbeelding 17"/>
          <p:cNvPicPr>
            <a:picLocks noChangeAspect="1"/>
          </p:cNvPicPr>
          <p:nvPr/>
        </p:nvPicPr>
        <p:blipFill>
          <a:blip r:embed="rId3"/>
          <a:srcRect/>
          <a:stretch>
            <a:fillRect/>
          </a:stretch>
        </p:blipFill>
        <p:spPr>
          <a:xfrm>
            <a:off x="0" y="0"/>
            <a:ext cx="12191996" cy="1879604"/>
          </a:xfrm>
          <a:prstGeom prst="rect">
            <a:avLst/>
          </a:prstGeom>
          <a:noFill/>
          <a:ln cap="flat">
            <a:noFill/>
          </a:ln>
        </p:spPr>
      </p:pic>
      <p:sp>
        <p:nvSpPr>
          <p:cNvPr id="7" name="Ondertitel 2"/>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de ondertitelstijl van het model te bewerken</a:t>
            </a:r>
          </a:p>
        </p:txBody>
      </p:sp>
      <p:sp>
        <p:nvSpPr>
          <p:cNvPr id="8" name="Tijdelijke aanduiding voor tekst 16"/>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Klik om de modelstijlen te bewerken</a:t>
            </a:r>
          </a:p>
        </p:txBody>
      </p:sp>
      <p:sp>
        <p:nvSpPr>
          <p:cNvPr id="9" name="Titel 1"/>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10" name="Tijdelijke aanduiding voor datum 17"/>
          <p:cNvSpPr txBox="1">
            <a:spLocks noGrp="1"/>
          </p:cNvSpPr>
          <p:nvPr>
            <p:ph type="dt" sz="half" idx="7"/>
          </p:nvPr>
        </p:nvSpPr>
        <p:spPr/>
        <p:txBody>
          <a:bodyPr/>
          <a:lstStyle>
            <a:lvl1pPr>
              <a:defRPr/>
            </a:lvl1pPr>
          </a:lstStyle>
          <a:p>
            <a:pPr lvl="0"/>
            <a:endParaRPr lang="nl-NL"/>
          </a:p>
        </p:txBody>
      </p:sp>
      <p:sp>
        <p:nvSpPr>
          <p:cNvPr id="11" name="Tijdelijke aanduiding voor voettekst 18"/>
          <p:cNvSpPr txBox="1">
            <a:spLocks noGrp="1"/>
          </p:cNvSpPr>
          <p:nvPr>
            <p:ph type="ftr" sz="quarter" idx="9"/>
          </p:nvPr>
        </p:nvSpPr>
        <p:spPr/>
        <p:txBody>
          <a:bodyPr/>
          <a:lstStyle>
            <a:lvl1pPr>
              <a:defRPr/>
            </a:lvl1pPr>
          </a:lstStyle>
          <a:p>
            <a:pPr lvl="0"/>
            <a:endParaRPr lang="nl-NL"/>
          </a:p>
        </p:txBody>
      </p:sp>
      <p:sp>
        <p:nvSpPr>
          <p:cNvPr id="12" name="Tijdelijke aanduiding voor dianummer 19"/>
          <p:cNvSpPr txBox="1">
            <a:spLocks noGrp="1"/>
          </p:cNvSpPr>
          <p:nvPr>
            <p:ph type="sldNum" sz="quarter" idx="8"/>
          </p:nvPr>
        </p:nvSpPr>
        <p:spPr/>
        <p:txBody>
          <a:bodyPr/>
          <a:lstStyle>
            <a:lvl1pPr>
              <a:defRPr/>
            </a:lvl1pPr>
          </a:lstStyle>
          <a:p>
            <a:pPr lvl="0"/>
            <a:fld id="{EBC8C305-EAC5-4808-9D39-4EC3D458A4D4}" type="slidenum">
              <a:t>‹nr.›</a:t>
            </a:fld>
            <a:endParaRPr lang="nl-NL"/>
          </a:p>
        </p:txBody>
      </p:sp>
    </p:spTree>
    <p:extLst>
      <p:ext uri="{BB962C8B-B14F-4D97-AF65-F5344CB8AC3E}">
        <p14:creationId xmlns:p14="http://schemas.microsoft.com/office/powerpoint/2010/main" val="297012001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8"/>
          <p:cNvSpPr/>
          <p:nvPr/>
        </p:nvSpPr>
        <p:spPr>
          <a:xfrm>
            <a:off x="0" y="0"/>
            <a:ext cx="12191996" cy="3427408"/>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pic>
        <p:nvPicPr>
          <p:cNvPr id="4" name="Afbeelding 15"/>
          <p:cNvPicPr>
            <a:picLocks noChangeAspect="1"/>
          </p:cNvPicPr>
          <p:nvPr/>
        </p:nvPicPr>
        <p:blipFill>
          <a:blip r:embed="rId3"/>
          <a:srcRect/>
          <a:stretch>
            <a:fillRect/>
          </a:stretch>
        </p:blipFill>
        <p:spPr>
          <a:xfrm>
            <a:off x="0" y="0"/>
            <a:ext cx="12191996" cy="1879604"/>
          </a:xfrm>
          <a:prstGeom prst="rect">
            <a:avLst/>
          </a:prstGeom>
          <a:noFill/>
          <a:ln cap="flat">
            <a:noFill/>
          </a:ln>
        </p:spPr>
      </p:pic>
      <p:sp>
        <p:nvSpPr>
          <p:cNvPr id="5" name="Rechthoek 7"/>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6" name="Titel 1"/>
          <p:cNvSpPr txBox="1">
            <a:spLocks noGrp="1"/>
          </p:cNvSpPr>
          <p:nvPr>
            <p:ph type="title"/>
          </p:nvPr>
        </p:nvSpPr>
        <p:spPr>
          <a:xfrm>
            <a:off x="635005" y="1879604"/>
            <a:ext cx="10923586" cy="1547814"/>
          </a:xfrm>
        </p:spPr>
        <p:txBody>
          <a:bodyPr anchor="ctr"/>
          <a:lstStyle>
            <a:lvl1pPr>
              <a:defRPr sz="4800">
                <a:solidFill>
                  <a:srgbClr val="FFFFFF"/>
                </a:solidFill>
              </a:defRPr>
            </a:lvl1pPr>
          </a:lstStyle>
          <a:p>
            <a:pPr lvl="0"/>
            <a:r>
              <a:rPr lang="nl-NL"/>
              <a:t>Klik om de stijl te bewerken</a:t>
            </a:r>
          </a:p>
        </p:txBody>
      </p:sp>
      <p:sp>
        <p:nvSpPr>
          <p:cNvPr id="7" name="Ondertitel 2"/>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de ondertitelstijl van het model te bewerken</a:t>
            </a:r>
          </a:p>
        </p:txBody>
      </p:sp>
      <p:sp>
        <p:nvSpPr>
          <p:cNvPr id="8" name="Tijdelijke aanduiding voor tekst 16"/>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Klik om de modelstijlen te bewerken</a:t>
            </a:r>
          </a:p>
        </p:txBody>
      </p:sp>
      <p:sp>
        <p:nvSpPr>
          <p:cNvPr id="9" name="Tijdelijke aanduiding voor datum 14"/>
          <p:cNvSpPr txBox="1">
            <a:spLocks noGrp="1"/>
          </p:cNvSpPr>
          <p:nvPr>
            <p:ph type="dt" sz="half" idx="7"/>
          </p:nvPr>
        </p:nvSpPr>
        <p:spPr/>
        <p:txBody>
          <a:bodyPr/>
          <a:lstStyle>
            <a:lvl1pPr>
              <a:defRPr/>
            </a:lvl1pPr>
          </a:lstStyle>
          <a:p>
            <a:pPr lvl="0"/>
            <a:endParaRPr lang="nl-NL"/>
          </a:p>
        </p:txBody>
      </p:sp>
      <p:sp>
        <p:nvSpPr>
          <p:cNvPr id="10" name="Tijdelijke aanduiding voor voettekst 15"/>
          <p:cNvSpPr txBox="1">
            <a:spLocks noGrp="1"/>
          </p:cNvSpPr>
          <p:nvPr>
            <p:ph type="ftr" sz="quarter" idx="9"/>
          </p:nvPr>
        </p:nvSpPr>
        <p:spPr/>
        <p:txBody>
          <a:bodyPr/>
          <a:lstStyle>
            <a:lvl1pPr>
              <a:defRPr/>
            </a:lvl1pPr>
          </a:lstStyle>
          <a:p>
            <a:pPr lvl="0"/>
            <a:endParaRPr lang="nl-NL"/>
          </a:p>
        </p:txBody>
      </p:sp>
      <p:sp>
        <p:nvSpPr>
          <p:cNvPr id="11" name="Tijdelijke aanduiding voor dianummer 16"/>
          <p:cNvSpPr txBox="1">
            <a:spLocks noGrp="1"/>
          </p:cNvSpPr>
          <p:nvPr>
            <p:ph type="sldNum" sz="quarter" idx="8"/>
          </p:nvPr>
        </p:nvSpPr>
        <p:spPr/>
        <p:txBody>
          <a:bodyPr/>
          <a:lstStyle>
            <a:lvl1pPr>
              <a:defRPr/>
            </a:lvl1pPr>
          </a:lstStyle>
          <a:p>
            <a:pPr lvl="0"/>
            <a:fld id="{D365ED73-7EA6-4287-8003-5DF3B89E81E2}" type="slidenum">
              <a:t>‹nr.›</a:t>
            </a:fld>
            <a:endParaRPr lang="nl-NL"/>
          </a:p>
        </p:txBody>
      </p:sp>
    </p:spTree>
    <p:extLst>
      <p:ext uri="{BB962C8B-B14F-4D97-AF65-F5344CB8AC3E}">
        <p14:creationId xmlns:p14="http://schemas.microsoft.com/office/powerpoint/2010/main" val="45337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17"/>
          <p:cNvSpPr/>
          <p:nvPr/>
        </p:nvSpPr>
        <p:spPr>
          <a:xfrm>
            <a:off x="0"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20"/>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tel 1"/>
          <p:cNvSpPr txBox="1">
            <a:spLocks noGrp="1"/>
          </p:cNvSpPr>
          <p:nvPr>
            <p:ph type="title"/>
          </p:nvPr>
        </p:nvSpPr>
        <p:spPr>
          <a:xfrm>
            <a:off x="634995" y="2636836"/>
            <a:ext cx="5003797" cy="1584326"/>
          </a:xfrm>
        </p:spPr>
        <p:txBody>
          <a:bodyPr anchor="ctr"/>
          <a:lstStyle>
            <a:lvl1pPr algn="r">
              <a:defRPr>
                <a:solidFill>
                  <a:srgbClr val="FFFFFF"/>
                </a:solidFill>
              </a:defRPr>
            </a:lvl1pPr>
          </a:lstStyle>
          <a:p>
            <a:pPr lvl="0"/>
            <a:r>
              <a:rPr lang="nl-NL"/>
              <a:t>Klik om de stijl te bewerken</a:t>
            </a:r>
          </a:p>
        </p:txBody>
      </p:sp>
      <p:sp>
        <p:nvSpPr>
          <p:cNvPr id="6" name="Tijdelijke aanduiding voor tekst 4"/>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tekst 4"/>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10" name="Tijdelijke aanduiding voor tekst 4"/>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11" name="Tijdelijke aanduiding voor tekst 2"/>
          <p:cNvSpPr txBox="1">
            <a:spLocks noGrp="1"/>
          </p:cNvSpPr>
          <p:nvPr>
            <p:ph type="body" idx="4294967295"/>
          </p:nvPr>
        </p:nvSpPr>
        <p:spPr>
          <a:xfrm>
            <a:off x="6418731" y="998442"/>
            <a:ext cx="1373008" cy="817565"/>
          </a:xfrm>
        </p:spPr>
        <p:txBody>
          <a:bodyPr bIns="46798" anchor="b"/>
          <a:lstStyle>
            <a:lvl1pPr marL="0" indent="0" algn="r">
              <a:buNone/>
              <a:defRPr sz="4800">
                <a:solidFill>
                  <a:srgbClr val="CA205D"/>
                </a:solidFill>
              </a:defRPr>
            </a:lvl1pPr>
          </a:lstStyle>
          <a:p>
            <a:pPr lvl="0"/>
            <a:r>
              <a:rPr lang="nl-NL"/>
              <a:t>Klik om de modelstijlen te bewerken</a:t>
            </a:r>
          </a:p>
        </p:txBody>
      </p:sp>
      <p:sp>
        <p:nvSpPr>
          <p:cNvPr id="12" name="Tijdelijke aanduiding voor tekst 2"/>
          <p:cNvSpPr txBox="1">
            <a:spLocks noGrp="1"/>
          </p:cNvSpPr>
          <p:nvPr>
            <p:ph type="body" idx="4294967295"/>
          </p:nvPr>
        </p:nvSpPr>
        <p:spPr>
          <a:xfrm>
            <a:off x="6418731" y="2143673"/>
            <a:ext cx="1373008" cy="817565"/>
          </a:xfrm>
        </p:spPr>
        <p:txBody>
          <a:bodyPr bIns="46798" anchor="b"/>
          <a:lstStyle>
            <a:lvl1pPr marL="0" indent="0" algn="r">
              <a:buNone/>
              <a:defRPr sz="4800">
                <a:solidFill>
                  <a:srgbClr val="CA205D"/>
                </a:solidFill>
              </a:defRPr>
            </a:lvl1pPr>
          </a:lstStyle>
          <a:p>
            <a:pPr lvl="0"/>
            <a:r>
              <a:rPr lang="nl-NL"/>
              <a:t>Klik om de modelstijlen te bewerken</a:t>
            </a:r>
          </a:p>
        </p:txBody>
      </p:sp>
      <p:sp>
        <p:nvSpPr>
          <p:cNvPr id="13" name="Tijdelijke aanduiding voor tekst 2"/>
          <p:cNvSpPr txBox="1">
            <a:spLocks noGrp="1"/>
          </p:cNvSpPr>
          <p:nvPr>
            <p:ph type="body" idx="4294967295"/>
          </p:nvPr>
        </p:nvSpPr>
        <p:spPr>
          <a:xfrm>
            <a:off x="6418731" y="3288904"/>
            <a:ext cx="1373008" cy="817565"/>
          </a:xfrm>
        </p:spPr>
        <p:txBody>
          <a:bodyPr bIns="46798" anchor="b"/>
          <a:lstStyle>
            <a:lvl1pPr marL="0" indent="0" algn="r">
              <a:buNone/>
              <a:defRPr sz="4800">
                <a:solidFill>
                  <a:srgbClr val="CA205D"/>
                </a:solidFill>
              </a:defRPr>
            </a:lvl1pPr>
          </a:lstStyle>
          <a:p>
            <a:pPr lvl="0"/>
            <a:r>
              <a:rPr lang="nl-NL"/>
              <a:t>Klik om de modelstijlen te bewerken</a:t>
            </a:r>
          </a:p>
        </p:txBody>
      </p:sp>
      <p:sp>
        <p:nvSpPr>
          <p:cNvPr id="14" name="Tijdelijke aanduiding voor tekst 2"/>
          <p:cNvSpPr txBox="1">
            <a:spLocks noGrp="1"/>
          </p:cNvSpPr>
          <p:nvPr>
            <p:ph type="body" idx="4294967295"/>
          </p:nvPr>
        </p:nvSpPr>
        <p:spPr>
          <a:xfrm>
            <a:off x="6418731" y="4434135"/>
            <a:ext cx="1373008" cy="817565"/>
          </a:xfrm>
        </p:spPr>
        <p:txBody>
          <a:bodyPr bIns="46798" anchor="b"/>
          <a:lstStyle>
            <a:lvl1pPr marL="0" indent="0" algn="r">
              <a:buNone/>
              <a:defRPr sz="4800">
                <a:solidFill>
                  <a:srgbClr val="CA205D"/>
                </a:solidFill>
              </a:defRPr>
            </a:lvl1pPr>
          </a:lstStyle>
          <a:p>
            <a:pPr lvl="0"/>
            <a:r>
              <a:rPr lang="nl-NL"/>
              <a:t>Klik om de modelstijlen te bewerken</a:t>
            </a:r>
          </a:p>
        </p:txBody>
      </p:sp>
      <p:sp>
        <p:nvSpPr>
          <p:cNvPr id="15" name="Tijdelijke aanduiding voor tekst 2"/>
          <p:cNvSpPr txBox="1">
            <a:spLocks noGrp="1"/>
          </p:cNvSpPr>
          <p:nvPr>
            <p:ph type="body" idx="4294967295"/>
          </p:nvPr>
        </p:nvSpPr>
        <p:spPr>
          <a:xfrm>
            <a:off x="6418731" y="5579367"/>
            <a:ext cx="1373008" cy="817565"/>
          </a:xfrm>
        </p:spPr>
        <p:txBody>
          <a:bodyPr bIns="46798" anchor="b"/>
          <a:lstStyle>
            <a:lvl1pPr marL="0" indent="0" algn="r">
              <a:buNone/>
              <a:defRPr sz="4800">
                <a:solidFill>
                  <a:srgbClr val="CA205D"/>
                </a:solidFill>
              </a:defRPr>
            </a:lvl1pPr>
          </a:lstStyle>
          <a:p>
            <a:pPr lvl="0"/>
            <a:r>
              <a:rPr lang="nl-NL"/>
              <a:t>Klik om de modelstijlen te bewerken</a:t>
            </a:r>
          </a:p>
        </p:txBody>
      </p:sp>
      <p:sp>
        <p:nvSpPr>
          <p:cNvPr id="16" name="Tijdelijke aanduiding voor datum 4"/>
          <p:cNvSpPr txBox="1">
            <a:spLocks noGrp="1"/>
          </p:cNvSpPr>
          <p:nvPr>
            <p:ph type="dt" sz="half" idx="7"/>
          </p:nvPr>
        </p:nvSpPr>
        <p:spPr/>
        <p:txBody>
          <a:bodyPr/>
          <a:lstStyle>
            <a:lvl1pPr>
              <a:defRPr/>
            </a:lvl1pPr>
          </a:lstStyle>
          <a:p>
            <a:pPr lvl="0"/>
            <a:endParaRPr lang="nl-NL"/>
          </a:p>
        </p:txBody>
      </p:sp>
      <p:sp>
        <p:nvSpPr>
          <p:cNvPr id="17" name="Tijdelijke aanduiding voor voettekst 8"/>
          <p:cNvSpPr txBox="1">
            <a:spLocks noGrp="1"/>
          </p:cNvSpPr>
          <p:nvPr>
            <p:ph type="ftr" sz="quarter" idx="9"/>
          </p:nvPr>
        </p:nvSpPr>
        <p:spPr/>
        <p:txBody>
          <a:bodyPr/>
          <a:lstStyle>
            <a:lvl1pPr>
              <a:defRPr/>
            </a:lvl1pPr>
          </a:lstStyle>
          <a:p>
            <a:pPr lvl="0"/>
            <a:endParaRPr lang="nl-NL"/>
          </a:p>
        </p:txBody>
      </p:sp>
      <p:sp>
        <p:nvSpPr>
          <p:cNvPr id="18" name="Tijdelijke aanduiding voor dianummer 17"/>
          <p:cNvSpPr txBox="1">
            <a:spLocks noGrp="1"/>
          </p:cNvSpPr>
          <p:nvPr>
            <p:ph type="sldNum" sz="quarter" idx="8"/>
          </p:nvPr>
        </p:nvSpPr>
        <p:spPr/>
        <p:txBody>
          <a:bodyPr/>
          <a:lstStyle>
            <a:lvl1pPr>
              <a:defRPr/>
            </a:lvl1pPr>
          </a:lstStyle>
          <a:p>
            <a:pPr lvl="0"/>
            <a:fld id="{98C74F3E-0D21-40CD-A55B-ECDAC59A22BF}" type="slidenum">
              <a:t>‹nr.›</a:t>
            </a:fld>
            <a:endParaRPr lang="nl-NL"/>
          </a:p>
        </p:txBody>
      </p:sp>
    </p:spTree>
    <p:extLst>
      <p:ext uri="{BB962C8B-B14F-4D97-AF65-F5344CB8AC3E}">
        <p14:creationId xmlns:p14="http://schemas.microsoft.com/office/powerpoint/2010/main" val="2663610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p:cNvSpPr/>
          <p:nvPr/>
        </p:nvSpPr>
        <p:spPr>
          <a:xfrm>
            <a:off x="6096003"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7"/>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jdelijke aanduiding voor tekst 11"/>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7" name="Tijdelijke aanduiding voor afbeelding 21"/>
          <p:cNvSpPr txBox="1">
            <a:spLocks noGrp="1"/>
          </p:cNvSpPr>
          <p:nvPr>
            <p:ph type="pic" idx="4294967295"/>
          </p:nvPr>
        </p:nvSpPr>
        <p:spPr>
          <a:xfrm>
            <a:off x="0" y="0"/>
            <a:ext cx="6098243" cy="6858000"/>
          </a:xfrm>
          <a:solidFill>
            <a:srgbClr val="000000">
              <a:alpha val="10000"/>
            </a:srgbClr>
          </a:solidFill>
        </p:spPr>
        <p:txBody>
          <a:bodyPr lIns="611998" anchor="ctr"/>
          <a:lstStyle>
            <a:lvl1pPr>
              <a:defRPr/>
            </a:lvl1pPr>
          </a:lstStyle>
          <a:p>
            <a:pPr lvl="0"/>
            <a:r>
              <a:rPr lang="nl-NL"/>
              <a:t>Klik op het pictogram als u een afbeelding wilt toevoegen</a:t>
            </a:r>
          </a:p>
        </p:txBody>
      </p:sp>
      <p:sp>
        <p:nvSpPr>
          <p:cNvPr id="8" name="Tijdelijke aanduiding voor datum 16"/>
          <p:cNvSpPr txBox="1">
            <a:spLocks noGrp="1"/>
          </p:cNvSpPr>
          <p:nvPr>
            <p:ph type="dt" sz="half" idx="7"/>
          </p:nvPr>
        </p:nvSpPr>
        <p:spPr/>
        <p:txBody>
          <a:bodyPr/>
          <a:lstStyle>
            <a:lvl1pPr>
              <a:defRPr/>
            </a:lvl1pPr>
          </a:lstStyle>
          <a:p>
            <a:pPr lvl="0"/>
            <a:endParaRPr lang="nl-NL"/>
          </a:p>
        </p:txBody>
      </p:sp>
      <p:sp>
        <p:nvSpPr>
          <p:cNvPr id="9" name="Tijdelijke aanduiding voor voettekst 17"/>
          <p:cNvSpPr txBox="1">
            <a:spLocks noGrp="1"/>
          </p:cNvSpPr>
          <p:nvPr>
            <p:ph type="ftr" sz="quarter" idx="9"/>
          </p:nvPr>
        </p:nvSpPr>
        <p:spPr/>
        <p:txBody>
          <a:bodyPr/>
          <a:lstStyle>
            <a:lvl1pPr>
              <a:defRPr/>
            </a:lvl1pPr>
          </a:lstStyle>
          <a:p>
            <a:pPr lvl="0"/>
            <a:endParaRPr lang="nl-NL"/>
          </a:p>
        </p:txBody>
      </p:sp>
      <p:sp>
        <p:nvSpPr>
          <p:cNvPr id="10" name="Tijdelijke aanduiding voor dianummer 18"/>
          <p:cNvSpPr txBox="1">
            <a:spLocks noGrp="1"/>
          </p:cNvSpPr>
          <p:nvPr>
            <p:ph type="sldNum" sz="quarter" idx="8"/>
          </p:nvPr>
        </p:nvSpPr>
        <p:spPr/>
        <p:txBody>
          <a:bodyPr/>
          <a:lstStyle>
            <a:lvl1pPr>
              <a:defRPr/>
            </a:lvl1pPr>
          </a:lstStyle>
          <a:p>
            <a:pPr lvl="0"/>
            <a:fld id="{DD38CE0B-21C3-48E0-92F8-F787FB303F3E}" type="slidenum">
              <a:t>‹nr.›</a:t>
            </a:fld>
            <a:endParaRPr lang="nl-NL"/>
          </a:p>
        </p:txBody>
      </p:sp>
    </p:spTree>
    <p:extLst>
      <p:ext uri="{BB962C8B-B14F-4D97-AF65-F5344CB8AC3E}">
        <p14:creationId xmlns:p14="http://schemas.microsoft.com/office/powerpoint/2010/main" val="617149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4"/>
          <p:cNvSpPr/>
          <p:nvPr/>
        </p:nvSpPr>
        <p:spPr>
          <a:xfrm>
            <a:off x="0"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6"/>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tel 1"/>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6" name="Tijdelijke aanduiding voor tekst 2"/>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7" name="Tijdelijke aanduiding voor tekst 8"/>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Klik om de modelstijlen te bewerken</a:t>
            </a:r>
          </a:p>
        </p:txBody>
      </p:sp>
      <p:sp>
        <p:nvSpPr>
          <p:cNvPr id="8" name="Tijdelijke aanduiding voor datum 9"/>
          <p:cNvSpPr txBox="1">
            <a:spLocks noGrp="1"/>
          </p:cNvSpPr>
          <p:nvPr>
            <p:ph type="dt" sz="half" idx="7"/>
          </p:nvPr>
        </p:nvSpPr>
        <p:spPr/>
        <p:txBody>
          <a:bodyPr/>
          <a:lstStyle>
            <a:lvl1pPr>
              <a:defRPr/>
            </a:lvl1pPr>
          </a:lstStyle>
          <a:p>
            <a:pPr lvl="0"/>
            <a:endParaRPr lang="nl-NL"/>
          </a:p>
        </p:txBody>
      </p:sp>
      <p:sp>
        <p:nvSpPr>
          <p:cNvPr id="9" name="Tijdelijke aanduiding voor voettekst 11"/>
          <p:cNvSpPr txBox="1">
            <a:spLocks noGrp="1"/>
          </p:cNvSpPr>
          <p:nvPr>
            <p:ph type="ftr" sz="quarter" idx="9"/>
          </p:nvPr>
        </p:nvSpPr>
        <p:spPr/>
        <p:txBody>
          <a:bodyPr/>
          <a:lstStyle>
            <a:lvl1pPr>
              <a:defRPr/>
            </a:lvl1pPr>
          </a:lstStyle>
          <a:p>
            <a:pPr lvl="0"/>
            <a:endParaRPr lang="nl-NL"/>
          </a:p>
        </p:txBody>
      </p:sp>
      <p:sp>
        <p:nvSpPr>
          <p:cNvPr id="10" name="Tijdelijke aanduiding voor dianummer 12"/>
          <p:cNvSpPr txBox="1">
            <a:spLocks noGrp="1"/>
          </p:cNvSpPr>
          <p:nvPr>
            <p:ph type="sldNum" sz="quarter" idx="8"/>
          </p:nvPr>
        </p:nvSpPr>
        <p:spPr/>
        <p:txBody>
          <a:bodyPr/>
          <a:lstStyle>
            <a:lvl1pPr>
              <a:defRPr/>
            </a:lvl1pPr>
          </a:lstStyle>
          <a:p>
            <a:pPr lvl="0"/>
            <a:fld id="{6B262CA8-278F-4E02-8614-D9B8A4FB8524}" type="slidenum">
              <a:t>‹nr.›</a:t>
            </a:fld>
            <a:endParaRPr lang="nl-NL"/>
          </a:p>
        </p:txBody>
      </p:sp>
    </p:spTree>
    <p:extLst>
      <p:ext uri="{BB962C8B-B14F-4D97-AF65-F5344CB8AC3E}">
        <p14:creationId xmlns:p14="http://schemas.microsoft.com/office/powerpoint/2010/main" val="94509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 50/50 witte achtergrond">
    <p:spTree>
      <p:nvGrpSpPr>
        <p:cNvPr id="1" name=""/>
        <p:cNvGrpSpPr/>
        <p:nvPr/>
      </p:nvGrpSpPr>
      <p:grpSpPr>
        <a:xfrm>
          <a:off x="0" y="0"/>
          <a:ext cx="0" cy="0"/>
          <a:chOff x="0" y="0"/>
          <a:chExt cx="0" cy="0"/>
        </a:xfrm>
      </p:grpSpPr>
      <p:sp>
        <p:nvSpPr>
          <p:cNvPr id="11" name="Ondertitel 2"/>
          <p:cNvSpPr>
            <a:spLocks noGrp="1"/>
          </p:cNvSpPr>
          <p:nvPr>
            <p:ph type="subTitle" idx="1" hasCustomPrompt="1"/>
          </p:nvPr>
        </p:nvSpPr>
        <p:spPr>
          <a:xfrm>
            <a:off x="6586538" y="3429000"/>
            <a:ext cx="4957762" cy="1471863"/>
          </a:xfrm>
        </p:spPr>
        <p:txBody>
          <a:bodyPr lIns="0" tIns="360000" rIns="0" bIns="0" anchor="t" anchorCtr="0">
            <a:noAutofit/>
          </a:bodyPr>
          <a:lstStyle>
            <a:lvl1pPr marL="0" indent="0" algn="l">
              <a:lnSpc>
                <a:spcPct val="85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16" name="Titel 1"/>
          <p:cNvSpPr>
            <a:spLocks noGrp="1"/>
          </p:cNvSpPr>
          <p:nvPr>
            <p:ph type="title" hasCustomPrompt="1"/>
          </p:nvPr>
        </p:nvSpPr>
        <p:spPr>
          <a:xfrm>
            <a:off x="6586538" y="2052172"/>
            <a:ext cx="4957762" cy="1542628"/>
          </a:xfrm>
        </p:spPr>
        <p:txBody>
          <a:bodyPr wrap="square" anchor="b" anchorCtr="0">
            <a:noAutofit/>
          </a:bodyPr>
          <a:lstStyle>
            <a:lvl1pPr algn="l">
              <a:lnSpc>
                <a:spcPct val="80000"/>
              </a:lnSpc>
              <a:defRPr sz="4800" b="1">
                <a:solidFill>
                  <a:schemeClr val="bg2"/>
                </a:solidFill>
              </a:defRPr>
            </a:lvl1pPr>
          </a:lstStyle>
          <a:p>
            <a:r>
              <a:rPr lang="nl-NL" dirty="0"/>
              <a:t>Type hier de titel over max 2 regels</a:t>
            </a:r>
          </a:p>
        </p:txBody>
      </p:sp>
      <p:sp>
        <p:nvSpPr>
          <p:cNvPr id="2" name="Tijdelijke aanduiding voor datum 1">
            <a:extLst>
              <a:ext uri="{FF2B5EF4-FFF2-40B4-BE49-F238E27FC236}">
                <a16:creationId xmlns:a16="http://schemas.microsoft.com/office/drawing/2014/main" id="{EF309233-54AB-C447-81E3-F02A17A4BABE}"/>
              </a:ext>
            </a:extLst>
          </p:cNvPr>
          <p:cNvSpPr>
            <a:spLocks noGrp="1"/>
          </p:cNvSpPr>
          <p:nvPr>
            <p:ph type="dt" sz="half" idx="10"/>
          </p:nvPr>
        </p:nvSpPr>
        <p:spPr>
          <a:xfrm>
            <a:off x="6586538" y="6236441"/>
            <a:ext cx="1525587" cy="621559"/>
          </a:xfrm>
        </p:spPr>
        <p:txBody>
          <a:bodyPr/>
          <a:lstStyle>
            <a:lvl1pPr>
              <a:defRPr>
                <a:solidFill>
                  <a:schemeClr val="bg2"/>
                </a:solidFill>
              </a:defRPr>
            </a:lvl1pPr>
          </a:lstStyle>
          <a:p>
            <a:r>
              <a:rPr lang="nl-NL" dirty="0"/>
              <a:t>Vrijdag 13 december 2019</a:t>
            </a:r>
          </a:p>
        </p:txBody>
      </p:sp>
      <p:sp>
        <p:nvSpPr>
          <p:cNvPr id="4" name="Tijdelijke aanduiding voor voettekst 3">
            <a:extLst>
              <a:ext uri="{FF2B5EF4-FFF2-40B4-BE49-F238E27FC236}">
                <a16:creationId xmlns:a16="http://schemas.microsoft.com/office/drawing/2014/main" id="{5B334B3B-B21F-7D40-9D0A-73A3F7A18F4F}"/>
              </a:ext>
            </a:extLst>
          </p:cNvPr>
          <p:cNvSpPr>
            <a:spLocks noGrp="1"/>
          </p:cNvSpPr>
          <p:nvPr>
            <p:ph type="ftr" sz="quarter" idx="11"/>
          </p:nvPr>
        </p:nvSpPr>
        <p:spPr>
          <a:xfrm>
            <a:off x="2536825" y="6236128"/>
            <a:ext cx="3576000" cy="621559"/>
          </a:xfrm>
        </p:spPr>
        <p:txBody>
          <a:bodyPr/>
          <a:lstStyle>
            <a:lvl1pPr>
              <a:defRPr>
                <a:solidFill>
                  <a:schemeClr val="bg2"/>
                </a:solidFill>
              </a:defRPr>
            </a:lvl1pPr>
          </a:lstStyle>
          <a:p>
            <a:r>
              <a:rPr lang="nl-NL"/>
              <a:t>Type hier de voettekst</a:t>
            </a:r>
            <a:endParaRPr lang="nl-NL" dirty="0"/>
          </a:p>
        </p:txBody>
      </p:sp>
      <p:sp>
        <p:nvSpPr>
          <p:cNvPr id="5" name="Tijdelijke aanduiding voor dianummer 4">
            <a:extLst>
              <a:ext uri="{FF2B5EF4-FFF2-40B4-BE49-F238E27FC236}">
                <a16:creationId xmlns:a16="http://schemas.microsoft.com/office/drawing/2014/main" id="{B801D160-B57C-674A-BB10-21134B611BD5}"/>
              </a:ext>
            </a:extLst>
          </p:cNvPr>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3D4890E6-BC91-544B-B778-69B786EE035D}"/>
              </a:ext>
            </a:extLst>
          </p:cNvPr>
          <p:cNvSpPr>
            <a:spLocks noGrp="1"/>
          </p:cNvSpPr>
          <p:nvPr>
            <p:ph type="pic" sz="quarter" idx="13" hasCustomPrompt="1"/>
          </p:nvPr>
        </p:nvSpPr>
        <p:spPr>
          <a:xfrm>
            <a:off x="3175" y="0"/>
            <a:ext cx="6109648" cy="6858000"/>
          </a:xfrm>
          <a:custGeom>
            <a:avLst/>
            <a:gdLst>
              <a:gd name="connsiteX0" fmla="*/ 0 w 6109648"/>
              <a:gd name="connsiteY0" fmla="*/ 0 h 6858000"/>
              <a:gd name="connsiteX1" fmla="*/ 5790323 w 6109648"/>
              <a:gd name="connsiteY1" fmla="*/ 0 h 6858000"/>
              <a:gd name="connsiteX2" fmla="*/ 5790323 w 6109648"/>
              <a:gd name="connsiteY2" fmla="*/ 1276349 h 6858000"/>
              <a:gd name="connsiteX3" fmla="*/ 6109648 w 6109648"/>
              <a:gd name="connsiteY3" fmla="*/ 1276349 h 6858000"/>
              <a:gd name="connsiteX4" fmla="*/ 6109648 w 6109648"/>
              <a:gd name="connsiteY4" fmla="*/ 6858000 h 6858000"/>
              <a:gd name="connsiteX5" fmla="*/ 0 w 610964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648" h="6858000">
                <a:moveTo>
                  <a:pt x="0" y="0"/>
                </a:moveTo>
                <a:lnTo>
                  <a:pt x="5790323" y="0"/>
                </a:lnTo>
                <a:lnTo>
                  <a:pt x="5790323" y="1276349"/>
                </a:lnTo>
                <a:lnTo>
                  <a:pt x="6109648" y="1276349"/>
                </a:lnTo>
                <a:lnTo>
                  <a:pt x="6109648" y="6858000"/>
                </a:lnTo>
                <a:lnTo>
                  <a:pt x="0" y="6858000"/>
                </a:lnTo>
                <a:close/>
              </a:path>
            </a:pathLst>
          </a:custGeom>
          <a:solidFill>
            <a:schemeClr val="tx1">
              <a:lumMod val="85000"/>
            </a:schemeClr>
          </a:solidFill>
        </p:spPr>
        <p:txBody>
          <a:bodyPr wrap="square" anchor="ctr">
            <a:noAutofit/>
          </a:bodyPr>
          <a:lstStyle>
            <a:lvl1pPr marL="0" indent="0" algn="ctr">
              <a:buNone/>
              <a:defRPr/>
            </a:lvl1pPr>
          </a:lstStyle>
          <a:p>
            <a:r>
              <a:rPr lang="nl-NL" dirty="0"/>
              <a:t>Klik op het pictogram als u </a:t>
            </a:r>
            <a:br>
              <a:rPr lang="nl-NL" dirty="0"/>
            </a:br>
            <a:r>
              <a:rPr lang="nl-NL" dirty="0"/>
              <a:t>een afbeelding wilt toevoegen</a:t>
            </a:r>
          </a:p>
        </p:txBody>
      </p:sp>
      <p:pic>
        <p:nvPicPr>
          <p:cNvPr id="10" name="RO logo Diap" hidden="1">
            <a:extLst>
              <a:ext uri="{FF2B5EF4-FFF2-40B4-BE49-F238E27FC236}">
                <a16:creationId xmlns:a16="http://schemas.microsoft.com/office/drawing/2014/main" id="{9CD4A133-0116-C645-B8D1-ADB323EE59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012" y="0"/>
            <a:ext cx="4029075" cy="1594485"/>
          </a:xfrm>
          <a:prstGeom prst="rect">
            <a:avLst/>
          </a:prstGeom>
        </p:spPr>
      </p:pic>
      <p:pic>
        <p:nvPicPr>
          <p:cNvPr id="12" name="RO logo Positief">
            <a:extLst>
              <a:ext uri="{FF2B5EF4-FFF2-40B4-BE49-F238E27FC236}">
                <a16:creationId xmlns:a16="http://schemas.microsoft.com/office/drawing/2014/main" id="{CEE1AFDB-56AF-2F41-8931-ACB6CDE985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7012" y="-1"/>
            <a:ext cx="4029075" cy="1594485"/>
          </a:xfrm>
          <a:prstGeom prst="rect">
            <a:avLst/>
          </a:prstGeom>
        </p:spPr>
      </p:pic>
    </p:spTree>
    <p:extLst>
      <p:ext uri="{BB962C8B-B14F-4D97-AF65-F5344CB8AC3E}">
        <p14:creationId xmlns:p14="http://schemas.microsoft.com/office/powerpoint/2010/main" val="233268771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14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atum 3"/>
          <p:cNvSpPr txBox="1">
            <a:spLocks noGrp="1"/>
          </p:cNvSpPr>
          <p:nvPr>
            <p:ph type="dt" sz="half" idx="7"/>
          </p:nvPr>
        </p:nvSpPr>
        <p:spPr/>
        <p:txBody>
          <a:bodyPr/>
          <a:lstStyle>
            <a:lvl1pPr>
              <a:defRPr/>
            </a:lvl1pPr>
          </a:lstStyle>
          <a:p>
            <a:pPr lvl="0"/>
            <a:endParaRPr lang="nl-NL"/>
          </a:p>
        </p:txBody>
      </p:sp>
      <p:sp>
        <p:nvSpPr>
          <p:cNvPr id="6" name="Tijdelijke aanduiding voor voettekst 4"/>
          <p:cNvSpPr txBox="1">
            <a:spLocks noGrp="1"/>
          </p:cNvSpPr>
          <p:nvPr>
            <p:ph type="ftr" sz="quarter" idx="9"/>
          </p:nvPr>
        </p:nvSpPr>
        <p:spPr/>
        <p:txBody>
          <a:bodyPr/>
          <a:lstStyle>
            <a:lvl1pPr>
              <a:defRPr/>
            </a:lvl1pPr>
          </a:lstStyle>
          <a:p>
            <a:pPr lvl="0"/>
            <a:endParaRPr lang="nl-NL"/>
          </a:p>
        </p:txBody>
      </p:sp>
      <p:sp>
        <p:nvSpPr>
          <p:cNvPr id="7" name="Tijdelijke aanduiding voor dianummer 5"/>
          <p:cNvSpPr txBox="1">
            <a:spLocks noGrp="1"/>
          </p:cNvSpPr>
          <p:nvPr>
            <p:ph type="sldNum" sz="quarter" idx="8"/>
          </p:nvPr>
        </p:nvSpPr>
        <p:spPr/>
        <p:txBody>
          <a:bodyPr/>
          <a:lstStyle>
            <a:lvl1pPr>
              <a:defRPr/>
            </a:lvl1pPr>
          </a:lstStyle>
          <a:p>
            <a:pPr lvl="0"/>
            <a:fld id="{016D8ABD-C7AA-431A-BED8-4B3F7DD31D92}" type="slidenum">
              <a:t>‹nr.›</a:t>
            </a:fld>
            <a:endParaRPr lang="nl-NL"/>
          </a:p>
        </p:txBody>
      </p:sp>
    </p:spTree>
    <p:extLst>
      <p:ext uri="{BB962C8B-B14F-4D97-AF65-F5344CB8AC3E}">
        <p14:creationId xmlns:p14="http://schemas.microsoft.com/office/powerpoint/2010/main" val="3772608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CA205D"/>
                </a:solidFill>
              </a:defRPr>
            </a:lvl1pPr>
          </a:lstStyle>
          <a:p>
            <a:pPr lvl="0"/>
            <a:r>
              <a:rPr lang="nl-NL"/>
              <a:t>Klik om de modelstijlen te bewerken</a:t>
            </a:r>
          </a:p>
        </p:txBody>
      </p:sp>
      <p:sp>
        <p:nvSpPr>
          <p:cNvPr id="3" name="Tijdelijke aanduiding voor inhoud 3"/>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CA205D"/>
                </a:solidFill>
              </a:defRPr>
            </a:lvl1pPr>
          </a:lstStyle>
          <a:p>
            <a:pPr lvl="0"/>
            <a:r>
              <a:rPr lang="nl-NL"/>
              <a:t>Klik om de modelstijlen te bewerken</a:t>
            </a:r>
          </a:p>
        </p:txBody>
      </p:sp>
      <p:sp>
        <p:nvSpPr>
          <p:cNvPr id="5" name="Tijdelijke aanduiding voor inhoud 5"/>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9"/>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atum 3"/>
          <p:cNvSpPr txBox="1">
            <a:spLocks noGrp="1"/>
          </p:cNvSpPr>
          <p:nvPr>
            <p:ph type="dt" sz="half" idx="7"/>
          </p:nvPr>
        </p:nvSpPr>
        <p:spPr/>
        <p:txBody>
          <a:bodyPr/>
          <a:lstStyle>
            <a:lvl1pPr>
              <a:defRPr/>
            </a:lvl1pPr>
          </a:lstStyle>
          <a:p>
            <a:pPr lvl="0"/>
            <a:endParaRPr lang="nl-NL"/>
          </a:p>
        </p:txBody>
      </p:sp>
      <p:sp>
        <p:nvSpPr>
          <p:cNvPr id="8" name="Tijdelijke aanduiding voor voettekst 4"/>
          <p:cNvSpPr txBox="1">
            <a:spLocks noGrp="1"/>
          </p:cNvSpPr>
          <p:nvPr>
            <p:ph type="ftr" sz="quarter" idx="9"/>
          </p:nvPr>
        </p:nvSpPr>
        <p:spPr/>
        <p:txBody>
          <a:bodyPr/>
          <a:lstStyle>
            <a:lvl1pPr>
              <a:defRPr/>
            </a:lvl1pPr>
          </a:lstStyle>
          <a:p>
            <a:pPr lvl="0"/>
            <a:endParaRPr lang="nl-NL"/>
          </a:p>
        </p:txBody>
      </p:sp>
      <p:sp>
        <p:nvSpPr>
          <p:cNvPr id="9" name="Tijdelijke aanduiding voor dianummer 5"/>
          <p:cNvSpPr txBox="1">
            <a:spLocks noGrp="1"/>
          </p:cNvSpPr>
          <p:nvPr>
            <p:ph type="sldNum" sz="quarter" idx="8"/>
          </p:nvPr>
        </p:nvSpPr>
        <p:spPr/>
        <p:txBody>
          <a:bodyPr/>
          <a:lstStyle>
            <a:lvl1pPr>
              <a:defRPr/>
            </a:lvl1pPr>
          </a:lstStyle>
          <a:p>
            <a:pPr lvl="0"/>
            <a:fld id="{0B81327F-73E6-435D-9503-6F24F51B320F}" type="slidenum">
              <a:t>‹nr.›</a:t>
            </a:fld>
            <a:endParaRPr lang="nl-NL"/>
          </a:p>
        </p:txBody>
      </p:sp>
    </p:spTree>
    <p:extLst>
      <p:ext uri="{BB962C8B-B14F-4D97-AF65-F5344CB8AC3E}">
        <p14:creationId xmlns:p14="http://schemas.microsoft.com/office/powerpoint/2010/main" val="1730575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atum 3"/>
          <p:cNvSpPr txBox="1">
            <a:spLocks noGrp="1"/>
          </p:cNvSpPr>
          <p:nvPr>
            <p:ph type="dt" sz="half" idx="7"/>
          </p:nvPr>
        </p:nvSpPr>
        <p:spPr/>
        <p:txBody>
          <a:bodyPr/>
          <a:lstStyle>
            <a:lvl1pPr>
              <a:defRPr/>
            </a:lvl1pPr>
          </a:lstStyle>
          <a:p>
            <a:pPr lvl="0"/>
            <a:endParaRPr lang="nl-NL"/>
          </a:p>
        </p:txBody>
      </p:sp>
      <p:sp>
        <p:nvSpPr>
          <p:cNvPr id="4" name="Tijdelijke aanduiding voor voettekst 4"/>
          <p:cNvSpPr txBox="1">
            <a:spLocks noGrp="1"/>
          </p:cNvSpPr>
          <p:nvPr>
            <p:ph type="ftr" sz="quarter" idx="9"/>
          </p:nvPr>
        </p:nvSpPr>
        <p:spPr/>
        <p:txBody>
          <a:bodyPr/>
          <a:lstStyle>
            <a:lvl1pPr>
              <a:defRPr/>
            </a:lvl1pPr>
          </a:lstStyle>
          <a:p>
            <a:pPr lvl="0"/>
            <a:endParaRPr lang="nl-NL"/>
          </a:p>
        </p:txBody>
      </p:sp>
      <p:sp>
        <p:nvSpPr>
          <p:cNvPr id="5" name="Tijdelijke aanduiding voor dianummer 5"/>
          <p:cNvSpPr txBox="1">
            <a:spLocks noGrp="1"/>
          </p:cNvSpPr>
          <p:nvPr>
            <p:ph type="sldNum" sz="quarter" idx="8"/>
          </p:nvPr>
        </p:nvSpPr>
        <p:spPr/>
        <p:txBody>
          <a:bodyPr/>
          <a:lstStyle>
            <a:lvl1pPr>
              <a:defRPr/>
            </a:lvl1pPr>
          </a:lstStyle>
          <a:p>
            <a:pPr lvl="0"/>
            <a:fld id="{19B32FE7-A85B-4F25-B3B2-288E1E26CEB8}" type="slidenum">
              <a:t>‹nr.›</a:t>
            </a:fld>
            <a:endParaRPr lang="nl-NL"/>
          </a:p>
        </p:txBody>
      </p:sp>
    </p:spTree>
    <p:extLst>
      <p:ext uri="{BB962C8B-B14F-4D97-AF65-F5344CB8AC3E}">
        <p14:creationId xmlns:p14="http://schemas.microsoft.com/office/powerpoint/2010/main" val="389969536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txBox="1">
            <a:spLocks noGrp="1"/>
          </p:cNvSpPr>
          <p:nvPr>
            <p:ph type="dt" sz="half" idx="7"/>
          </p:nvPr>
        </p:nvSpPr>
        <p:spPr/>
        <p:txBody>
          <a:bodyPr/>
          <a:lstStyle>
            <a:lvl1pPr>
              <a:defRPr/>
            </a:lvl1pPr>
          </a:lstStyle>
          <a:p>
            <a:pPr lvl="0"/>
            <a:endParaRPr lang="nl-NL"/>
          </a:p>
        </p:txBody>
      </p:sp>
      <p:sp>
        <p:nvSpPr>
          <p:cNvPr id="3" name="Tijdelijke aanduiding voor voettekst 4"/>
          <p:cNvSpPr txBox="1">
            <a:spLocks noGrp="1"/>
          </p:cNvSpPr>
          <p:nvPr>
            <p:ph type="ftr" sz="quarter" idx="9"/>
          </p:nvPr>
        </p:nvSpPr>
        <p:spPr/>
        <p:txBody>
          <a:bodyPr/>
          <a:lstStyle>
            <a:lvl1pPr>
              <a:defRPr/>
            </a:lvl1pPr>
          </a:lstStyle>
          <a:p>
            <a:pPr lvl="0"/>
            <a:endParaRPr lang="nl-NL"/>
          </a:p>
        </p:txBody>
      </p:sp>
      <p:sp>
        <p:nvSpPr>
          <p:cNvPr id="4" name="Tijdelijke aanduiding voor dianummer 5"/>
          <p:cNvSpPr txBox="1">
            <a:spLocks noGrp="1"/>
          </p:cNvSpPr>
          <p:nvPr>
            <p:ph type="sldNum" sz="quarter" idx="8"/>
          </p:nvPr>
        </p:nvSpPr>
        <p:spPr/>
        <p:txBody>
          <a:bodyPr/>
          <a:lstStyle>
            <a:lvl1pPr>
              <a:defRPr/>
            </a:lvl1pPr>
          </a:lstStyle>
          <a:p>
            <a:pPr lvl="0"/>
            <a:fld id="{21000B9F-3520-4D69-A766-72B2D14588AB}" type="slidenum">
              <a:t>‹nr.›</a:t>
            </a:fld>
            <a:endParaRPr lang="nl-NL"/>
          </a:p>
        </p:txBody>
      </p:sp>
    </p:spTree>
    <p:extLst>
      <p:ext uri="{BB962C8B-B14F-4D97-AF65-F5344CB8AC3E}">
        <p14:creationId xmlns:p14="http://schemas.microsoft.com/office/powerpoint/2010/main" val="14146960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p:cNvSpPr txBox="1">
            <a:spLocks noGrp="1"/>
          </p:cNvSpPr>
          <p:nvPr>
            <p:ph type="body" idx="4294967295"/>
          </p:nvPr>
        </p:nvSpPr>
        <p:spPr>
          <a:xfrm>
            <a:off x="634995" y="342741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2"/>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atum 3"/>
          <p:cNvSpPr txBox="1">
            <a:spLocks noGrp="1"/>
          </p:cNvSpPr>
          <p:nvPr>
            <p:ph type="dt" sz="half" idx="7"/>
          </p:nvPr>
        </p:nvSpPr>
        <p:spPr/>
        <p:txBody>
          <a:bodyPr/>
          <a:lstStyle>
            <a:lvl1pPr>
              <a:defRPr/>
            </a:lvl1pPr>
          </a:lstStyle>
          <a:p>
            <a:pPr lvl="0"/>
            <a:endParaRPr lang="nl-NL"/>
          </a:p>
        </p:txBody>
      </p:sp>
      <p:sp>
        <p:nvSpPr>
          <p:cNvPr id="6" name="Tijdelijke aanduiding voor voettekst 4"/>
          <p:cNvSpPr txBox="1">
            <a:spLocks noGrp="1"/>
          </p:cNvSpPr>
          <p:nvPr>
            <p:ph type="ftr" sz="quarter" idx="9"/>
          </p:nvPr>
        </p:nvSpPr>
        <p:spPr/>
        <p:txBody>
          <a:bodyPr/>
          <a:lstStyle>
            <a:lvl1pPr>
              <a:defRPr/>
            </a:lvl1pPr>
          </a:lstStyle>
          <a:p>
            <a:pPr lvl="0"/>
            <a:endParaRPr lang="nl-NL"/>
          </a:p>
        </p:txBody>
      </p:sp>
      <p:sp>
        <p:nvSpPr>
          <p:cNvPr id="7" name="Tijdelijke aanduiding voor dianummer 5"/>
          <p:cNvSpPr txBox="1">
            <a:spLocks noGrp="1"/>
          </p:cNvSpPr>
          <p:nvPr>
            <p:ph type="sldNum" sz="quarter" idx="8"/>
          </p:nvPr>
        </p:nvSpPr>
        <p:spPr/>
        <p:txBody>
          <a:bodyPr/>
          <a:lstStyle>
            <a:lvl1pPr>
              <a:defRPr/>
            </a:lvl1pPr>
          </a:lstStyle>
          <a:p>
            <a:pPr lvl="0"/>
            <a:fld id="{69A1445D-DC50-4D03-BD6E-4A0010B1354D}" type="slidenum">
              <a:t>‹nr.›</a:t>
            </a:fld>
            <a:endParaRPr lang="nl-NL"/>
          </a:p>
        </p:txBody>
      </p:sp>
    </p:spTree>
    <p:extLst>
      <p:ext uri="{BB962C8B-B14F-4D97-AF65-F5344CB8AC3E}">
        <p14:creationId xmlns:p14="http://schemas.microsoft.com/office/powerpoint/2010/main" val="1500039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CA205D"/>
        </a:solid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63500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6D8E6"/>
                </a:solidFill>
              </a:defRPr>
            </a:lvl1pPr>
          </a:lstStyle>
          <a:p>
            <a:pPr lvl="0"/>
            <a:r>
              <a:rPr lang="nl-NL"/>
              <a:t>Klik om de ondertitelstijl van het model te bewerken</a:t>
            </a:r>
          </a:p>
        </p:txBody>
      </p:sp>
      <p:sp>
        <p:nvSpPr>
          <p:cNvPr id="4" name="Tijdelijke aanduiding voor datum 8"/>
          <p:cNvSpPr txBox="1">
            <a:spLocks noGrp="1"/>
          </p:cNvSpPr>
          <p:nvPr>
            <p:ph type="dt" sz="half" idx="7"/>
          </p:nvPr>
        </p:nvSpPr>
        <p:spPr/>
        <p:txBody>
          <a:bodyPr/>
          <a:lstStyle>
            <a:lvl1pPr>
              <a:defRPr>
                <a:solidFill>
                  <a:srgbClr val="F6D8E6"/>
                </a:solidFill>
              </a:defRPr>
            </a:lvl1pPr>
          </a:lstStyle>
          <a:p>
            <a:pPr lvl="0"/>
            <a:endParaRPr lang="nl-NL"/>
          </a:p>
        </p:txBody>
      </p:sp>
      <p:sp>
        <p:nvSpPr>
          <p:cNvPr id="5" name="Tijdelijke aanduiding voor voettekst 9"/>
          <p:cNvSpPr txBox="1">
            <a:spLocks noGrp="1"/>
          </p:cNvSpPr>
          <p:nvPr>
            <p:ph type="ftr" sz="quarter" idx="9"/>
          </p:nvPr>
        </p:nvSpPr>
        <p:spPr/>
        <p:txBody>
          <a:bodyPr/>
          <a:lstStyle>
            <a:lvl1pPr>
              <a:defRPr>
                <a:solidFill>
                  <a:srgbClr val="F6D8E6"/>
                </a:solidFill>
              </a:defRPr>
            </a:lvl1pPr>
          </a:lstStyle>
          <a:p>
            <a:pPr lvl="0"/>
            <a:endParaRPr lang="nl-NL"/>
          </a:p>
        </p:txBody>
      </p:sp>
      <p:sp>
        <p:nvSpPr>
          <p:cNvPr id="6" name="Tijdelijke aanduiding voor dianummer 10"/>
          <p:cNvSpPr txBox="1">
            <a:spLocks noGrp="1"/>
          </p:cNvSpPr>
          <p:nvPr>
            <p:ph type="sldNum" sz="quarter" idx="8"/>
          </p:nvPr>
        </p:nvSpPr>
        <p:spPr/>
        <p:txBody>
          <a:bodyPr/>
          <a:lstStyle>
            <a:lvl1pPr>
              <a:defRPr>
                <a:solidFill>
                  <a:srgbClr val="F6D8E6"/>
                </a:solidFill>
              </a:defRPr>
            </a:lvl1pPr>
          </a:lstStyle>
          <a:p>
            <a:pPr lvl="0"/>
            <a:fld id="{D4834C20-018A-4DF0-89A1-07824B4D42AE}" type="slidenum">
              <a:t>‹nr.›</a:t>
            </a:fld>
            <a:endParaRPr lang="nl-NL"/>
          </a:p>
        </p:txBody>
      </p:sp>
    </p:spTree>
    <p:extLst>
      <p:ext uri="{BB962C8B-B14F-4D97-AF65-F5344CB8AC3E}">
        <p14:creationId xmlns:p14="http://schemas.microsoft.com/office/powerpoint/2010/main" val="2138149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rote tekst B">
    <p:spTree>
      <p:nvGrpSpPr>
        <p:cNvPr id="1" name=""/>
        <p:cNvGrpSpPr/>
        <p:nvPr/>
      </p:nvGrpSpPr>
      <p:grpSpPr>
        <a:xfrm>
          <a:off x="0" y="0"/>
          <a:ext cx="0" cy="0"/>
          <a:chOff x="0" y="0"/>
          <a:chExt cx="0" cy="0"/>
        </a:xfrm>
      </p:grpSpPr>
      <p:sp>
        <p:nvSpPr>
          <p:cNvPr id="2" name="Titel 1"/>
          <p:cNvSpPr txBox="1">
            <a:spLocks noGrp="1"/>
          </p:cNvSpPr>
          <p:nvPr>
            <p:ph type="title"/>
          </p:nvPr>
        </p:nvSpPr>
        <p:spPr>
          <a:xfrm>
            <a:off x="635005" y="1052510"/>
            <a:ext cx="10923586" cy="4024795"/>
          </a:xfrm>
        </p:spPr>
        <p:txBody>
          <a:bodyPr/>
          <a:lstStyle>
            <a:lvl1pPr>
              <a:defRPr sz="8000"/>
            </a:lvl1pPr>
          </a:lstStyle>
          <a:p>
            <a:pPr lvl="0"/>
            <a:r>
              <a:rPr lang="nl-NL"/>
              <a:t>Klik om de stijl te bewerken</a:t>
            </a:r>
          </a:p>
        </p:txBody>
      </p:sp>
      <p:sp>
        <p:nvSpPr>
          <p:cNvPr id="3" name="Ondertitel 2"/>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de ondertitelstijl van het model te bewerken</a:t>
            </a:r>
          </a:p>
        </p:txBody>
      </p:sp>
      <p:sp>
        <p:nvSpPr>
          <p:cNvPr id="4" name="Tijdelijke aanduiding voor datum 3"/>
          <p:cNvSpPr txBox="1">
            <a:spLocks noGrp="1"/>
          </p:cNvSpPr>
          <p:nvPr>
            <p:ph type="dt" sz="half" idx="7"/>
          </p:nvPr>
        </p:nvSpPr>
        <p:spPr/>
        <p:txBody>
          <a:bodyPr/>
          <a:lstStyle>
            <a:lvl1pPr>
              <a:defRPr/>
            </a:lvl1pPr>
          </a:lstStyle>
          <a:p>
            <a:pPr lvl="0"/>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11FA97B3-B366-44B1-8C4C-D19570511460}" type="slidenum">
              <a:t>‹nr.›</a:t>
            </a:fld>
            <a:endParaRPr lang="nl-NL"/>
          </a:p>
        </p:txBody>
      </p:sp>
    </p:spTree>
    <p:extLst>
      <p:ext uri="{BB962C8B-B14F-4D97-AF65-F5344CB8AC3E}">
        <p14:creationId xmlns:p14="http://schemas.microsoft.com/office/powerpoint/2010/main" val="3015478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8"/>
          <p:cNvSpPr/>
          <p:nvPr/>
        </p:nvSpPr>
        <p:spPr>
          <a:xfrm>
            <a:off x="6096003" y="-1591"/>
            <a:ext cx="6096003" cy="6859591"/>
          </a:xfrm>
          <a:prstGeom prst="rect">
            <a:avLst/>
          </a:prstGeom>
          <a:solidFill>
            <a:srgbClr val="CA20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6"/>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tel 5"/>
          <p:cNvSpPr txBox="1">
            <a:spLocks noGrp="1"/>
          </p:cNvSpPr>
          <p:nvPr>
            <p:ph type="title"/>
          </p:nvPr>
        </p:nvSpPr>
        <p:spPr>
          <a:xfrm>
            <a:off x="634995" y="2636836"/>
            <a:ext cx="5003797" cy="1584326"/>
          </a:xfrm>
        </p:spPr>
        <p:txBody>
          <a:bodyPr anchor="ctr"/>
          <a:lstStyle>
            <a:lvl1pPr>
              <a:defRPr sz="4000"/>
            </a:lvl1pPr>
          </a:lstStyle>
          <a:p>
            <a:pPr lvl="0"/>
            <a:r>
              <a:rPr lang="nl-NL"/>
              <a:t>Klik om de stijl te bewerken</a:t>
            </a:r>
          </a:p>
        </p:txBody>
      </p:sp>
      <p:sp>
        <p:nvSpPr>
          <p:cNvPr id="6" name="Tijdelijke aanduiding voor tekst 2"/>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10"/>
          <p:cNvSpPr txBox="1">
            <a:spLocks noGrp="1"/>
          </p:cNvSpPr>
          <p:nvPr>
            <p:ph type="dt" sz="half" idx="7"/>
          </p:nvPr>
        </p:nvSpPr>
        <p:spPr/>
        <p:txBody>
          <a:bodyPr/>
          <a:lstStyle>
            <a:lvl1pPr>
              <a:defRPr/>
            </a:lvl1pPr>
          </a:lstStyle>
          <a:p>
            <a:pPr lvl="0"/>
            <a:endParaRPr lang="nl-NL"/>
          </a:p>
        </p:txBody>
      </p:sp>
      <p:sp>
        <p:nvSpPr>
          <p:cNvPr id="8" name="Tijdelijke aanduiding voor voettekst 11"/>
          <p:cNvSpPr txBox="1">
            <a:spLocks noGrp="1"/>
          </p:cNvSpPr>
          <p:nvPr>
            <p:ph type="ftr" sz="quarter" idx="9"/>
          </p:nvPr>
        </p:nvSpPr>
        <p:spPr/>
        <p:txBody>
          <a:bodyPr/>
          <a:lstStyle>
            <a:lvl1pPr>
              <a:defRPr/>
            </a:lvl1pPr>
          </a:lstStyle>
          <a:p>
            <a:pPr lvl="0"/>
            <a:endParaRPr lang="nl-NL"/>
          </a:p>
        </p:txBody>
      </p:sp>
      <p:sp>
        <p:nvSpPr>
          <p:cNvPr id="9" name="Tijdelijke aanduiding voor dianummer 12"/>
          <p:cNvSpPr txBox="1">
            <a:spLocks noGrp="1"/>
          </p:cNvSpPr>
          <p:nvPr>
            <p:ph type="sldNum" sz="quarter" idx="8"/>
          </p:nvPr>
        </p:nvSpPr>
        <p:spPr/>
        <p:txBody>
          <a:bodyPr/>
          <a:lstStyle>
            <a:lvl1pPr>
              <a:defRPr/>
            </a:lvl1pPr>
          </a:lstStyle>
          <a:p>
            <a:pPr lvl="0"/>
            <a:fld id="{F6F01CF4-0E2E-40E4-BCBD-F6CAC6D436D9}" type="slidenum">
              <a:t>‹nr.›</a:t>
            </a:fld>
            <a:endParaRPr lang="nl-NL"/>
          </a:p>
        </p:txBody>
      </p:sp>
    </p:spTree>
    <p:extLst>
      <p:ext uri="{BB962C8B-B14F-4D97-AF65-F5344CB8AC3E}">
        <p14:creationId xmlns:p14="http://schemas.microsoft.com/office/powerpoint/2010/main" val="2416405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4"/>
          <p:cNvSpPr/>
          <p:nvPr/>
        </p:nvSpPr>
        <p:spPr>
          <a:xfrm>
            <a:off x="0"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10"/>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tel 5"/>
          <p:cNvSpPr txBox="1">
            <a:spLocks noGrp="1"/>
          </p:cNvSpPr>
          <p:nvPr>
            <p:ph type="title"/>
          </p:nvPr>
        </p:nvSpPr>
        <p:spPr>
          <a:xfrm>
            <a:off x="634995" y="2636836"/>
            <a:ext cx="5003999" cy="1584326"/>
          </a:xfrm>
        </p:spPr>
        <p:txBody>
          <a:bodyPr anchor="ctr"/>
          <a:lstStyle>
            <a:lvl1pPr>
              <a:defRPr sz="4000">
                <a:solidFill>
                  <a:srgbClr val="FFFFFF"/>
                </a:solidFill>
              </a:defRPr>
            </a:lvl1pPr>
          </a:lstStyle>
          <a:p>
            <a:pPr lvl="0"/>
            <a:r>
              <a:rPr lang="nl-NL"/>
              <a:t>Klik om de stijl te bewerken</a:t>
            </a:r>
          </a:p>
        </p:txBody>
      </p:sp>
      <p:sp>
        <p:nvSpPr>
          <p:cNvPr id="6" name="Tijdelijke aanduiding voor tekst 3"/>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12"/>
          <p:cNvSpPr txBox="1">
            <a:spLocks noGrp="1"/>
          </p:cNvSpPr>
          <p:nvPr>
            <p:ph type="dt" sz="half" idx="7"/>
          </p:nvPr>
        </p:nvSpPr>
        <p:spPr/>
        <p:txBody>
          <a:bodyPr/>
          <a:lstStyle>
            <a:lvl1pPr>
              <a:defRPr/>
            </a:lvl1pPr>
          </a:lstStyle>
          <a:p>
            <a:pPr lvl="0"/>
            <a:endParaRPr lang="nl-NL"/>
          </a:p>
        </p:txBody>
      </p:sp>
      <p:sp>
        <p:nvSpPr>
          <p:cNvPr id="8" name="Tijdelijke aanduiding voor voettekst 13"/>
          <p:cNvSpPr txBox="1">
            <a:spLocks noGrp="1"/>
          </p:cNvSpPr>
          <p:nvPr>
            <p:ph type="ftr" sz="quarter" idx="9"/>
          </p:nvPr>
        </p:nvSpPr>
        <p:spPr/>
        <p:txBody>
          <a:bodyPr/>
          <a:lstStyle>
            <a:lvl1pPr>
              <a:defRPr/>
            </a:lvl1pPr>
          </a:lstStyle>
          <a:p>
            <a:pPr lvl="0"/>
            <a:endParaRPr lang="nl-NL"/>
          </a:p>
        </p:txBody>
      </p:sp>
      <p:sp>
        <p:nvSpPr>
          <p:cNvPr id="9" name="Tijdelijke aanduiding voor dianummer 14"/>
          <p:cNvSpPr txBox="1">
            <a:spLocks noGrp="1"/>
          </p:cNvSpPr>
          <p:nvPr>
            <p:ph type="sldNum" sz="quarter" idx="8"/>
          </p:nvPr>
        </p:nvSpPr>
        <p:spPr/>
        <p:txBody>
          <a:bodyPr/>
          <a:lstStyle>
            <a:lvl1pPr>
              <a:defRPr/>
            </a:lvl1pPr>
          </a:lstStyle>
          <a:p>
            <a:pPr lvl="0"/>
            <a:fld id="{50C2D0C9-3A04-432F-9CBE-303F958AD4AC}" type="slidenum">
              <a:t>‹nr.›</a:t>
            </a:fld>
            <a:endParaRPr lang="nl-NL"/>
          </a:p>
        </p:txBody>
      </p:sp>
    </p:spTree>
    <p:extLst>
      <p:ext uri="{BB962C8B-B14F-4D97-AF65-F5344CB8AC3E}">
        <p14:creationId xmlns:p14="http://schemas.microsoft.com/office/powerpoint/2010/main" val="3959829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p:cNvSpPr txBox="1">
            <a:spLocks noGrp="1"/>
          </p:cNvSpPr>
          <p:nvPr>
            <p:ph type="pic" idx="4294967295"/>
          </p:nvPr>
        </p:nvSpPr>
        <p:spPr>
          <a:xfrm>
            <a:off x="6096003" y="-2377"/>
            <a:ext cx="6096003"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datum 3"/>
          <p:cNvSpPr txBox="1">
            <a:spLocks noGrp="1"/>
          </p:cNvSpPr>
          <p:nvPr>
            <p:ph type="dt" sz="half" idx="7"/>
          </p:nvPr>
        </p:nvSpPr>
        <p:spPr/>
        <p:txBody>
          <a:bodyPr/>
          <a:lstStyle>
            <a:lvl1pPr>
              <a:defRPr/>
            </a:lvl1pPr>
          </a:lstStyle>
          <a:p>
            <a:pPr lvl="0"/>
            <a:endParaRPr lang="nl-NL"/>
          </a:p>
        </p:txBody>
      </p:sp>
      <p:sp>
        <p:nvSpPr>
          <p:cNvPr id="6" name="Tijdelijke aanduiding voor voettekst 4"/>
          <p:cNvSpPr txBox="1">
            <a:spLocks noGrp="1"/>
          </p:cNvSpPr>
          <p:nvPr>
            <p:ph type="ftr" sz="quarter" idx="9"/>
          </p:nvPr>
        </p:nvSpPr>
        <p:spPr/>
        <p:txBody>
          <a:bodyPr/>
          <a:lstStyle>
            <a:lvl1pPr>
              <a:defRPr/>
            </a:lvl1pPr>
          </a:lstStyle>
          <a:p>
            <a:pPr lvl="0"/>
            <a:endParaRPr lang="nl-NL"/>
          </a:p>
        </p:txBody>
      </p:sp>
      <p:sp>
        <p:nvSpPr>
          <p:cNvPr id="7" name="Tijdelijke aanduiding voor dianummer 5"/>
          <p:cNvSpPr txBox="1">
            <a:spLocks noGrp="1"/>
          </p:cNvSpPr>
          <p:nvPr>
            <p:ph type="sldNum" sz="quarter" idx="8"/>
          </p:nvPr>
        </p:nvSpPr>
        <p:spPr/>
        <p:txBody>
          <a:bodyPr/>
          <a:lstStyle>
            <a:lvl1pPr>
              <a:defRPr/>
            </a:lvl1pPr>
          </a:lstStyle>
          <a:p>
            <a:pPr lvl="0"/>
            <a:fld id="{120E4B1E-BE3F-4A72-8E85-F90D9B585C98}" type="slidenum">
              <a:t>‹nr.›</a:t>
            </a:fld>
            <a:endParaRPr lang="nl-NL"/>
          </a:p>
        </p:txBody>
      </p:sp>
    </p:spTree>
    <p:extLst>
      <p:ext uri="{BB962C8B-B14F-4D97-AF65-F5344CB8AC3E}">
        <p14:creationId xmlns:p14="http://schemas.microsoft.com/office/powerpoint/2010/main" val="381151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lide | één kolom">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0400" y="1844675"/>
            <a:ext cx="9008113" cy="4376738"/>
          </a:xfrm>
        </p:spPr>
        <p:txBody>
          <a:bodyPr numCol="1" spcCol="216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81038" y="1016000"/>
            <a:ext cx="9007475" cy="828675"/>
          </a:xfrm>
        </p:spPr>
        <p:txBody>
          <a:bodyPr anchor="t" anchorCtr="0">
            <a:noAutofit/>
          </a:bodyPr>
          <a:lstStyle>
            <a:lvl1pPr>
              <a:lnSpc>
                <a:spcPct val="80000"/>
              </a:lnSpc>
              <a:defRPr/>
            </a:lvl1pPr>
          </a:lstStyle>
          <a:p>
            <a:r>
              <a:rPr lang="nl-NL" dirty="0"/>
              <a:t>Klikken om de titelstijl te bewerken</a:t>
            </a:r>
          </a:p>
        </p:txBody>
      </p:sp>
      <p:sp>
        <p:nvSpPr>
          <p:cNvPr id="13" name="Tijdelijke aanduiding voor datum 12"/>
          <p:cNvSpPr>
            <a:spLocks noGrp="1"/>
          </p:cNvSpPr>
          <p:nvPr>
            <p:ph type="dt" sz="half" idx="10"/>
          </p:nvPr>
        </p:nvSpPr>
        <p:spPr>
          <a:xfrm>
            <a:off x="681038" y="6221726"/>
            <a:ext cx="1701262" cy="636274"/>
          </a:xfrm>
          <a:prstGeom prst="rect">
            <a:avLst/>
          </a:prstGeom>
        </p:spPr>
        <p:txBody>
          <a:bodyPr/>
          <a:lstStyle/>
          <a:p>
            <a:r>
              <a:rPr lang="nl-NL" dirty="0"/>
              <a:t>Vrijdag 13 december 2019</a:t>
            </a:r>
          </a:p>
        </p:txBody>
      </p:sp>
      <p:sp>
        <p:nvSpPr>
          <p:cNvPr id="14" name="Tijdelijke aanduiding voor voettekst 13"/>
          <p:cNvSpPr>
            <a:spLocks noGrp="1"/>
          </p:cNvSpPr>
          <p:nvPr>
            <p:ph type="ftr" sz="quarter" idx="11"/>
          </p:nvPr>
        </p:nvSpPr>
        <p:spPr>
          <a:xfrm>
            <a:off x="2536824" y="6221413"/>
            <a:ext cx="3559175" cy="636274"/>
          </a:xfrm>
          <a:prstGeom prst="rect">
            <a:avLst/>
          </a:prstGeom>
        </p:spPr>
        <p:txBody>
          <a:bodyPr/>
          <a:lstStyle/>
          <a:p>
            <a:r>
              <a:rPr lang="nl-NL" dirty="0"/>
              <a:t>Type hier de voettekst</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247724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4"/>
          <p:cNvSpPr/>
          <p:nvPr/>
        </p:nvSpPr>
        <p:spPr>
          <a:xfrm>
            <a:off x="0"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6"/>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jdelijke aanduiding voor tekst 9"/>
          <p:cNvSpPr txBox="1">
            <a:spLocks noGrp="1"/>
          </p:cNvSpPr>
          <p:nvPr>
            <p:ph type="body" idx="4294967295"/>
          </p:nvPr>
        </p:nvSpPr>
        <p:spPr>
          <a:xfrm>
            <a:off x="63500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1"/>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7" name="Tijdelijke aanduiding voor afbeelding 9"/>
          <p:cNvSpPr txBox="1">
            <a:spLocks noGrp="1"/>
          </p:cNvSpPr>
          <p:nvPr>
            <p:ph type="pic" idx="4294967295"/>
          </p:nvPr>
        </p:nvSpPr>
        <p:spPr>
          <a:xfrm>
            <a:off x="6096003" y="-2377"/>
            <a:ext cx="6096003" cy="6860377"/>
          </a:xfrm>
          <a:solidFill>
            <a:srgbClr val="D9D9D9"/>
          </a:solidFill>
        </p:spPr>
        <p:txBody>
          <a:bodyPr anchor="ctr"/>
          <a:lstStyle>
            <a:lvl1pPr>
              <a:defRPr/>
            </a:lvl1pPr>
          </a:lstStyle>
          <a:p>
            <a:pPr lvl="0"/>
            <a:r>
              <a:rPr lang="nl-NL"/>
              <a:t>Klik op het pictogram als u een afbeelding wilt toevoegen</a:t>
            </a:r>
          </a:p>
        </p:txBody>
      </p:sp>
      <p:sp>
        <p:nvSpPr>
          <p:cNvPr id="8" name="Tijdelijke aanduiding voor datum 19"/>
          <p:cNvSpPr txBox="1">
            <a:spLocks noGrp="1"/>
          </p:cNvSpPr>
          <p:nvPr>
            <p:ph type="dt" sz="half" idx="7"/>
          </p:nvPr>
        </p:nvSpPr>
        <p:spPr/>
        <p:txBody>
          <a:bodyPr/>
          <a:lstStyle>
            <a:lvl1pPr>
              <a:defRPr/>
            </a:lvl1pPr>
          </a:lstStyle>
          <a:p>
            <a:pPr lvl="0"/>
            <a:endParaRPr lang="nl-NL"/>
          </a:p>
        </p:txBody>
      </p:sp>
      <p:sp>
        <p:nvSpPr>
          <p:cNvPr id="9" name="Tijdelijke aanduiding voor voettekst 20"/>
          <p:cNvSpPr txBox="1">
            <a:spLocks noGrp="1"/>
          </p:cNvSpPr>
          <p:nvPr>
            <p:ph type="ftr" sz="quarter" idx="9"/>
          </p:nvPr>
        </p:nvSpPr>
        <p:spPr/>
        <p:txBody>
          <a:bodyPr/>
          <a:lstStyle>
            <a:lvl1pPr>
              <a:defRPr/>
            </a:lvl1pPr>
          </a:lstStyle>
          <a:p>
            <a:pPr lvl="0"/>
            <a:endParaRPr lang="nl-NL"/>
          </a:p>
        </p:txBody>
      </p:sp>
      <p:sp>
        <p:nvSpPr>
          <p:cNvPr id="10" name="Tijdelijke aanduiding voor dianummer 21"/>
          <p:cNvSpPr txBox="1">
            <a:spLocks noGrp="1"/>
          </p:cNvSpPr>
          <p:nvPr>
            <p:ph type="sldNum" sz="quarter" idx="8"/>
          </p:nvPr>
        </p:nvSpPr>
        <p:spPr/>
        <p:txBody>
          <a:bodyPr/>
          <a:lstStyle>
            <a:lvl1pPr>
              <a:defRPr/>
            </a:lvl1pPr>
          </a:lstStyle>
          <a:p>
            <a:pPr lvl="0"/>
            <a:fld id="{322C3065-FF8B-4AF2-AC8A-561C7D1798BB}" type="slidenum">
              <a:t>‹nr.›</a:t>
            </a:fld>
            <a:endParaRPr lang="nl-NL"/>
          </a:p>
        </p:txBody>
      </p:sp>
    </p:spTree>
    <p:extLst>
      <p:ext uri="{BB962C8B-B14F-4D97-AF65-F5344CB8AC3E}">
        <p14:creationId xmlns:p14="http://schemas.microsoft.com/office/powerpoint/2010/main" val="3259828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afbeelding 9"/>
          <p:cNvSpPr txBox="1">
            <a:spLocks noGrp="1"/>
          </p:cNvSpPr>
          <p:nvPr>
            <p:ph type="pic" idx="4294967295"/>
          </p:nvPr>
        </p:nvSpPr>
        <p:spPr>
          <a:xfrm>
            <a:off x="6096003" y="-2377"/>
            <a:ext cx="6096003"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datum 3"/>
          <p:cNvSpPr txBox="1">
            <a:spLocks noGrp="1"/>
          </p:cNvSpPr>
          <p:nvPr>
            <p:ph type="dt" sz="half" idx="7"/>
          </p:nvPr>
        </p:nvSpPr>
        <p:spPr/>
        <p:txBody>
          <a:bodyPr/>
          <a:lstStyle>
            <a:lvl1pPr>
              <a:defRPr/>
            </a:lvl1pPr>
          </a:lstStyle>
          <a:p>
            <a:pPr lvl="0"/>
            <a:endParaRPr lang="nl-NL"/>
          </a:p>
        </p:txBody>
      </p:sp>
      <p:sp>
        <p:nvSpPr>
          <p:cNvPr id="6" name="Tijdelijke aanduiding voor voettekst 4"/>
          <p:cNvSpPr txBox="1">
            <a:spLocks noGrp="1"/>
          </p:cNvSpPr>
          <p:nvPr>
            <p:ph type="ftr" sz="quarter" idx="9"/>
          </p:nvPr>
        </p:nvSpPr>
        <p:spPr/>
        <p:txBody>
          <a:bodyPr/>
          <a:lstStyle>
            <a:lvl1pPr>
              <a:defRPr/>
            </a:lvl1pPr>
          </a:lstStyle>
          <a:p>
            <a:pPr lvl="0"/>
            <a:endParaRPr lang="nl-NL"/>
          </a:p>
        </p:txBody>
      </p:sp>
      <p:sp>
        <p:nvSpPr>
          <p:cNvPr id="7" name="Tijdelijke aanduiding voor dianummer 5"/>
          <p:cNvSpPr txBox="1">
            <a:spLocks noGrp="1"/>
          </p:cNvSpPr>
          <p:nvPr>
            <p:ph type="sldNum" sz="quarter" idx="8"/>
          </p:nvPr>
        </p:nvSpPr>
        <p:spPr/>
        <p:txBody>
          <a:bodyPr/>
          <a:lstStyle>
            <a:lvl1pPr>
              <a:defRPr/>
            </a:lvl1pPr>
          </a:lstStyle>
          <a:p>
            <a:pPr lvl="0"/>
            <a:fld id="{2EBC10B7-9F3C-49B8-A8DD-023BFE430270}" type="slidenum">
              <a:t>‹nr.›</a:t>
            </a:fld>
            <a:endParaRPr lang="nl-NL"/>
          </a:p>
        </p:txBody>
      </p:sp>
    </p:spTree>
    <p:extLst>
      <p:ext uri="{BB962C8B-B14F-4D97-AF65-F5344CB8AC3E}">
        <p14:creationId xmlns:p14="http://schemas.microsoft.com/office/powerpoint/2010/main" val="783557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3"/>
          <p:cNvSpPr/>
          <p:nvPr/>
        </p:nvSpPr>
        <p:spPr>
          <a:xfrm>
            <a:off x="0" y="0"/>
            <a:ext cx="12191996" cy="3427408"/>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Titel 1"/>
          <p:cNvSpPr txBox="1">
            <a:spLocks noGrp="1"/>
          </p:cNvSpPr>
          <p:nvPr>
            <p:ph type="title"/>
          </p:nvPr>
        </p:nvSpPr>
        <p:spPr>
          <a:xfrm>
            <a:off x="635005" y="1052510"/>
            <a:ext cx="10923586" cy="2374897"/>
          </a:xfrm>
        </p:spPr>
        <p:txBody>
          <a:bodyPr anchor="ctr"/>
          <a:lstStyle>
            <a:lvl1pPr>
              <a:defRPr sz="4800">
                <a:solidFill>
                  <a:srgbClr val="FFFFFF"/>
                </a:solidFill>
              </a:defRPr>
            </a:lvl1pPr>
          </a:lstStyle>
          <a:p>
            <a:pPr lvl="0"/>
            <a:r>
              <a:rPr lang="nl-NL"/>
              <a:t>Klik om de stijl te bewerken</a:t>
            </a:r>
          </a:p>
        </p:txBody>
      </p:sp>
      <p:sp>
        <p:nvSpPr>
          <p:cNvPr id="5" name="Tijdelijke aanduiding voor tekst 13"/>
          <p:cNvSpPr txBox="1">
            <a:spLocks noGrp="1"/>
          </p:cNvSpPr>
          <p:nvPr>
            <p:ph type="body" idx="4294967295"/>
          </p:nvPr>
        </p:nvSpPr>
        <p:spPr>
          <a:xfrm>
            <a:off x="63500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7"/>
          <p:cNvSpPr txBox="1">
            <a:spLocks noGrp="1"/>
          </p:cNvSpPr>
          <p:nvPr>
            <p:ph type="dt" sz="half" idx="7"/>
          </p:nvPr>
        </p:nvSpPr>
        <p:spPr/>
        <p:txBody>
          <a:bodyPr/>
          <a:lstStyle>
            <a:lvl1pPr>
              <a:defRPr/>
            </a:lvl1pPr>
          </a:lstStyle>
          <a:p>
            <a:pPr lvl="0"/>
            <a:endParaRPr lang="nl-NL"/>
          </a:p>
        </p:txBody>
      </p:sp>
      <p:sp>
        <p:nvSpPr>
          <p:cNvPr id="7" name="Tijdelijke aanduiding voor voettekst 9"/>
          <p:cNvSpPr txBox="1">
            <a:spLocks noGrp="1"/>
          </p:cNvSpPr>
          <p:nvPr>
            <p:ph type="ftr" sz="quarter" idx="9"/>
          </p:nvPr>
        </p:nvSpPr>
        <p:spPr/>
        <p:txBody>
          <a:bodyPr/>
          <a:lstStyle>
            <a:lvl1pPr>
              <a:defRPr/>
            </a:lvl1pPr>
          </a:lstStyle>
          <a:p>
            <a:pPr lvl="0"/>
            <a:endParaRPr lang="nl-NL"/>
          </a:p>
        </p:txBody>
      </p:sp>
      <p:sp>
        <p:nvSpPr>
          <p:cNvPr id="8" name="Tijdelijke aanduiding voor dianummer 10"/>
          <p:cNvSpPr txBox="1">
            <a:spLocks noGrp="1"/>
          </p:cNvSpPr>
          <p:nvPr>
            <p:ph type="sldNum" sz="quarter" idx="8"/>
          </p:nvPr>
        </p:nvSpPr>
        <p:spPr/>
        <p:txBody>
          <a:bodyPr/>
          <a:lstStyle>
            <a:lvl1pPr>
              <a:defRPr/>
            </a:lvl1pPr>
          </a:lstStyle>
          <a:p>
            <a:pPr lvl="0"/>
            <a:fld id="{FC63F3C0-C4E4-4C1B-A73B-B5443C00CC80}" type="slidenum">
              <a:t>‹nr.›</a:t>
            </a:fld>
            <a:endParaRPr lang="nl-NL"/>
          </a:p>
        </p:txBody>
      </p:sp>
    </p:spTree>
    <p:extLst>
      <p:ext uri="{BB962C8B-B14F-4D97-AF65-F5344CB8AC3E}">
        <p14:creationId xmlns:p14="http://schemas.microsoft.com/office/powerpoint/2010/main" val="1804802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3"/>
          <p:cNvSpPr/>
          <p:nvPr/>
        </p:nvSpPr>
        <p:spPr>
          <a:xfrm>
            <a:off x="0" y="3430591"/>
            <a:ext cx="12191996" cy="3427408"/>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3" name="Rechthoek 4"/>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4" name="Titel 1"/>
          <p:cNvSpPr txBox="1">
            <a:spLocks noGrp="1"/>
          </p:cNvSpPr>
          <p:nvPr>
            <p:ph type="title"/>
          </p:nvPr>
        </p:nvSpPr>
        <p:spPr>
          <a:xfrm>
            <a:off x="635005" y="1052510"/>
            <a:ext cx="10923586" cy="2374897"/>
          </a:xfrm>
        </p:spPr>
        <p:txBody>
          <a:bodyPr anchor="ctr"/>
          <a:lstStyle>
            <a:lvl1pPr>
              <a:defRPr sz="4800"/>
            </a:lvl1pPr>
          </a:lstStyle>
          <a:p>
            <a:pPr lvl="0"/>
            <a:r>
              <a:rPr lang="nl-NL"/>
              <a:t>Klik om de stijl te bewerken</a:t>
            </a:r>
          </a:p>
        </p:txBody>
      </p:sp>
      <p:sp>
        <p:nvSpPr>
          <p:cNvPr id="5" name="Tijdelijke aanduiding voor tekst 13"/>
          <p:cNvSpPr txBox="1">
            <a:spLocks noGrp="1"/>
          </p:cNvSpPr>
          <p:nvPr>
            <p:ph type="body" idx="4294967295"/>
          </p:nvPr>
        </p:nvSpPr>
        <p:spPr>
          <a:xfrm>
            <a:off x="63500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7"/>
          <p:cNvSpPr txBox="1">
            <a:spLocks noGrp="1"/>
          </p:cNvSpPr>
          <p:nvPr>
            <p:ph type="dt" sz="half" idx="7"/>
          </p:nvPr>
        </p:nvSpPr>
        <p:spPr/>
        <p:txBody>
          <a:bodyPr/>
          <a:lstStyle>
            <a:lvl1pPr>
              <a:defRPr/>
            </a:lvl1pPr>
          </a:lstStyle>
          <a:p>
            <a:pPr lvl="0"/>
            <a:endParaRPr lang="nl-NL"/>
          </a:p>
        </p:txBody>
      </p:sp>
      <p:sp>
        <p:nvSpPr>
          <p:cNvPr id="7" name="Tijdelijke aanduiding voor voettekst 9"/>
          <p:cNvSpPr txBox="1">
            <a:spLocks noGrp="1"/>
          </p:cNvSpPr>
          <p:nvPr>
            <p:ph type="ftr" sz="quarter" idx="9"/>
          </p:nvPr>
        </p:nvSpPr>
        <p:spPr/>
        <p:txBody>
          <a:bodyPr/>
          <a:lstStyle>
            <a:lvl1pPr>
              <a:defRPr/>
            </a:lvl1pPr>
          </a:lstStyle>
          <a:p>
            <a:pPr lvl="0"/>
            <a:endParaRPr lang="nl-NL"/>
          </a:p>
        </p:txBody>
      </p:sp>
      <p:sp>
        <p:nvSpPr>
          <p:cNvPr id="8" name="Tijdelijke aanduiding voor dianummer 10"/>
          <p:cNvSpPr txBox="1">
            <a:spLocks noGrp="1"/>
          </p:cNvSpPr>
          <p:nvPr>
            <p:ph type="sldNum" sz="quarter" idx="8"/>
          </p:nvPr>
        </p:nvSpPr>
        <p:spPr/>
        <p:txBody>
          <a:bodyPr/>
          <a:lstStyle>
            <a:lvl1pPr>
              <a:defRPr/>
            </a:lvl1pPr>
          </a:lstStyle>
          <a:p>
            <a:pPr lvl="0"/>
            <a:fld id="{073958F0-904E-4081-980F-EE31764F7CF7}" type="slidenum">
              <a:t>‹nr.›</a:t>
            </a:fld>
            <a:endParaRPr lang="nl-NL"/>
          </a:p>
        </p:txBody>
      </p:sp>
    </p:spTree>
    <p:extLst>
      <p:ext uri="{BB962C8B-B14F-4D97-AF65-F5344CB8AC3E}">
        <p14:creationId xmlns:p14="http://schemas.microsoft.com/office/powerpoint/2010/main" val="3181298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CA205D"/>
        </a:solidFill>
        <a:effectLst/>
      </p:bgPr>
    </p:bg>
    <p:spTree>
      <p:nvGrpSpPr>
        <p:cNvPr id="1" name=""/>
        <p:cNvGrpSpPr/>
        <p:nvPr/>
      </p:nvGrpSpPr>
      <p:grpSpPr>
        <a:xfrm>
          <a:off x="0" y="0"/>
          <a:ext cx="0" cy="0"/>
          <a:chOff x="0" y="0"/>
          <a:chExt cx="0" cy="0"/>
        </a:xfrm>
      </p:grpSpPr>
      <p:sp>
        <p:nvSpPr>
          <p:cNvPr id="2" name="Tijdelijke aanduiding voor afbeelding 11"/>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1"/>
          <p:cNvSpPr txBox="1">
            <a:spLocks noGrp="1"/>
          </p:cNvSpPr>
          <p:nvPr>
            <p:ph type="title"/>
          </p:nvPr>
        </p:nvSpPr>
        <p:spPr>
          <a:xfrm>
            <a:off x="634209" y="3888001"/>
            <a:ext cx="5004593" cy="2333411"/>
          </a:xfrm>
        </p:spPr>
        <p:txBody>
          <a:bodyPr anchor="t"/>
          <a:lstStyle>
            <a:lvl1pPr>
              <a:defRPr>
                <a:solidFill>
                  <a:srgbClr val="FFFFFF"/>
                </a:solidFill>
              </a:defRPr>
            </a:lvl1pPr>
          </a:lstStyle>
          <a:p>
            <a:pPr lvl="0"/>
            <a:r>
              <a:rPr lang="nl-NL"/>
              <a:t>Klik om de stijl te bewerken</a:t>
            </a:r>
          </a:p>
        </p:txBody>
      </p:sp>
      <p:sp>
        <p:nvSpPr>
          <p:cNvPr id="4" name="Tijdelijke aanduiding voor tekst 13"/>
          <p:cNvSpPr txBox="1">
            <a:spLocks noGrp="1"/>
          </p:cNvSpPr>
          <p:nvPr>
            <p:ph type="body" idx="4294967295"/>
          </p:nvPr>
        </p:nvSpPr>
        <p:spPr>
          <a:xfrm>
            <a:off x="6554583" y="3888001"/>
            <a:ext cx="5003999" cy="2333411"/>
          </a:xfrm>
        </p:spPr>
        <p:txBody>
          <a:bodyPr tIns="50401"/>
          <a:lstStyle>
            <a:lvl1pPr>
              <a:buClr>
                <a:srgbClr val="F6D8E6"/>
              </a:buClr>
              <a:defRPr>
                <a:solidFill>
                  <a:srgbClr val="FFFFFF"/>
                </a:solidFill>
              </a:defRPr>
            </a:lvl1pPr>
            <a:lvl2pPr>
              <a:buClr>
                <a:srgbClr val="F6D8E6"/>
              </a:buClr>
              <a:defRPr>
                <a:solidFill>
                  <a:srgbClr val="FFFFFF"/>
                </a:solidFill>
              </a:defRPr>
            </a:lvl2pPr>
            <a:lvl3pPr>
              <a:buClr>
                <a:srgbClr val="F6D8E6"/>
              </a:buClr>
              <a:defRPr>
                <a:solidFill>
                  <a:srgbClr val="FFFFFF"/>
                </a:solidFill>
              </a:defRPr>
            </a:lvl3pPr>
            <a:lvl4pPr>
              <a:buClr>
                <a:srgbClr val="F6D8E6"/>
              </a:buClr>
              <a:defRPr>
                <a:solidFill>
                  <a:srgbClr val="FFFFFF"/>
                </a:solidFill>
              </a:defRPr>
            </a:lvl4pPr>
            <a:lvl5pPr>
              <a:defRPr>
                <a:solidFill>
                  <a:srgbClr val="F6D8E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9"/>
          <p:cNvSpPr txBox="1">
            <a:spLocks noGrp="1"/>
          </p:cNvSpPr>
          <p:nvPr>
            <p:ph type="dt" sz="half" idx="7"/>
          </p:nvPr>
        </p:nvSpPr>
        <p:spPr/>
        <p:txBody>
          <a:bodyPr/>
          <a:lstStyle>
            <a:lvl1pPr>
              <a:defRPr>
                <a:solidFill>
                  <a:srgbClr val="F6D8E6"/>
                </a:solidFill>
              </a:defRPr>
            </a:lvl1pPr>
          </a:lstStyle>
          <a:p>
            <a:pPr lvl="0"/>
            <a:endParaRPr lang="nl-NL"/>
          </a:p>
        </p:txBody>
      </p:sp>
      <p:sp>
        <p:nvSpPr>
          <p:cNvPr id="6" name="Tijdelijke aanduiding voor voettekst 10"/>
          <p:cNvSpPr txBox="1">
            <a:spLocks noGrp="1"/>
          </p:cNvSpPr>
          <p:nvPr>
            <p:ph type="ftr" sz="quarter" idx="9"/>
          </p:nvPr>
        </p:nvSpPr>
        <p:spPr/>
        <p:txBody>
          <a:bodyPr/>
          <a:lstStyle>
            <a:lvl1pPr>
              <a:defRPr>
                <a:solidFill>
                  <a:srgbClr val="F6D8E6"/>
                </a:solidFill>
              </a:defRPr>
            </a:lvl1pPr>
          </a:lstStyle>
          <a:p>
            <a:pPr lvl="0"/>
            <a:endParaRPr lang="nl-NL"/>
          </a:p>
        </p:txBody>
      </p:sp>
      <p:sp>
        <p:nvSpPr>
          <p:cNvPr id="7" name="Tijdelijke aanduiding voor dianummer 12"/>
          <p:cNvSpPr txBox="1">
            <a:spLocks noGrp="1"/>
          </p:cNvSpPr>
          <p:nvPr>
            <p:ph type="sldNum" sz="quarter" idx="8"/>
          </p:nvPr>
        </p:nvSpPr>
        <p:spPr/>
        <p:txBody>
          <a:bodyPr/>
          <a:lstStyle>
            <a:lvl1pPr>
              <a:defRPr>
                <a:solidFill>
                  <a:srgbClr val="F6D8E6"/>
                </a:solidFill>
              </a:defRPr>
            </a:lvl1pPr>
          </a:lstStyle>
          <a:p>
            <a:pPr lvl="0"/>
            <a:fld id="{2B4CE1A0-92BE-4D6C-A5FD-CDC4541CE390}" type="slidenum">
              <a:t>‹nr.›</a:t>
            </a:fld>
            <a:endParaRPr lang="nl-NL"/>
          </a:p>
        </p:txBody>
      </p:sp>
    </p:spTree>
    <p:extLst>
      <p:ext uri="{BB962C8B-B14F-4D97-AF65-F5344CB8AC3E}">
        <p14:creationId xmlns:p14="http://schemas.microsoft.com/office/powerpoint/2010/main" val="4076156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afbeelding 11"/>
          <p:cNvSpPr txBox="1">
            <a:spLocks noGrp="1"/>
          </p:cNvSpPr>
          <p:nvPr>
            <p:ph type="pic" idx="4294967295"/>
          </p:nvPr>
        </p:nvSpPr>
        <p:spPr>
          <a:xfrm>
            <a:off x="0" y="0"/>
            <a:ext cx="12191996" cy="3427408"/>
          </a:xfrm>
          <a:solidFill>
            <a:srgbClr val="000000">
              <a:alpha val="10000"/>
            </a:srgbClr>
          </a:solidFill>
        </p:spPr>
        <p:txBody>
          <a:bodyPr lIns="719998" tIns="1151997"/>
          <a:lstStyle>
            <a:lvl1pPr>
              <a:defRPr/>
            </a:lvl1pPr>
          </a:lstStyle>
          <a:p>
            <a:pPr lvl="0"/>
            <a:r>
              <a:rPr lang="nl-NL"/>
              <a:t>Klik op het pictogram als u een afbeelding wilt toevoegen</a:t>
            </a:r>
          </a:p>
        </p:txBody>
      </p:sp>
      <p:sp>
        <p:nvSpPr>
          <p:cNvPr id="3" name="Tijdelijke aanduiding voor tekst 13"/>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p:cNvSpPr txBox="1">
            <a:spLocks noGrp="1"/>
          </p:cNvSpPr>
          <p:nvPr>
            <p:ph type="title"/>
          </p:nvPr>
        </p:nvSpPr>
        <p:spPr>
          <a:xfrm>
            <a:off x="634209" y="3888001"/>
            <a:ext cx="5004593" cy="2333411"/>
          </a:xfrm>
        </p:spPr>
        <p:txBody>
          <a:bodyPr anchor="t"/>
          <a:lstStyle>
            <a:lvl1pPr>
              <a:defRPr/>
            </a:lvl1pPr>
          </a:lstStyle>
          <a:p>
            <a:pPr lvl="0"/>
            <a:r>
              <a:rPr lang="nl-NL"/>
              <a:t>Klik om de stijl te bewerken</a:t>
            </a:r>
          </a:p>
        </p:txBody>
      </p:sp>
      <p:sp>
        <p:nvSpPr>
          <p:cNvPr id="5" name="Tijdelijke aanduiding voor datum 3"/>
          <p:cNvSpPr txBox="1">
            <a:spLocks noGrp="1"/>
          </p:cNvSpPr>
          <p:nvPr>
            <p:ph type="dt" sz="half" idx="7"/>
          </p:nvPr>
        </p:nvSpPr>
        <p:spPr/>
        <p:txBody>
          <a:bodyPr/>
          <a:lstStyle>
            <a:lvl1pPr>
              <a:defRPr/>
            </a:lvl1pPr>
          </a:lstStyle>
          <a:p>
            <a:pPr lvl="0"/>
            <a:endParaRPr lang="nl-NL"/>
          </a:p>
        </p:txBody>
      </p:sp>
      <p:sp>
        <p:nvSpPr>
          <p:cNvPr id="6" name="Tijdelijke aanduiding voor voettekst 4"/>
          <p:cNvSpPr txBox="1">
            <a:spLocks noGrp="1"/>
          </p:cNvSpPr>
          <p:nvPr>
            <p:ph type="ftr" sz="quarter" idx="9"/>
          </p:nvPr>
        </p:nvSpPr>
        <p:spPr/>
        <p:txBody>
          <a:bodyPr/>
          <a:lstStyle>
            <a:lvl1pPr>
              <a:defRPr/>
            </a:lvl1pPr>
          </a:lstStyle>
          <a:p>
            <a:pPr lvl="0"/>
            <a:endParaRPr lang="nl-NL"/>
          </a:p>
        </p:txBody>
      </p:sp>
      <p:sp>
        <p:nvSpPr>
          <p:cNvPr id="7" name="Tijdelijke aanduiding voor dianummer 5"/>
          <p:cNvSpPr txBox="1">
            <a:spLocks noGrp="1"/>
          </p:cNvSpPr>
          <p:nvPr>
            <p:ph type="sldNum" sz="quarter" idx="8"/>
          </p:nvPr>
        </p:nvSpPr>
        <p:spPr/>
        <p:txBody>
          <a:bodyPr/>
          <a:lstStyle>
            <a:lvl1pPr>
              <a:defRPr/>
            </a:lvl1pPr>
          </a:lstStyle>
          <a:p>
            <a:pPr lvl="0"/>
            <a:fld id="{CFDD9D89-DE97-4C15-BE5D-A3E59CA29C6B}" type="slidenum">
              <a:t>‹nr.›</a:t>
            </a:fld>
            <a:endParaRPr lang="nl-NL"/>
          </a:p>
        </p:txBody>
      </p:sp>
    </p:spTree>
    <p:extLst>
      <p:ext uri="{BB962C8B-B14F-4D97-AF65-F5344CB8AC3E}">
        <p14:creationId xmlns:p14="http://schemas.microsoft.com/office/powerpoint/2010/main" val="136613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CA205D"/>
        </a:solidFill>
        <a:effectLst/>
      </p:bgPr>
    </p:bg>
    <p:spTree>
      <p:nvGrpSpPr>
        <p:cNvPr id="1" name=""/>
        <p:cNvGrpSpPr/>
        <p:nvPr/>
      </p:nvGrpSpPr>
      <p:grpSpPr>
        <a:xfrm>
          <a:off x="0" y="0"/>
          <a:ext cx="0" cy="0"/>
          <a:chOff x="0" y="0"/>
          <a:chExt cx="0" cy="0"/>
        </a:xfrm>
      </p:grpSpPr>
      <p:sp>
        <p:nvSpPr>
          <p:cNvPr id="2" name="Tijdelijke aanduiding voor afbeelding 11"/>
          <p:cNvSpPr txBox="1">
            <a:spLocks noGrp="1"/>
          </p:cNvSpPr>
          <p:nvPr>
            <p:ph type="pic" idx="4294967295"/>
          </p:nvPr>
        </p:nvSpPr>
        <p:spPr>
          <a:xfrm>
            <a:off x="0" y="0"/>
            <a:ext cx="12191996" cy="3427408"/>
          </a:xfrm>
          <a:solidFill>
            <a:srgbClr val="D9D9D9"/>
          </a:solidFill>
        </p:spPr>
        <p:txBody>
          <a:bodyPr lIns="719998" tIns="1151997"/>
          <a:lstStyle>
            <a:lvl1pPr>
              <a:buClr>
                <a:srgbClr val="F6D8E6"/>
              </a:buClr>
              <a:tabLst>
                <a:tab pos="1619256" algn="l"/>
              </a:tabLst>
              <a:defRPr/>
            </a:lvl1pPr>
          </a:lstStyle>
          <a:p>
            <a:pPr lvl="0"/>
            <a:r>
              <a:rPr lang="nl-NL"/>
              <a:t>Klik op het pictogram als u een afbeelding wilt toevoegen</a:t>
            </a:r>
          </a:p>
        </p:txBody>
      </p:sp>
      <p:sp>
        <p:nvSpPr>
          <p:cNvPr id="3" name="Tijdelijke aanduiding voor tekst 13"/>
          <p:cNvSpPr txBox="1">
            <a:spLocks noGrp="1"/>
          </p:cNvSpPr>
          <p:nvPr>
            <p:ph type="body" idx="4294967295"/>
          </p:nvPr>
        </p:nvSpPr>
        <p:spPr>
          <a:xfrm>
            <a:off x="635005" y="3888001"/>
            <a:ext cx="10923586" cy="2333411"/>
          </a:xfrm>
        </p:spPr>
        <p:txBody>
          <a:bodyPr tIns="50401"/>
          <a:lstStyle>
            <a:lvl1pPr>
              <a:buClr>
                <a:srgbClr val="F6D8E6"/>
              </a:buClr>
              <a:defRPr>
                <a:solidFill>
                  <a:srgbClr val="FFFFFF"/>
                </a:solidFill>
              </a:defRPr>
            </a:lvl1pPr>
            <a:lvl2pPr>
              <a:buClr>
                <a:srgbClr val="F6D8E6"/>
              </a:buClr>
              <a:defRPr>
                <a:solidFill>
                  <a:srgbClr val="FFFFFF"/>
                </a:solidFill>
              </a:defRPr>
            </a:lvl2pPr>
            <a:lvl3pPr>
              <a:buClr>
                <a:srgbClr val="F6D8E6"/>
              </a:buClr>
              <a:defRPr>
                <a:solidFill>
                  <a:srgbClr val="FFFFFF"/>
                </a:solidFill>
              </a:defRPr>
            </a:lvl3pPr>
            <a:lvl4pPr>
              <a:buClr>
                <a:srgbClr val="F6D8E6"/>
              </a:buClr>
              <a:defRPr>
                <a:solidFill>
                  <a:srgbClr val="FFFFFF"/>
                </a:solidFill>
              </a:defRPr>
            </a:lvl4pPr>
            <a:lvl5pPr>
              <a:defRPr>
                <a:solidFill>
                  <a:srgbClr val="F6D8E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7"/>
          <p:cNvSpPr txBox="1">
            <a:spLocks noGrp="1"/>
          </p:cNvSpPr>
          <p:nvPr>
            <p:ph type="dt" sz="half" idx="7"/>
          </p:nvPr>
        </p:nvSpPr>
        <p:spPr/>
        <p:txBody>
          <a:bodyPr/>
          <a:lstStyle>
            <a:lvl1pPr>
              <a:defRPr>
                <a:solidFill>
                  <a:srgbClr val="F6D8E6"/>
                </a:solidFill>
              </a:defRPr>
            </a:lvl1pPr>
          </a:lstStyle>
          <a:p>
            <a:pPr lvl="0"/>
            <a:endParaRPr lang="nl-NL"/>
          </a:p>
        </p:txBody>
      </p:sp>
      <p:sp>
        <p:nvSpPr>
          <p:cNvPr id="5" name="Tijdelijke aanduiding voor voettekst 8"/>
          <p:cNvSpPr txBox="1">
            <a:spLocks noGrp="1"/>
          </p:cNvSpPr>
          <p:nvPr>
            <p:ph type="ftr" sz="quarter" idx="9"/>
          </p:nvPr>
        </p:nvSpPr>
        <p:spPr/>
        <p:txBody>
          <a:bodyPr/>
          <a:lstStyle>
            <a:lvl1pPr>
              <a:defRPr>
                <a:solidFill>
                  <a:srgbClr val="F6D8E6"/>
                </a:solidFill>
              </a:defRPr>
            </a:lvl1pPr>
          </a:lstStyle>
          <a:p>
            <a:pPr lvl="0"/>
            <a:endParaRPr lang="nl-NL"/>
          </a:p>
        </p:txBody>
      </p:sp>
      <p:sp>
        <p:nvSpPr>
          <p:cNvPr id="6" name="Tijdelijke aanduiding voor dianummer 9"/>
          <p:cNvSpPr txBox="1">
            <a:spLocks noGrp="1"/>
          </p:cNvSpPr>
          <p:nvPr>
            <p:ph type="sldNum" sz="quarter" idx="8"/>
          </p:nvPr>
        </p:nvSpPr>
        <p:spPr/>
        <p:txBody>
          <a:bodyPr/>
          <a:lstStyle>
            <a:lvl1pPr>
              <a:defRPr>
                <a:solidFill>
                  <a:srgbClr val="F6D8E6"/>
                </a:solidFill>
              </a:defRPr>
            </a:lvl1pPr>
          </a:lstStyle>
          <a:p>
            <a:pPr lvl="0"/>
            <a:fld id="{7E8579A4-C486-44DF-ABE4-D3EDC4A4CEEF}" type="slidenum">
              <a:t>‹nr.›</a:t>
            </a:fld>
            <a:endParaRPr lang="nl-NL"/>
          </a:p>
        </p:txBody>
      </p:sp>
    </p:spTree>
    <p:extLst>
      <p:ext uri="{BB962C8B-B14F-4D97-AF65-F5344CB8AC3E}">
        <p14:creationId xmlns:p14="http://schemas.microsoft.com/office/powerpoint/2010/main" val="3700750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afbeelding 11"/>
          <p:cNvSpPr txBox="1">
            <a:spLocks noGrp="1"/>
          </p:cNvSpPr>
          <p:nvPr>
            <p:ph type="pic" idx="4294967295"/>
          </p:nvPr>
        </p:nvSpPr>
        <p:spPr>
          <a:xfrm>
            <a:off x="0" y="0"/>
            <a:ext cx="12191996" cy="3427408"/>
          </a:xfrm>
          <a:solidFill>
            <a:srgbClr val="D9D9D9"/>
          </a:solidFill>
        </p:spPr>
        <p:txBody>
          <a:bodyPr lIns="719998" tIns="1151997"/>
          <a:lstStyle>
            <a:lvl1pPr>
              <a:defRPr/>
            </a:lvl1pPr>
          </a:lstStyle>
          <a:p>
            <a:pPr lvl="0"/>
            <a:r>
              <a:rPr lang="nl-NL"/>
              <a:t>Klik op het pictogram als u een afbeelding wilt toevoegen</a:t>
            </a:r>
          </a:p>
        </p:txBody>
      </p:sp>
      <p:sp>
        <p:nvSpPr>
          <p:cNvPr id="3" name="Tijdelijke aanduiding voor tekst 13"/>
          <p:cNvSpPr txBox="1">
            <a:spLocks noGrp="1"/>
          </p:cNvSpPr>
          <p:nvPr>
            <p:ph type="body" idx="4294967295"/>
          </p:nvPr>
        </p:nvSpPr>
        <p:spPr>
          <a:xfrm>
            <a:off x="63500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7"/>
          </p:nvPr>
        </p:nvSpPr>
        <p:spPr/>
        <p:txBody>
          <a:bodyPr/>
          <a:lstStyle>
            <a:lvl1pPr>
              <a:defRPr/>
            </a:lvl1pPr>
          </a:lstStyle>
          <a:p>
            <a:pPr lvl="0"/>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3C264074-50C7-4FD7-9A25-7627B5461573}" type="slidenum">
              <a:t>‹nr.›</a:t>
            </a:fld>
            <a:endParaRPr lang="nl-NL"/>
          </a:p>
        </p:txBody>
      </p:sp>
    </p:spTree>
    <p:extLst>
      <p:ext uri="{BB962C8B-B14F-4D97-AF65-F5344CB8AC3E}">
        <p14:creationId xmlns:p14="http://schemas.microsoft.com/office/powerpoint/2010/main" val="3357113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CA205D"/>
        </a:solidFill>
        <a:effectLst/>
      </p:bgPr>
    </p:bg>
    <p:spTree>
      <p:nvGrpSpPr>
        <p:cNvPr id="1" name=""/>
        <p:cNvGrpSpPr/>
        <p:nvPr/>
      </p:nvGrpSpPr>
      <p:grpSpPr>
        <a:xfrm>
          <a:off x="0" y="0"/>
          <a:ext cx="0" cy="0"/>
          <a:chOff x="0" y="0"/>
          <a:chExt cx="0" cy="0"/>
        </a:xfrm>
      </p:grpSpPr>
      <p:sp>
        <p:nvSpPr>
          <p:cNvPr id="2" name="Tijdelijke aanduiding voor afbeelding 10"/>
          <p:cNvSpPr txBox="1">
            <a:spLocks noGrp="1"/>
          </p:cNvSpPr>
          <p:nvPr>
            <p:ph type="pic" idx="4294967295"/>
          </p:nvPr>
        </p:nvSpPr>
        <p:spPr>
          <a:xfrm>
            <a:off x="0" y="3427408"/>
            <a:ext cx="12191996" cy="3430591"/>
          </a:xfrm>
          <a:solidFill>
            <a:srgbClr val="D9D9D9"/>
          </a:solidFill>
        </p:spPr>
        <p:txBody>
          <a:bodyPr lIns="611998"/>
          <a:lstStyle>
            <a:lvl1pPr>
              <a:defRPr/>
            </a:lvl1pPr>
          </a:lstStyle>
          <a:p>
            <a:pPr lvl="0"/>
            <a:r>
              <a:rPr lang="nl-NL"/>
              <a:t>Klik op het pictogram als u een afbeelding wilt toevoegen</a:t>
            </a:r>
          </a:p>
        </p:txBody>
      </p:sp>
      <p:sp>
        <p:nvSpPr>
          <p:cNvPr id="3" name="Titel 1"/>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atum 12"/>
          <p:cNvSpPr txBox="1">
            <a:spLocks noGrp="1"/>
          </p:cNvSpPr>
          <p:nvPr>
            <p:ph type="dt" sz="half" idx="7"/>
          </p:nvPr>
        </p:nvSpPr>
        <p:spPr/>
        <p:txBody>
          <a:bodyPr/>
          <a:lstStyle>
            <a:lvl1pPr>
              <a:defRPr>
                <a:solidFill>
                  <a:srgbClr val="000000"/>
                </a:solidFill>
              </a:defRPr>
            </a:lvl1pPr>
          </a:lstStyle>
          <a:p>
            <a:pPr lvl="0"/>
            <a:endParaRPr lang="nl-NL"/>
          </a:p>
        </p:txBody>
      </p:sp>
      <p:sp>
        <p:nvSpPr>
          <p:cNvPr id="5" name="Tijdelijke aanduiding voor voettekst 13"/>
          <p:cNvSpPr txBox="1">
            <a:spLocks noGrp="1"/>
          </p:cNvSpPr>
          <p:nvPr>
            <p:ph type="ftr" sz="quarter" idx="9"/>
          </p:nvPr>
        </p:nvSpPr>
        <p:spPr/>
        <p:txBody>
          <a:bodyPr/>
          <a:lstStyle>
            <a:lvl1pPr>
              <a:defRPr>
                <a:solidFill>
                  <a:srgbClr val="000000"/>
                </a:solidFill>
              </a:defRPr>
            </a:lvl1pPr>
          </a:lstStyle>
          <a:p>
            <a:pPr lvl="0"/>
            <a:endParaRPr lang="nl-NL"/>
          </a:p>
        </p:txBody>
      </p:sp>
      <p:sp>
        <p:nvSpPr>
          <p:cNvPr id="6" name="Tijdelijke aanduiding voor dianummer 14"/>
          <p:cNvSpPr txBox="1">
            <a:spLocks noGrp="1"/>
          </p:cNvSpPr>
          <p:nvPr>
            <p:ph type="sldNum" sz="quarter" idx="8"/>
          </p:nvPr>
        </p:nvSpPr>
        <p:spPr/>
        <p:txBody>
          <a:bodyPr/>
          <a:lstStyle>
            <a:lvl1pPr>
              <a:defRPr>
                <a:solidFill>
                  <a:srgbClr val="000000"/>
                </a:solidFill>
              </a:defRPr>
            </a:lvl1pPr>
          </a:lstStyle>
          <a:p>
            <a:pPr lvl="0"/>
            <a:fld id="{90F99CBE-C9EC-4498-B449-D5FDE0E1EE4B}" type="slidenum">
              <a:t>‹nr.›</a:t>
            </a:fld>
            <a:endParaRPr lang="nl-NL"/>
          </a:p>
        </p:txBody>
      </p:sp>
    </p:spTree>
    <p:extLst>
      <p:ext uri="{BB962C8B-B14F-4D97-AF65-F5344CB8AC3E}">
        <p14:creationId xmlns:p14="http://schemas.microsoft.com/office/powerpoint/2010/main" val="3187211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fbeelding horizontaal wit titel">
    <p:spTree>
      <p:nvGrpSpPr>
        <p:cNvPr id="1" name=""/>
        <p:cNvGrpSpPr/>
        <p:nvPr/>
      </p:nvGrpSpPr>
      <p:grpSpPr>
        <a:xfrm>
          <a:off x="0" y="0"/>
          <a:ext cx="0" cy="0"/>
          <a:chOff x="0" y="0"/>
          <a:chExt cx="0" cy="0"/>
        </a:xfrm>
      </p:grpSpPr>
      <p:sp>
        <p:nvSpPr>
          <p:cNvPr id="2" name="Tijdelijke aanduiding voor afbeelding 10"/>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atum 3"/>
          <p:cNvSpPr txBox="1">
            <a:spLocks noGrp="1"/>
          </p:cNvSpPr>
          <p:nvPr>
            <p:ph type="dt" sz="half" idx="7"/>
          </p:nvPr>
        </p:nvSpPr>
        <p:spPr/>
        <p:txBody>
          <a:bodyPr/>
          <a:lstStyle>
            <a:lvl1pPr>
              <a:defRPr/>
            </a:lvl1pPr>
          </a:lstStyle>
          <a:p>
            <a:pPr lvl="0"/>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BFCBF653-66BD-43DD-906F-F3A06CA3593A}" type="slidenum">
              <a:t>‹nr.›</a:t>
            </a:fld>
            <a:endParaRPr lang="nl-NL"/>
          </a:p>
        </p:txBody>
      </p:sp>
    </p:spTree>
    <p:extLst>
      <p:ext uri="{BB962C8B-B14F-4D97-AF65-F5344CB8AC3E}">
        <p14:creationId xmlns:p14="http://schemas.microsoft.com/office/powerpoint/2010/main" val="383252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slide | twee kolomme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0400" y="1844676"/>
            <a:ext cx="10863900" cy="4376738"/>
          </a:xfrm>
        </p:spPr>
        <p:txBody>
          <a:bodyPr numCol="2" spcCol="216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81038" y="1016000"/>
            <a:ext cx="9007475" cy="828675"/>
          </a:xfrm>
        </p:spPr>
        <p:txBody>
          <a:bodyPr anchor="t" anchorCtr="0">
            <a:noAutofit/>
          </a:bodyPr>
          <a:lstStyle>
            <a:lvl1pPr>
              <a:lnSpc>
                <a:spcPct val="80000"/>
              </a:lnSpc>
              <a:defRPr/>
            </a:lvl1pPr>
          </a:lstStyle>
          <a:p>
            <a:r>
              <a:rPr lang="nl-NL" dirty="0"/>
              <a:t>Klikken om de titelstijl te bewerken</a:t>
            </a:r>
          </a:p>
        </p:txBody>
      </p:sp>
      <p:sp>
        <p:nvSpPr>
          <p:cNvPr id="13" name="Tijdelijke aanduiding voor datum 12"/>
          <p:cNvSpPr>
            <a:spLocks noGrp="1"/>
          </p:cNvSpPr>
          <p:nvPr>
            <p:ph type="dt" sz="half" idx="10"/>
          </p:nvPr>
        </p:nvSpPr>
        <p:spPr>
          <a:xfrm>
            <a:off x="681038" y="6221726"/>
            <a:ext cx="1701262" cy="636274"/>
          </a:xfrm>
          <a:prstGeom prst="rect">
            <a:avLst/>
          </a:prstGeom>
        </p:spPr>
        <p:txBody>
          <a:bodyPr/>
          <a:lstStyle/>
          <a:p>
            <a:r>
              <a:rPr lang="nl-NL" dirty="0"/>
              <a:t>Vrijdag 13 december 2019</a:t>
            </a:r>
          </a:p>
        </p:txBody>
      </p:sp>
      <p:sp>
        <p:nvSpPr>
          <p:cNvPr id="14" name="Tijdelijke aanduiding voor voettekst 13"/>
          <p:cNvSpPr>
            <a:spLocks noGrp="1"/>
          </p:cNvSpPr>
          <p:nvPr>
            <p:ph type="ftr" sz="quarter" idx="11"/>
          </p:nvPr>
        </p:nvSpPr>
        <p:spPr>
          <a:xfrm>
            <a:off x="2536824" y="6221413"/>
            <a:ext cx="3559175" cy="636274"/>
          </a:xfrm>
          <a:prstGeom prst="rect">
            <a:avLst/>
          </a:prstGeom>
        </p:spPr>
        <p:txBody>
          <a:bodyPr/>
          <a:lstStyle/>
          <a:p>
            <a:r>
              <a:rPr lang="nl-NL" dirty="0"/>
              <a:t>Type hier de voettekst</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1178727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fbeelding">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333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blipFill>
          <a:blip r:embed="rId2"/>
          <a:stretch>
            <a:fillRect/>
          </a:stretch>
        </a:blipFill>
        <a:effectLst/>
      </p:bgPr>
    </p:bg>
    <p:spTree>
      <p:nvGrpSpPr>
        <p:cNvPr id="1" name=""/>
        <p:cNvGrpSpPr/>
        <p:nvPr/>
      </p:nvGrpSpPr>
      <p:grpSpPr>
        <a:xfrm>
          <a:off x="0" y="0"/>
          <a:ext cx="0" cy="0"/>
          <a:chOff x="0" y="0"/>
          <a:chExt cx="0" cy="0"/>
        </a:xfrm>
      </p:grpSpPr>
      <p:pic>
        <p:nvPicPr>
          <p:cNvPr id="2" name="Afbeelding 8"/>
          <p:cNvPicPr>
            <a:picLocks noChangeAspect="1"/>
          </p:cNvPicPr>
          <p:nvPr/>
        </p:nvPicPr>
        <p:blipFill>
          <a:blip r:embed="rId3"/>
          <a:srcRect/>
          <a:stretch>
            <a:fillRect/>
          </a:stretch>
        </p:blipFill>
        <p:spPr>
          <a:xfrm>
            <a:off x="-3172" y="0"/>
            <a:ext cx="12198352" cy="1066803"/>
          </a:xfrm>
          <a:prstGeom prst="rect">
            <a:avLst/>
          </a:prstGeom>
          <a:noFill/>
          <a:ln cap="flat">
            <a:noFill/>
          </a:ln>
        </p:spPr>
      </p:pic>
      <p:sp>
        <p:nvSpPr>
          <p:cNvPr id="3" name="Titel 4"/>
          <p:cNvSpPr txBox="1">
            <a:spLocks noGrp="1"/>
          </p:cNvSpPr>
          <p:nvPr>
            <p:ph type="title"/>
          </p:nvPr>
        </p:nvSpPr>
        <p:spPr>
          <a:xfrm>
            <a:off x="0" y="5153777"/>
            <a:ext cx="12191996" cy="575998"/>
          </a:xfrm>
          <a:solidFill>
            <a:srgbClr val="CA205D"/>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spTree>
    <p:extLst>
      <p:ext uri="{BB962C8B-B14F-4D97-AF65-F5344CB8AC3E}">
        <p14:creationId xmlns:p14="http://schemas.microsoft.com/office/powerpoint/2010/main" val="3064535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p:cNvSpPr txBox="1">
            <a:spLocks noGrp="1"/>
          </p:cNvSpPr>
          <p:nvPr>
            <p:ph idx="4294967295"/>
          </p:nvPr>
        </p:nvSpPr>
        <p:spPr>
          <a:xfrm>
            <a:off x="635005" y="2276471"/>
            <a:ext cx="10923586" cy="3944941"/>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7"/>
          </p:nvPr>
        </p:nvSpPr>
        <p:spPr/>
        <p:txBody>
          <a:bodyPr/>
          <a:lstStyle>
            <a:lvl1pPr>
              <a:defRPr/>
            </a:lvl1pPr>
          </a:lstStyle>
          <a:p>
            <a:pPr lvl="0"/>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7F001A0E-9DBE-4A0D-A5E5-8371B3140D47}" type="slidenum">
              <a:t>‹nr.›</a:t>
            </a:fld>
            <a:endParaRPr lang="nl-NL"/>
          </a:p>
        </p:txBody>
      </p:sp>
    </p:spTree>
    <p:extLst>
      <p:ext uri="{BB962C8B-B14F-4D97-AF65-F5344CB8AC3E}">
        <p14:creationId xmlns:p14="http://schemas.microsoft.com/office/powerpoint/2010/main" val="27340845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p:cNvSpPr txBox="1">
            <a:spLocks noGrp="1"/>
          </p:cNvSpPr>
          <p:nvPr>
            <p:ph idx="4294967295"/>
          </p:nvPr>
        </p:nvSpPr>
        <p:spPr>
          <a:xfrm>
            <a:off x="635005" y="2276471"/>
            <a:ext cx="7178963" cy="3944941"/>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txBox="1">
            <a:spLocks noGrp="1"/>
          </p:cNvSpPr>
          <p:nvPr>
            <p:ph type="dt" sz="half" idx="7"/>
          </p:nvPr>
        </p:nvSpPr>
        <p:spPr/>
        <p:txBody>
          <a:bodyPr/>
          <a:lstStyle>
            <a:lvl1pPr>
              <a:defRPr/>
            </a:lvl1pPr>
          </a:lstStyle>
          <a:p>
            <a:pPr lvl="0"/>
            <a:endParaRPr lang="nl-NL"/>
          </a:p>
        </p:txBody>
      </p:sp>
      <p:sp>
        <p:nvSpPr>
          <p:cNvPr id="6" name="Tijdelijke aanduiding voor voettekst 4"/>
          <p:cNvSpPr txBox="1">
            <a:spLocks noGrp="1"/>
          </p:cNvSpPr>
          <p:nvPr>
            <p:ph type="ftr" sz="quarter" idx="9"/>
          </p:nvPr>
        </p:nvSpPr>
        <p:spPr/>
        <p:txBody>
          <a:bodyPr/>
          <a:lstStyle>
            <a:lvl1pPr>
              <a:defRPr/>
            </a:lvl1pPr>
          </a:lstStyle>
          <a:p>
            <a:pPr lvl="0"/>
            <a:endParaRPr lang="nl-NL"/>
          </a:p>
        </p:txBody>
      </p:sp>
      <p:sp>
        <p:nvSpPr>
          <p:cNvPr id="7" name="Tijdelijke aanduiding voor dianummer 5"/>
          <p:cNvSpPr txBox="1">
            <a:spLocks noGrp="1"/>
          </p:cNvSpPr>
          <p:nvPr>
            <p:ph type="sldNum" sz="quarter" idx="8"/>
          </p:nvPr>
        </p:nvSpPr>
        <p:spPr/>
        <p:txBody>
          <a:bodyPr/>
          <a:lstStyle>
            <a:lvl1pPr>
              <a:defRPr/>
            </a:lvl1pPr>
          </a:lstStyle>
          <a:p>
            <a:pPr lvl="0"/>
            <a:fld id="{5E5A31E9-C851-4199-A11D-744874290845}" type="slidenum">
              <a:t>‹nr.›</a:t>
            </a:fld>
            <a:endParaRPr lang="nl-NL"/>
          </a:p>
        </p:txBody>
      </p:sp>
    </p:spTree>
    <p:extLst>
      <p:ext uri="{BB962C8B-B14F-4D97-AF65-F5344CB8AC3E}">
        <p14:creationId xmlns:p14="http://schemas.microsoft.com/office/powerpoint/2010/main" val="37600077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4"/>
          <p:cNvSpPr/>
          <p:nvPr/>
        </p:nvSpPr>
        <p:spPr>
          <a:xfrm>
            <a:off x="6096003"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3172" y="0"/>
            <a:ext cx="12198352" cy="1066803"/>
          </a:xfrm>
          <a:prstGeom prst="rect">
            <a:avLst/>
          </a:prstGeom>
          <a:noFill/>
          <a:ln cap="flat">
            <a:noFill/>
          </a:ln>
        </p:spPr>
      </p:pic>
      <p:sp>
        <p:nvSpPr>
          <p:cNvPr id="4" name="Rechthoek 6"/>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5" name="Tijdelijke aanduiding voor tekst 9"/>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1"/>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7" name="Tijdelijke aanduiding voor inhoud 8"/>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13"/>
          <p:cNvSpPr txBox="1">
            <a:spLocks noGrp="1"/>
          </p:cNvSpPr>
          <p:nvPr>
            <p:ph type="dt" sz="half" idx="7"/>
          </p:nvPr>
        </p:nvSpPr>
        <p:spPr/>
        <p:txBody>
          <a:bodyPr/>
          <a:lstStyle>
            <a:lvl1pPr>
              <a:defRPr/>
            </a:lvl1pPr>
          </a:lstStyle>
          <a:p>
            <a:pPr lvl="0"/>
            <a:endParaRPr lang="nl-NL"/>
          </a:p>
        </p:txBody>
      </p:sp>
      <p:sp>
        <p:nvSpPr>
          <p:cNvPr id="9" name="Tijdelijke aanduiding voor voettekst 14"/>
          <p:cNvSpPr txBox="1">
            <a:spLocks noGrp="1"/>
          </p:cNvSpPr>
          <p:nvPr>
            <p:ph type="ftr" sz="quarter" idx="9"/>
          </p:nvPr>
        </p:nvSpPr>
        <p:spPr/>
        <p:txBody>
          <a:bodyPr/>
          <a:lstStyle>
            <a:lvl1pPr>
              <a:defRPr/>
            </a:lvl1pPr>
          </a:lstStyle>
          <a:p>
            <a:pPr lvl="0"/>
            <a:endParaRPr lang="nl-NL"/>
          </a:p>
        </p:txBody>
      </p:sp>
      <p:sp>
        <p:nvSpPr>
          <p:cNvPr id="10" name="Tijdelijke aanduiding voor dianummer 15"/>
          <p:cNvSpPr txBox="1">
            <a:spLocks noGrp="1"/>
          </p:cNvSpPr>
          <p:nvPr>
            <p:ph type="sldNum" sz="quarter" idx="8"/>
          </p:nvPr>
        </p:nvSpPr>
        <p:spPr/>
        <p:txBody>
          <a:bodyPr/>
          <a:lstStyle>
            <a:lvl1pPr>
              <a:defRPr/>
            </a:lvl1pPr>
          </a:lstStyle>
          <a:p>
            <a:pPr lvl="0"/>
            <a:fld id="{CF645E2B-262A-4EC5-A756-6F728E59604E}" type="slidenum">
              <a:t>‹nr.›</a:t>
            </a:fld>
            <a:endParaRPr lang="nl-NL"/>
          </a:p>
        </p:txBody>
      </p:sp>
    </p:spTree>
    <p:extLst>
      <p:ext uri="{BB962C8B-B14F-4D97-AF65-F5344CB8AC3E}">
        <p14:creationId xmlns:p14="http://schemas.microsoft.com/office/powerpoint/2010/main" val="3764309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8"/>
          <p:cNvSpPr/>
          <p:nvPr/>
        </p:nvSpPr>
        <p:spPr>
          <a:xfrm>
            <a:off x="0" y="0"/>
            <a:ext cx="12191996" cy="3427408"/>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3" name="Rechthoek 9"/>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4" name="Afbeelding 15"/>
          <p:cNvPicPr>
            <a:picLocks noChangeAspect="1"/>
          </p:cNvPicPr>
          <p:nvPr/>
        </p:nvPicPr>
        <p:blipFill>
          <a:blip r:embed="rId2"/>
          <a:srcRect/>
          <a:stretch>
            <a:fillRect/>
          </a:stretch>
        </p:blipFill>
        <p:spPr>
          <a:xfrm>
            <a:off x="0" y="0"/>
            <a:ext cx="12191996" cy="1879604"/>
          </a:xfrm>
          <a:prstGeom prst="rect">
            <a:avLst/>
          </a:prstGeom>
          <a:noFill/>
          <a:ln cap="flat">
            <a:noFill/>
          </a:ln>
        </p:spPr>
      </p:pic>
      <p:sp>
        <p:nvSpPr>
          <p:cNvPr id="5" name="Titel 1"/>
          <p:cNvSpPr txBox="1">
            <a:spLocks noGrp="1"/>
          </p:cNvSpPr>
          <p:nvPr>
            <p:ph type="title"/>
          </p:nvPr>
        </p:nvSpPr>
        <p:spPr>
          <a:xfrm>
            <a:off x="635005" y="1875617"/>
            <a:ext cx="10923586" cy="1551791"/>
          </a:xfrm>
        </p:spPr>
        <p:txBody>
          <a:bodyPr anchor="ctr"/>
          <a:lstStyle>
            <a:lvl1pPr>
              <a:defRPr sz="4800">
                <a:solidFill>
                  <a:srgbClr val="FFFFFF"/>
                </a:solidFill>
              </a:defRPr>
            </a:lvl1pPr>
          </a:lstStyle>
          <a:p>
            <a:pPr lvl="0"/>
            <a:r>
              <a:rPr lang="nl-NL"/>
              <a:t>Klik om de stijl te bewerken</a:t>
            </a:r>
          </a:p>
        </p:txBody>
      </p:sp>
      <p:sp>
        <p:nvSpPr>
          <p:cNvPr id="6" name="Tijdelijke aanduiding voor tekst 13"/>
          <p:cNvSpPr txBox="1">
            <a:spLocks noGrp="1"/>
          </p:cNvSpPr>
          <p:nvPr>
            <p:ph type="body" idx="4294967295"/>
          </p:nvPr>
        </p:nvSpPr>
        <p:spPr>
          <a:xfrm>
            <a:off x="5156749" y="3846021"/>
            <a:ext cx="4679999" cy="691880"/>
          </a:xfrm>
        </p:spPr>
        <p:txBody>
          <a:bodyPr anchor="ctr"/>
          <a:lstStyle>
            <a:lvl1pPr marL="0" indent="0">
              <a:buNone/>
              <a:defRPr sz="2000">
                <a:solidFill>
                  <a:srgbClr val="CA205D"/>
                </a:solidFill>
              </a:defRPr>
            </a:lvl1pPr>
          </a:lstStyle>
          <a:p>
            <a:pPr lvl="0"/>
            <a:r>
              <a:rPr lang="nl-NL"/>
              <a:t>Klik om de modelstijlen te bewerken</a:t>
            </a:r>
          </a:p>
        </p:txBody>
      </p:sp>
      <p:sp>
        <p:nvSpPr>
          <p:cNvPr id="7" name="Tijdelijke aanduiding voor tekst 13"/>
          <p:cNvSpPr txBox="1">
            <a:spLocks noGrp="1"/>
          </p:cNvSpPr>
          <p:nvPr>
            <p:ph type="body" idx="4294967295"/>
          </p:nvPr>
        </p:nvSpPr>
        <p:spPr>
          <a:xfrm>
            <a:off x="5156749" y="4639510"/>
            <a:ext cx="4679999" cy="691880"/>
          </a:xfrm>
        </p:spPr>
        <p:txBody>
          <a:bodyPr anchor="ctr"/>
          <a:lstStyle>
            <a:lvl1pPr marL="0" indent="0">
              <a:buNone/>
              <a:defRPr sz="2000">
                <a:solidFill>
                  <a:srgbClr val="CA205D"/>
                </a:solidFill>
              </a:defRPr>
            </a:lvl1pPr>
          </a:lstStyle>
          <a:p>
            <a:pPr lvl="0"/>
            <a:r>
              <a:rPr lang="nl-NL"/>
              <a:t>Klik om de modelstijlen te bewerken</a:t>
            </a:r>
          </a:p>
        </p:txBody>
      </p:sp>
      <p:sp>
        <p:nvSpPr>
          <p:cNvPr id="8" name="Tijdelijke aanduiding voor tekst 13"/>
          <p:cNvSpPr txBox="1">
            <a:spLocks noGrp="1"/>
          </p:cNvSpPr>
          <p:nvPr>
            <p:ph type="body" idx="4294967295"/>
          </p:nvPr>
        </p:nvSpPr>
        <p:spPr>
          <a:xfrm>
            <a:off x="5156749" y="5405530"/>
            <a:ext cx="4679999" cy="691880"/>
          </a:xfrm>
        </p:spPr>
        <p:txBody>
          <a:bodyPr anchor="ctr"/>
          <a:lstStyle>
            <a:lvl1pPr marL="0" indent="0">
              <a:buNone/>
              <a:defRPr sz="2000">
                <a:solidFill>
                  <a:srgbClr val="CA205D"/>
                </a:solidFill>
              </a:defRPr>
            </a:lvl1pPr>
          </a:lstStyle>
          <a:p>
            <a:pPr lvl="0"/>
            <a:r>
              <a:rPr lang="nl-NL"/>
              <a:t>Klik om de modelstijlen te bewerken</a:t>
            </a:r>
          </a:p>
        </p:txBody>
      </p:sp>
      <p:sp>
        <p:nvSpPr>
          <p:cNvPr id="9" name="Tijdelijke aanduiding voor afbeelding 3"/>
          <p:cNvSpPr txBox="1">
            <a:spLocks noGrp="1"/>
          </p:cNvSpPr>
          <p:nvPr>
            <p:ph type="pic" idx="4294967295"/>
          </p:nvPr>
        </p:nvSpPr>
        <p:spPr>
          <a:xfrm>
            <a:off x="4544778" y="3921367"/>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afbeelding 3"/>
          <p:cNvSpPr txBox="1">
            <a:spLocks noGrp="1"/>
          </p:cNvSpPr>
          <p:nvPr>
            <p:ph type="pic" idx="4294967295"/>
          </p:nvPr>
        </p:nvSpPr>
        <p:spPr>
          <a:xfrm>
            <a:off x="4544778" y="470738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1" name="Tijdelijke aanduiding voor afbeelding 3"/>
          <p:cNvSpPr txBox="1">
            <a:spLocks noGrp="1"/>
          </p:cNvSpPr>
          <p:nvPr>
            <p:ph type="pic" idx="4294967295"/>
          </p:nvPr>
        </p:nvSpPr>
        <p:spPr>
          <a:xfrm>
            <a:off x="4544778" y="5480867"/>
            <a:ext cx="541205" cy="539998"/>
          </a:xfrm>
          <a:blipFill>
            <a:blip r:embed="rId5"/>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2" name="Tijdelijke aanduiding voor datum 6"/>
          <p:cNvSpPr txBox="1">
            <a:spLocks noGrp="1"/>
          </p:cNvSpPr>
          <p:nvPr>
            <p:ph type="dt" sz="half" idx="7"/>
          </p:nvPr>
        </p:nvSpPr>
        <p:spPr/>
        <p:txBody>
          <a:bodyPr/>
          <a:lstStyle>
            <a:lvl1pPr>
              <a:defRPr/>
            </a:lvl1pPr>
          </a:lstStyle>
          <a:p>
            <a:pPr lvl="0"/>
            <a:endParaRPr lang="nl-NL"/>
          </a:p>
        </p:txBody>
      </p:sp>
      <p:sp>
        <p:nvSpPr>
          <p:cNvPr id="13" name="Tijdelijke aanduiding voor voettekst 7"/>
          <p:cNvSpPr txBox="1">
            <a:spLocks noGrp="1"/>
          </p:cNvSpPr>
          <p:nvPr>
            <p:ph type="ftr" sz="quarter" idx="9"/>
          </p:nvPr>
        </p:nvSpPr>
        <p:spPr/>
        <p:txBody>
          <a:bodyPr/>
          <a:lstStyle>
            <a:lvl1pPr>
              <a:defRPr/>
            </a:lvl1pPr>
          </a:lstStyle>
          <a:p>
            <a:pPr lvl="0"/>
            <a:endParaRPr lang="nl-NL"/>
          </a:p>
        </p:txBody>
      </p:sp>
      <p:sp>
        <p:nvSpPr>
          <p:cNvPr id="14" name="Tijdelijke aanduiding voor dianummer 8"/>
          <p:cNvSpPr txBox="1">
            <a:spLocks noGrp="1"/>
          </p:cNvSpPr>
          <p:nvPr>
            <p:ph type="sldNum" sz="quarter" idx="8"/>
          </p:nvPr>
        </p:nvSpPr>
        <p:spPr/>
        <p:txBody>
          <a:bodyPr/>
          <a:lstStyle>
            <a:lvl1pPr>
              <a:defRPr/>
            </a:lvl1pPr>
          </a:lstStyle>
          <a:p>
            <a:pPr lvl="0"/>
            <a:fld id="{DAE57424-6762-477E-ACAA-E1D8C00BE2FE}" type="slidenum">
              <a:t>‹nr.›</a:t>
            </a:fld>
            <a:endParaRPr lang="nl-NL"/>
          </a:p>
        </p:txBody>
      </p:sp>
    </p:spTree>
    <p:extLst>
      <p:ext uri="{BB962C8B-B14F-4D97-AF65-F5344CB8AC3E}">
        <p14:creationId xmlns:p14="http://schemas.microsoft.com/office/powerpoint/2010/main" val="36412855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8"/>
          <p:cNvSpPr/>
          <p:nvPr/>
        </p:nvSpPr>
        <p:spPr>
          <a:xfrm>
            <a:off x="0" y="0"/>
            <a:ext cx="6096003" cy="6858000"/>
          </a:xfrm>
          <a:prstGeom prst="rect">
            <a:avLst/>
          </a:prstGeom>
          <a:solidFill>
            <a:srgbClr val="CA20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3" name="Rechthoek 9"/>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4" name="Afbeelding 15"/>
          <p:cNvPicPr>
            <a:picLocks noChangeAspect="1"/>
          </p:cNvPicPr>
          <p:nvPr/>
        </p:nvPicPr>
        <p:blipFill>
          <a:blip r:embed="rId2"/>
          <a:srcRect/>
          <a:stretch>
            <a:fillRect/>
          </a:stretch>
        </p:blipFill>
        <p:spPr>
          <a:xfrm>
            <a:off x="0" y="0"/>
            <a:ext cx="12191996" cy="1879604"/>
          </a:xfrm>
          <a:prstGeom prst="rect">
            <a:avLst/>
          </a:prstGeom>
          <a:noFill/>
          <a:ln cap="flat">
            <a:noFill/>
          </a:ln>
        </p:spPr>
      </p:pic>
      <p:sp>
        <p:nvSpPr>
          <p:cNvPr id="5" name="Titel 1"/>
          <p:cNvSpPr txBox="1">
            <a:spLocks noGrp="1"/>
          </p:cNvSpPr>
          <p:nvPr>
            <p:ph type="title"/>
          </p:nvPr>
        </p:nvSpPr>
        <p:spPr>
          <a:xfrm>
            <a:off x="634995" y="2565404"/>
            <a:ext cx="5003797" cy="1727201"/>
          </a:xfrm>
        </p:spPr>
        <p:txBody>
          <a:bodyPr anchor="ctr"/>
          <a:lstStyle>
            <a:lvl1pPr>
              <a:defRPr sz="4800">
                <a:solidFill>
                  <a:srgbClr val="FFFFFF"/>
                </a:solidFill>
              </a:defRPr>
            </a:lvl1pPr>
          </a:lstStyle>
          <a:p>
            <a:pPr lvl="0"/>
            <a:r>
              <a:rPr lang="nl-NL"/>
              <a:t>Klik om de stijl te bewerken</a:t>
            </a:r>
          </a:p>
        </p:txBody>
      </p:sp>
      <p:sp>
        <p:nvSpPr>
          <p:cNvPr id="6" name="Tijdelijke aanduiding voor tekst 13"/>
          <p:cNvSpPr txBox="1">
            <a:spLocks noGrp="1"/>
          </p:cNvSpPr>
          <p:nvPr>
            <p:ph type="body" idx="4294967295"/>
          </p:nvPr>
        </p:nvSpPr>
        <p:spPr>
          <a:xfrm>
            <a:off x="7176284" y="2286000"/>
            <a:ext cx="4382298" cy="691880"/>
          </a:xfrm>
        </p:spPr>
        <p:txBody>
          <a:bodyPr anchor="ctr"/>
          <a:lstStyle>
            <a:lvl1pPr marL="0" indent="0">
              <a:buNone/>
              <a:defRPr sz="2000">
                <a:solidFill>
                  <a:srgbClr val="CA205D"/>
                </a:solidFill>
              </a:defRPr>
            </a:lvl1pPr>
          </a:lstStyle>
          <a:p>
            <a:pPr lvl="0"/>
            <a:r>
              <a:rPr lang="nl-NL"/>
              <a:t>Klik om de modelstijlen te bewerken</a:t>
            </a:r>
          </a:p>
        </p:txBody>
      </p:sp>
      <p:sp>
        <p:nvSpPr>
          <p:cNvPr id="7" name="Tijdelijke aanduiding voor tekst 13"/>
          <p:cNvSpPr txBox="1">
            <a:spLocks noGrp="1"/>
          </p:cNvSpPr>
          <p:nvPr>
            <p:ph type="body" idx="4294967295"/>
          </p:nvPr>
        </p:nvSpPr>
        <p:spPr>
          <a:xfrm>
            <a:off x="7176284" y="3079488"/>
            <a:ext cx="4382298" cy="691880"/>
          </a:xfrm>
        </p:spPr>
        <p:txBody>
          <a:bodyPr anchor="ctr"/>
          <a:lstStyle>
            <a:lvl1pPr marL="0" indent="0">
              <a:buNone/>
              <a:defRPr sz="2000">
                <a:solidFill>
                  <a:srgbClr val="CA205D"/>
                </a:solidFill>
              </a:defRPr>
            </a:lvl1pPr>
          </a:lstStyle>
          <a:p>
            <a:pPr lvl="0"/>
            <a:r>
              <a:rPr lang="nl-NL"/>
              <a:t>Klik om de modelstijlen te bewerken</a:t>
            </a:r>
          </a:p>
        </p:txBody>
      </p:sp>
      <p:sp>
        <p:nvSpPr>
          <p:cNvPr id="8" name="Tijdelijke aanduiding voor tekst 13"/>
          <p:cNvSpPr txBox="1">
            <a:spLocks noGrp="1"/>
          </p:cNvSpPr>
          <p:nvPr>
            <p:ph type="body" idx="4294967295"/>
          </p:nvPr>
        </p:nvSpPr>
        <p:spPr>
          <a:xfrm>
            <a:off x="7176284" y="3845509"/>
            <a:ext cx="4382298" cy="691880"/>
          </a:xfrm>
        </p:spPr>
        <p:txBody>
          <a:bodyPr anchor="ctr"/>
          <a:lstStyle>
            <a:lvl1pPr marL="0" indent="0">
              <a:buNone/>
              <a:defRPr sz="2000">
                <a:solidFill>
                  <a:srgbClr val="CA205D"/>
                </a:solidFill>
              </a:defRPr>
            </a:lvl1pPr>
          </a:lstStyle>
          <a:p>
            <a:pPr lvl="0"/>
            <a:r>
              <a:rPr lang="nl-NL"/>
              <a:t>Klik om de modelstijlen te bewerken</a:t>
            </a:r>
          </a:p>
        </p:txBody>
      </p:sp>
      <p:sp>
        <p:nvSpPr>
          <p:cNvPr id="9" name="Tijdelijke aanduiding voor afbeelding 3"/>
          <p:cNvSpPr txBox="1">
            <a:spLocks noGrp="1"/>
          </p:cNvSpPr>
          <p:nvPr>
            <p:ph type="pic" idx="4294967295"/>
          </p:nvPr>
        </p:nvSpPr>
        <p:spPr>
          <a:xfrm>
            <a:off x="6564313" y="236134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afbeelding 3"/>
          <p:cNvSpPr txBox="1">
            <a:spLocks noGrp="1"/>
          </p:cNvSpPr>
          <p:nvPr>
            <p:ph type="pic" idx="4294967295"/>
          </p:nvPr>
        </p:nvSpPr>
        <p:spPr>
          <a:xfrm>
            <a:off x="6564313" y="3147355"/>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1" name="Tijdelijke aanduiding voor afbeelding 3"/>
          <p:cNvSpPr txBox="1">
            <a:spLocks noGrp="1"/>
          </p:cNvSpPr>
          <p:nvPr>
            <p:ph type="pic" idx="4294967295"/>
          </p:nvPr>
        </p:nvSpPr>
        <p:spPr>
          <a:xfrm>
            <a:off x="6564313" y="3920846"/>
            <a:ext cx="541205" cy="539998"/>
          </a:xfrm>
          <a:blipFill>
            <a:blip r:embed="rId5"/>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2" name="Tijdelijke aanduiding voor datum 6"/>
          <p:cNvSpPr txBox="1">
            <a:spLocks noGrp="1"/>
          </p:cNvSpPr>
          <p:nvPr>
            <p:ph type="dt" sz="half" idx="7"/>
          </p:nvPr>
        </p:nvSpPr>
        <p:spPr/>
        <p:txBody>
          <a:bodyPr/>
          <a:lstStyle>
            <a:lvl1pPr>
              <a:defRPr/>
            </a:lvl1pPr>
          </a:lstStyle>
          <a:p>
            <a:pPr lvl="0"/>
            <a:endParaRPr lang="nl-NL"/>
          </a:p>
        </p:txBody>
      </p:sp>
      <p:sp>
        <p:nvSpPr>
          <p:cNvPr id="13" name="Tijdelijke aanduiding voor voettekst 7"/>
          <p:cNvSpPr txBox="1">
            <a:spLocks noGrp="1"/>
          </p:cNvSpPr>
          <p:nvPr>
            <p:ph type="ftr" sz="quarter" idx="9"/>
          </p:nvPr>
        </p:nvSpPr>
        <p:spPr/>
        <p:txBody>
          <a:bodyPr/>
          <a:lstStyle>
            <a:lvl1pPr>
              <a:defRPr/>
            </a:lvl1pPr>
          </a:lstStyle>
          <a:p>
            <a:pPr lvl="0"/>
            <a:endParaRPr lang="nl-NL"/>
          </a:p>
        </p:txBody>
      </p:sp>
      <p:sp>
        <p:nvSpPr>
          <p:cNvPr id="14" name="Tijdelijke aanduiding voor dianummer 8"/>
          <p:cNvSpPr txBox="1">
            <a:spLocks noGrp="1"/>
          </p:cNvSpPr>
          <p:nvPr>
            <p:ph type="sldNum" sz="quarter" idx="8"/>
          </p:nvPr>
        </p:nvSpPr>
        <p:spPr/>
        <p:txBody>
          <a:bodyPr/>
          <a:lstStyle>
            <a:lvl1pPr>
              <a:defRPr/>
            </a:lvl1pPr>
          </a:lstStyle>
          <a:p>
            <a:pPr lvl="0"/>
            <a:fld id="{E44132C8-22E8-41AB-8990-7DBF6D572456}" type="slidenum">
              <a:t>‹nr.›</a:t>
            </a:fld>
            <a:endParaRPr lang="nl-NL"/>
          </a:p>
        </p:txBody>
      </p:sp>
    </p:spTree>
    <p:extLst>
      <p:ext uri="{BB962C8B-B14F-4D97-AF65-F5344CB8AC3E}">
        <p14:creationId xmlns:p14="http://schemas.microsoft.com/office/powerpoint/2010/main" val="738939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CA205D"/>
        </a:solidFill>
        <a:effectLst/>
      </p:bgPr>
    </p:bg>
    <p:spTree>
      <p:nvGrpSpPr>
        <p:cNvPr id="1" name=""/>
        <p:cNvGrpSpPr/>
        <p:nvPr/>
      </p:nvGrpSpPr>
      <p:grpSpPr>
        <a:xfrm>
          <a:off x="0" y="0"/>
          <a:ext cx="0" cy="0"/>
          <a:chOff x="0" y="0"/>
          <a:chExt cx="0" cy="0"/>
        </a:xfrm>
      </p:grpSpPr>
      <p:sp>
        <p:nvSpPr>
          <p:cNvPr id="2" name="Rechthoek 8"/>
          <p:cNvSpPr/>
          <p:nvPr/>
        </p:nvSpPr>
        <p:spPr>
          <a:xfrm>
            <a:off x="5773741" y="6540502"/>
            <a:ext cx="647696" cy="317497"/>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pic>
        <p:nvPicPr>
          <p:cNvPr id="3" name="Afbeelding 9"/>
          <p:cNvPicPr>
            <a:picLocks noChangeAspect="1"/>
          </p:cNvPicPr>
          <p:nvPr/>
        </p:nvPicPr>
        <p:blipFill>
          <a:blip r:embed="rId2"/>
          <a:srcRect/>
          <a:stretch>
            <a:fillRect/>
          </a:stretch>
        </p:blipFill>
        <p:spPr>
          <a:xfrm>
            <a:off x="0" y="0"/>
            <a:ext cx="12191996" cy="1879604"/>
          </a:xfrm>
          <a:prstGeom prst="rect">
            <a:avLst/>
          </a:prstGeom>
          <a:noFill/>
          <a:ln cap="flat">
            <a:noFill/>
          </a:ln>
        </p:spPr>
      </p:pic>
      <p:sp>
        <p:nvSpPr>
          <p:cNvPr id="4" name="Titel 1"/>
          <p:cNvSpPr txBox="1">
            <a:spLocks noGrp="1"/>
          </p:cNvSpPr>
          <p:nvPr>
            <p:ph type="title"/>
          </p:nvPr>
        </p:nvSpPr>
        <p:spPr>
          <a:xfrm>
            <a:off x="635005" y="1875617"/>
            <a:ext cx="10923586" cy="1551791"/>
          </a:xfrm>
        </p:spPr>
        <p:txBody>
          <a:bodyPr anchor="ctr"/>
          <a:lstStyle>
            <a:lvl1pPr>
              <a:defRPr sz="4800">
                <a:solidFill>
                  <a:srgbClr val="FFFFFF"/>
                </a:solidFill>
              </a:defRPr>
            </a:lvl1pPr>
          </a:lstStyle>
          <a:p>
            <a:pPr lvl="0"/>
            <a:r>
              <a:rPr lang="nl-NL"/>
              <a:t>Klik om de stijl te bewerken</a:t>
            </a:r>
          </a:p>
        </p:txBody>
      </p:sp>
      <p:sp>
        <p:nvSpPr>
          <p:cNvPr id="5" name="Tijdelijke aanduiding voor tekst 13"/>
          <p:cNvSpPr txBox="1">
            <a:spLocks noGrp="1"/>
          </p:cNvSpPr>
          <p:nvPr>
            <p:ph type="body" idx="4294967295"/>
          </p:nvPr>
        </p:nvSpPr>
        <p:spPr>
          <a:xfrm>
            <a:off x="4224308" y="3846021"/>
            <a:ext cx="4679999" cy="691880"/>
          </a:xfrm>
        </p:spPr>
        <p:txBody>
          <a:bodyPr anchor="ctr"/>
          <a:lstStyle>
            <a:lvl1pPr marL="0" indent="0">
              <a:buNone/>
              <a:defRPr sz="2000">
                <a:solidFill>
                  <a:srgbClr val="F6D8E6"/>
                </a:solidFill>
              </a:defRPr>
            </a:lvl1pPr>
          </a:lstStyle>
          <a:p>
            <a:pPr lvl="0"/>
            <a:r>
              <a:rPr lang="nl-NL"/>
              <a:t>Klik om de modelstijlen te bewerken</a:t>
            </a:r>
          </a:p>
        </p:txBody>
      </p:sp>
      <p:sp>
        <p:nvSpPr>
          <p:cNvPr id="6" name="Tijdelijke aanduiding voor tekst 13"/>
          <p:cNvSpPr txBox="1">
            <a:spLocks noGrp="1"/>
          </p:cNvSpPr>
          <p:nvPr>
            <p:ph type="body" idx="4294967295"/>
          </p:nvPr>
        </p:nvSpPr>
        <p:spPr>
          <a:xfrm>
            <a:off x="4224308" y="4639510"/>
            <a:ext cx="4679999" cy="691880"/>
          </a:xfrm>
        </p:spPr>
        <p:txBody>
          <a:bodyPr anchor="ctr"/>
          <a:lstStyle>
            <a:lvl1pPr marL="0" indent="0">
              <a:buNone/>
              <a:defRPr sz="2000">
                <a:solidFill>
                  <a:srgbClr val="F6D8E6"/>
                </a:solidFill>
              </a:defRPr>
            </a:lvl1pPr>
          </a:lstStyle>
          <a:p>
            <a:pPr lvl="0"/>
            <a:r>
              <a:rPr lang="nl-NL"/>
              <a:t>Klik om de modelstijlen te bewerken</a:t>
            </a:r>
          </a:p>
        </p:txBody>
      </p:sp>
      <p:sp>
        <p:nvSpPr>
          <p:cNvPr id="7" name="Tijdelijke aanduiding voor tekst 13"/>
          <p:cNvSpPr txBox="1">
            <a:spLocks noGrp="1"/>
          </p:cNvSpPr>
          <p:nvPr>
            <p:ph type="body" idx="4294967295"/>
          </p:nvPr>
        </p:nvSpPr>
        <p:spPr>
          <a:xfrm>
            <a:off x="4224308" y="5405530"/>
            <a:ext cx="4679999" cy="691880"/>
          </a:xfrm>
        </p:spPr>
        <p:txBody>
          <a:bodyPr anchor="ctr"/>
          <a:lstStyle>
            <a:lvl1pPr marL="0" indent="0">
              <a:buNone/>
              <a:defRPr sz="2000">
                <a:solidFill>
                  <a:srgbClr val="F6D8E6"/>
                </a:solidFill>
              </a:defRPr>
            </a:lvl1pPr>
          </a:lstStyle>
          <a:p>
            <a:pPr lvl="0"/>
            <a:r>
              <a:rPr lang="nl-NL"/>
              <a:t>Klik om de modelstijlen te bewerken</a:t>
            </a:r>
          </a:p>
        </p:txBody>
      </p:sp>
      <p:sp>
        <p:nvSpPr>
          <p:cNvPr id="8" name="Tijdelijke aanduiding voor afbeelding 3"/>
          <p:cNvSpPr txBox="1">
            <a:spLocks noGrp="1"/>
          </p:cNvSpPr>
          <p:nvPr>
            <p:ph type="pic" idx="4294967295"/>
          </p:nvPr>
        </p:nvSpPr>
        <p:spPr>
          <a:xfrm>
            <a:off x="3612337" y="3921367"/>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afbeelding 3"/>
          <p:cNvSpPr txBox="1">
            <a:spLocks noGrp="1"/>
          </p:cNvSpPr>
          <p:nvPr>
            <p:ph type="pic" idx="4294967295"/>
          </p:nvPr>
        </p:nvSpPr>
        <p:spPr>
          <a:xfrm>
            <a:off x="3612337" y="4707386"/>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10" name="Tijdelijke aanduiding voor afbeelding 3"/>
          <p:cNvSpPr txBox="1">
            <a:spLocks noGrp="1"/>
          </p:cNvSpPr>
          <p:nvPr>
            <p:ph type="pic" idx="4294967295"/>
          </p:nvPr>
        </p:nvSpPr>
        <p:spPr>
          <a:xfrm>
            <a:off x="3612337" y="5480867"/>
            <a:ext cx="541205" cy="539998"/>
          </a:xfrm>
          <a:blipFill>
            <a:blip r:embed="rId5"/>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11" name="Tijdelijke aanduiding voor datum 5"/>
          <p:cNvSpPr txBox="1">
            <a:spLocks noGrp="1"/>
          </p:cNvSpPr>
          <p:nvPr>
            <p:ph type="dt" sz="half" idx="7"/>
          </p:nvPr>
        </p:nvSpPr>
        <p:spPr/>
        <p:txBody>
          <a:bodyPr/>
          <a:lstStyle>
            <a:lvl1pPr>
              <a:defRPr>
                <a:solidFill>
                  <a:srgbClr val="F6D8E6"/>
                </a:solidFill>
              </a:defRPr>
            </a:lvl1pPr>
          </a:lstStyle>
          <a:p>
            <a:pPr lvl="0"/>
            <a:endParaRPr lang="nl-NL"/>
          </a:p>
        </p:txBody>
      </p:sp>
      <p:sp>
        <p:nvSpPr>
          <p:cNvPr id="12" name="Tijdelijke aanduiding voor voettekst 6"/>
          <p:cNvSpPr txBox="1">
            <a:spLocks noGrp="1"/>
          </p:cNvSpPr>
          <p:nvPr>
            <p:ph type="ftr" sz="quarter" idx="9"/>
          </p:nvPr>
        </p:nvSpPr>
        <p:spPr/>
        <p:txBody>
          <a:bodyPr/>
          <a:lstStyle>
            <a:lvl1pPr>
              <a:defRPr>
                <a:solidFill>
                  <a:srgbClr val="F6D8E6"/>
                </a:solidFill>
              </a:defRPr>
            </a:lvl1pPr>
          </a:lstStyle>
          <a:p>
            <a:pPr lvl="0"/>
            <a:endParaRPr lang="nl-NL"/>
          </a:p>
        </p:txBody>
      </p:sp>
      <p:sp>
        <p:nvSpPr>
          <p:cNvPr id="13" name="Tijdelijke aanduiding voor dianummer 7"/>
          <p:cNvSpPr txBox="1">
            <a:spLocks noGrp="1"/>
          </p:cNvSpPr>
          <p:nvPr>
            <p:ph type="sldNum" sz="quarter" idx="8"/>
          </p:nvPr>
        </p:nvSpPr>
        <p:spPr/>
        <p:txBody>
          <a:bodyPr/>
          <a:lstStyle>
            <a:lvl1pPr>
              <a:defRPr>
                <a:solidFill>
                  <a:srgbClr val="F6D8E6"/>
                </a:solidFill>
              </a:defRPr>
            </a:lvl1pPr>
          </a:lstStyle>
          <a:p>
            <a:pPr lvl="0"/>
            <a:fld id="{3DD9CFB8-EBBD-4BED-9820-CF5949189D39}" type="slidenum">
              <a:t>‹nr.›</a:t>
            </a:fld>
            <a:endParaRPr lang="nl-NL"/>
          </a:p>
        </p:txBody>
      </p:sp>
    </p:spTree>
    <p:extLst>
      <p:ext uri="{BB962C8B-B14F-4D97-AF65-F5344CB8AC3E}">
        <p14:creationId xmlns:p14="http://schemas.microsoft.com/office/powerpoint/2010/main" val="334555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7_1 tekstblok">
    <p:spTree>
      <p:nvGrpSpPr>
        <p:cNvPr id="1" name=""/>
        <p:cNvGrpSpPr/>
        <p:nvPr/>
      </p:nvGrpSpPr>
      <p:grpSpPr>
        <a:xfrm>
          <a:off x="0" y="0"/>
          <a:ext cx="0" cy="0"/>
          <a:chOff x="0" y="0"/>
          <a:chExt cx="0" cy="0"/>
        </a:xfrm>
      </p:grpSpPr>
      <p:sp>
        <p:nvSpPr>
          <p:cNvPr id="2" name="shpKleurvlakOnder"/>
          <p:cNvSpPr/>
          <p:nvPr/>
        </p:nvSpPr>
        <p:spPr>
          <a:xfrm>
            <a:off x="0" y="6318247"/>
            <a:ext cx="12191996" cy="539752"/>
          </a:xfrm>
          <a:prstGeom prst="rect">
            <a:avLst/>
          </a:prstGeom>
          <a:solidFill>
            <a:srgbClr val="046F9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a:endParaRPr>
          </a:p>
        </p:txBody>
      </p:sp>
      <p:sp>
        <p:nvSpPr>
          <p:cNvPr id="3" name="shpTekst"/>
          <p:cNvSpPr/>
          <p:nvPr/>
        </p:nvSpPr>
        <p:spPr>
          <a:xfrm>
            <a:off x="0" y="0"/>
            <a:ext cx="12191996" cy="1071567"/>
          </a:xfrm>
          <a:prstGeom prst="rect">
            <a:avLst/>
          </a:prstGeom>
          <a:solidFill>
            <a:srgbClr val="046F9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a:endParaRPr>
          </a:p>
        </p:txBody>
      </p:sp>
      <p:pic>
        <p:nvPicPr>
          <p:cNvPr id="4" name="shpDatum" descr="RO__vervolgpagina~LPPT.png"/>
          <p:cNvPicPr>
            <a:picLocks noChangeAspect="1"/>
          </p:cNvPicPr>
          <p:nvPr/>
        </p:nvPicPr>
        <p:blipFill>
          <a:blip r:embed="rId2"/>
          <a:srcRect/>
          <a:stretch>
            <a:fillRect/>
          </a:stretch>
        </p:blipFill>
        <p:spPr>
          <a:xfrm>
            <a:off x="0" y="0"/>
            <a:ext cx="12191996" cy="857250"/>
          </a:xfrm>
          <a:prstGeom prst="rect">
            <a:avLst/>
          </a:prstGeom>
          <a:noFill/>
          <a:ln cap="flat">
            <a:noFill/>
          </a:ln>
        </p:spPr>
      </p:pic>
      <p:sp>
        <p:nvSpPr>
          <p:cNvPr id="5" name="Titel 1"/>
          <p:cNvSpPr txBox="1">
            <a:spLocks noGrp="1"/>
          </p:cNvSpPr>
          <p:nvPr>
            <p:ph type="title"/>
          </p:nvPr>
        </p:nvSpPr>
        <p:spPr>
          <a:xfrm>
            <a:off x="491069" y="1233040"/>
            <a:ext cx="10462720" cy="571500"/>
          </a:xfrm>
        </p:spPr>
        <p:txBody>
          <a:bodyPr>
            <a:normAutofit/>
          </a:bodyPr>
          <a:lstStyle>
            <a:lvl1pPr>
              <a:defRPr sz="2600" spc="-60">
                <a:solidFill>
                  <a:srgbClr val="2494C5"/>
                </a:solidFill>
                <a:latin typeface="Verdana" pitchFamily="34"/>
                <a:ea typeface="Verdana" pitchFamily="34"/>
                <a:cs typeface="Verdana" pitchFamily="34"/>
              </a:defRPr>
            </a:lvl1pPr>
          </a:lstStyle>
          <a:p>
            <a:pPr lvl="0"/>
            <a:r>
              <a:rPr lang="nl-NL"/>
              <a:t>Klik om de stijl te bewerken</a:t>
            </a:r>
          </a:p>
        </p:txBody>
      </p:sp>
      <p:sp>
        <p:nvSpPr>
          <p:cNvPr id="6" name="Tijdelijke aanduiding voor inhoud 2"/>
          <p:cNvSpPr txBox="1">
            <a:spLocks noGrp="1"/>
          </p:cNvSpPr>
          <p:nvPr>
            <p:ph idx="4294967295"/>
          </p:nvPr>
        </p:nvSpPr>
        <p:spPr>
          <a:xfrm>
            <a:off x="493145" y="1798624"/>
            <a:ext cx="10477570" cy="4273576"/>
          </a:xfrm>
        </p:spPr>
        <p:txBody>
          <a:bodyPr>
            <a:normAutofit/>
          </a:bodyPr>
          <a:lstStyle>
            <a:lvl1pPr marL="0" indent="0">
              <a:buNone/>
              <a:defRPr sz="1800">
                <a:latin typeface="Verdana" pitchFamily="34"/>
                <a:ea typeface="Verdana" pitchFamily="34"/>
                <a:cs typeface="Verdana" pitchFamily="34"/>
              </a:defRPr>
            </a:lvl1pPr>
            <a:lvl2pPr marL="179386" indent="-179386">
              <a:buFont typeface="Arial" pitchFamily="34"/>
              <a:buChar char="•"/>
              <a:defRPr sz="1800">
                <a:latin typeface="Verdana" pitchFamily="34"/>
                <a:ea typeface="Verdana" pitchFamily="34"/>
                <a:cs typeface="Verdana" pitchFamily="34"/>
              </a:defRPr>
            </a:lvl2pPr>
            <a:lvl3pPr marL="395999" indent="-251999">
              <a:buSzPts val="1800"/>
              <a:buBlip>
                <a:blip r:embed="rId3"/>
              </a:buBlip>
              <a:defRPr>
                <a:latin typeface="Verdana" pitchFamily="34"/>
                <a:ea typeface="Verdana" pitchFamily="34"/>
                <a:cs typeface="Verdana" pitchFamily="34"/>
              </a:defRPr>
            </a:lvl3pPr>
            <a:lvl4pPr marL="539752" indent="-143999">
              <a:buSzPts val="1800"/>
              <a:buBlip>
                <a:blip r:embed="rId4"/>
              </a:buBlip>
              <a:defRPr>
                <a:latin typeface="Verdana" pitchFamily="34"/>
                <a:ea typeface="Verdana" pitchFamily="34"/>
                <a:cs typeface="Verdana" pitchFamily="34"/>
              </a:defRPr>
            </a:lvl4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shpTitel"/>
          <p:cNvSpPr txBox="1">
            <a:spLocks noGrp="1"/>
          </p:cNvSpPr>
          <p:nvPr>
            <p:ph type="dt" sz="half" idx="7"/>
          </p:nvPr>
        </p:nvSpPr>
        <p:spPr>
          <a:xfrm>
            <a:off x="6189665" y="6542083"/>
            <a:ext cx="5578470" cy="315916"/>
          </a:xfrm>
        </p:spPr>
        <p:txBody>
          <a:bodyPr tIns="45720"/>
          <a:lstStyle>
            <a:lvl1pPr hangingPunct="0">
              <a:defRPr sz="1000">
                <a:solidFill>
                  <a:srgbClr val="FFFFFF"/>
                </a:solidFill>
                <a:latin typeface="Verdana" pitchFamily="34"/>
                <a:ea typeface="Verdana"/>
                <a:cs typeface="Arial" pitchFamily="34"/>
              </a:defRPr>
            </a:lvl1pPr>
          </a:lstStyle>
          <a:p>
            <a:pPr lvl="0"/>
            <a:endParaRPr lang="nl-NL"/>
          </a:p>
        </p:txBody>
      </p:sp>
      <p:sp>
        <p:nvSpPr>
          <p:cNvPr id="8" name="shpKleurvlakBoven"/>
          <p:cNvSpPr txBox="1">
            <a:spLocks noGrp="1"/>
          </p:cNvSpPr>
          <p:nvPr>
            <p:ph type="ftr" sz="quarter" idx="9"/>
          </p:nvPr>
        </p:nvSpPr>
        <p:spPr>
          <a:xfrm>
            <a:off x="6192838" y="6362696"/>
            <a:ext cx="5578470" cy="284158"/>
          </a:xfrm>
        </p:spPr>
        <p:txBody>
          <a:bodyPr anchor="t"/>
          <a:lstStyle>
            <a:lvl1pPr hangingPunct="0">
              <a:defRPr sz="1000">
                <a:solidFill>
                  <a:srgbClr val="FFFFFF"/>
                </a:solidFill>
                <a:latin typeface="Verdana" pitchFamily="34"/>
                <a:ea typeface="Verdana"/>
                <a:cs typeface="Arial" pitchFamily="34"/>
              </a:defRPr>
            </a:lvl1pPr>
          </a:lstStyle>
          <a:p>
            <a:pPr lvl="0"/>
            <a:r>
              <a:rPr lang="nl-NL"/>
              <a:t>Strategiesessie Corona middellange termijn</a:t>
            </a:r>
          </a:p>
        </p:txBody>
      </p:sp>
      <p:sp>
        <p:nvSpPr>
          <p:cNvPr id="9" name="shpBeeldmerk"/>
          <p:cNvSpPr txBox="1">
            <a:spLocks noGrp="1"/>
          </p:cNvSpPr>
          <p:nvPr>
            <p:ph type="sldNum" sz="quarter" idx="8"/>
          </p:nvPr>
        </p:nvSpPr>
        <p:spPr>
          <a:xfrm>
            <a:off x="515941" y="6362696"/>
            <a:ext cx="950911" cy="363538"/>
          </a:xfrm>
        </p:spPr>
        <p:txBody>
          <a:bodyPr rIns="91440" anchor="t"/>
          <a:lstStyle>
            <a:lvl1pPr>
              <a:defRPr>
                <a:solidFill>
                  <a:srgbClr val="FFFFFF"/>
                </a:solidFill>
              </a:defRPr>
            </a:lvl1pPr>
          </a:lstStyle>
          <a:p>
            <a:pPr lvl="0"/>
            <a:fld id="{07CA9EC3-9B88-4D17-981E-3B8E9E292C53}" type="slidenum">
              <a:t>‹nr.›</a:t>
            </a:fld>
            <a:endParaRPr lang="nl-NL"/>
          </a:p>
        </p:txBody>
      </p:sp>
    </p:spTree>
    <p:extLst>
      <p:ext uri="{BB962C8B-B14F-4D97-AF65-F5344CB8AC3E}">
        <p14:creationId xmlns:p14="http://schemas.microsoft.com/office/powerpoint/2010/main" val="789702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4878308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ntentslide | drie kolomme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1038" y="1844675"/>
            <a:ext cx="10863262" cy="4376738"/>
          </a:xfrm>
        </p:spPr>
        <p:txBody>
          <a:bodyPr numCol="3" spcCol="216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81038" y="1030159"/>
            <a:ext cx="9007475" cy="814516"/>
          </a:xfrm>
        </p:spPr>
        <p:txBody>
          <a:bodyPr anchor="t" anchorCtr="0">
            <a:noAutofit/>
          </a:bodyPr>
          <a:lstStyle>
            <a:lvl1pPr>
              <a:lnSpc>
                <a:spcPct val="80000"/>
              </a:lnSpc>
              <a:defRPr/>
            </a:lvl1pPr>
          </a:lstStyle>
          <a:p>
            <a:r>
              <a:rPr lang="nl-NL" dirty="0"/>
              <a:t>Klikken om de titelstijl te bewerken</a:t>
            </a:r>
          </a:p>
        </p:txBody>
      </p:sp>
      <p:sp>
        <p:nvSpPr>
          <p:cNvPr id="13" name="Tijdelijke aanduiding voor datum 12"/>
          <p:cNvSpPr>
            <a:spLocks noGrp="1"/>
          </p:cNvSpPr>
          <p:nvPr>
            <p:ph type="dt" sz="half" idx="10"/>
          </p:nvPr>
        </p:nvSpPr>
        <p:spPr>
          <a:xfrm>
            <a:off x="681038" y="6221413"/>
            <a:ext cx="1701262" cy="636587"/>
          </a:xfrm>
          <a:prstGeom prst="rect">
            <a:avLst/>
          </a:prstGeom>
        </p:spPr>
        <p:txBody>
          <a:bodyPr/>
          <a:lstStyle/>
          <a:p>
            <a:r>
              <a:rPr lang="nl-NL" dirty="0"/>
              <a:t>Vrijdag 13 december 2019</a:t>
            </a:r>
          </a:p>
        </p:txBody>
      </p:sp>
      <p:sp>
        <p:nvSpPr>
          <p:cNvPr id="14" name="Tijdelijke aanduiding voor voettekst 13"/>
          <p:cNvSpPr>
            <a:spLocks noGrp="1"/>
          </p:cNvSpPr>
          <p:nvPr>
            <p:ph type="ftr" sz="quarter" idx="11"/>
          </p:nvPr>
        </p:nvSpPr>
        <p:spPr>
          <a:xfrm>
            <a:off x="2536825" y="6221413"/>
            <a:ext cx="3559174" cy="636274"/>
          </a:xfrm>
          <a:prstGeom prst="rect">
            <a:avLst/>
          </a:prstGeom>
        </p:spPr>
        <p:txBody>
          <a:bodyPr/>
          <a:lstStyle/>
          <a:p>
            <a:r>
              <a:rPr lang="nl-NL" dirty="0"/>
              <a:t>Type hier de voettekst</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647809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731543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24551153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3717875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446962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4204171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4039558534"/>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940345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227274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111354"/>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6237529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ntentslide - Beeld rech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0400" y="1844676"/>
            <a:ext cx="5296538" cy="4376738"/>
          </a:xfrm>
        </p:spPr>
        <p:txBody>
          <a:bodyPr numCol="1" spcCol="468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81038" y="1026287"/>
            <a:ext cx="5295900" cy="818388"/>
          </a:xfrm>
        </p:spPr>
        <p:txBody>
          <a:bodyPr anchor="t" anchorCtr="0">
            <a:noAutofit/>
          </a:bodyPr>
          <a:lstStyle>
            <a:lvl1pPr>
              <a:lnSpc>
                <a:spcPct val="80000"/>
              </a:lnSpc>
              <a:defRPr/>
            </a:lvl1pPr>
          </a:lstStyle>
          <a:p>
            <a:r>
              <a:rPr lang="nl-NL" dirty="0"/>
              <a:t>Klikken om de titelstijl van het model te bewerken</a:t>
            </a:r>
          </a:p>
        </p:txBody>
      </p:sp>
      <p:sp>
        <p:nvSpPr>
          <p:cNvPr id="13" name="Tijdelijke aanduiding voor datum 12"/>
          <p:cNvSpPr>
            <a:spLocks noGrp="1"/>
          </p:cNvSpPr>
          <p:nvPr>
            <p:ph type="dt" sz="half" idx="10"/>
          </p:nvPr>
        </p:nvSpPr>
        <p:spPr>
          <a:xfrm>
            <a:off x="672000" y="6221726"/>
            <a:ext cx="1710300" cy="636274"/>
          </a:xfrm>
          <a:prstGeom prst="rect">
            <a:avLst/>
          </a:prstGeom>
        </p:spPr>
        <p:txBody>
          <a:bodyPr/>
          <a:lstStyle/>
          <a:p>
            <a:r>
              <a:rPr lang="nl-NL"/>
              <a:t>Vrijdag 13 december 2019</a:t>
            </a:r>
            <a:endParaRPr lang="nl-NL" dirty="0"/>
          </a:p>
        </p:txBody>
      </p:sp>
      <p:sp>
        <p:nvSpPr>
          <p:cNvPr id="14" name="Tijdelijke aanduiding voor voettekst 13"/>
          <p:cNvSpPr>
            <a:spLocks noGrp="1"/>
          </p:cNvSpPr>
          <p:nvPr>
            <p:ph type="ftr" sz="quarter" idx="11"/>
          </p:nvPr>
        </p:nvSpPr>
        <p:spPr>
          <a:xfrm>
            <a:off x="2536824" y="6221413"/>
            <a:ext cx="3559175" cy="636274"/>
          </a:xfrm>
          <a:prstGeom prst="rect">
            <a:avLst/>
          </a:prstGeom>
        </p:spPr>
        <p:txBody>
          <a:bodyPr/>
          <a:lstStyle/>
          <a:p>
            <a:r>
              <a:rPr lang="nl-NL" dirty="0"/>
              <a:t>Type hier de voettekst</a:t>
            </a:r>
          </a:p>
        </p:txBody>
      </p:sp>
      <p:sp>
        <p:nvSpPr>
          <p:cNvPr id="15" name="Tijdelijke aanduiding voor dianummer 14"/>
          <p:cNvSpPr>
            <a:spLocks noGrp="1"/>
          </p:cNvSpPr>
          <p:nvPr>
            <p:ph type="sldNum" sz="quarter" idx="12"/>
          </p:nvPr>
        </p:nvSpPr>
        <p:spPr>
          <a:xfrm>
            <a:off x="10800000" y="6221413"/>
            <a:ext cx="720000" cy="636587"/>
          </a:xfrm>
          <a:prstGeom prst="rect">
            <a:avLst/>
          </a:prstGeom>
        </p:spPr>
        <p:txBody>
          <a:bodyPr lIns="0" rIns="0"/>
          <a:lstStyle/>
          <a:p>
            <a:fld id="{10A0A6AF-03C5-477E-939A-E28F7E7F05EA}" type="slidenum">
              <a:rPr lang="nl-NL" smtClean="0"/>
              <a:pPr/>
              <a:t>‹nr.›</a:t>
            </a:fld>
            <a:endParaRPr lang="nl-NL" dirty="0"/>
          </a:p>
        </p:txBody>
      </p:sp>
      <p:sp>
        <p:nvSpPr>
          <p:cNvPr id="5" name="Tijdelijke aanduiding voor afbeelding 4">
            <a:extLst>
              <a:ext uri="{FF2B5EF4-FFF2-40B4-BE49-F238E27FC236}">
                <a16:creationId xmlns:a16="http://schemas.microsoft.com/office/drawing/2014/main" id="{7133B4D2-AD46-9248-8789-A8B9AC90B393}"/>
              </a:ext>
            </a:extLst>
          </p:cNvPr>
          <p:cNvSpPr>
            <a:spLocks noGrp="1"/>
          </p:cNvSpPr>
          <p:nvPr>
            <p:ph type="pic" sz="quarter" idx="13"/>
          </p:nvPr>
        </p:nvSpPr>
        <p:spPr>
          <a:xfrm>
            <a:off x="6243638" y="1026287"/>
            <a:ext cx="5300662" cy="5195126"/>
          </a:xfrm>
          <a:solidFill>
            <a:schemeClr val="bg1">
              <a:lumMod val="95000"/>
            </a:schemeClr>
          </a:solidFill>
        </p:spPr>
        <p:txBody>
          <a:bodyPr anchor="ctr"/>
          <a:lstStyle>
            <a:lvl1pPr marL="0" indent="0" algn="ctr">
              <a:buNone/>
              <a:defRPr/>
            </a:lvl1pPr>
          </a:lstStyle>
          <a:p>
            <a:endParaRPr lang="nl-NL"/>
          </a:p>
        </p:txBody>
      </p:sp>
    </p:spTree>
    <p:extLst>
      <p:ext uri="{BB962C8B-B14F-4D97-AF65-F5344CB8AC3E}">
        <p14:creationId xmlns:p14="http://schemas.microsoft.com/office/powerpoint/2010/main" val="74783648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9071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484215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59498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66977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64316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83135546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7077086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21421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6757814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34758589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8.pn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5.sv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sv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theme" Target="../theme/theme5.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image" Target="../media/image9.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41" Type="http://schemas.openxmlformats.org/officeDocument/2006/relationships/image" Target="../media/image2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theme" Target="../theme/theme6.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8" Type="http://schemas.openxmlformats.org/officeDocument/2006/relationships/slideLayout" Target="../slideLayouts/slideLayout86.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id / Stramien" hidden="1">
            <a:extLst>
              <a:ext uri="{FF2B5EF4-FFF2-40B4-BE49-F238E27FC236}">
                <a16:creationId xmlns:a16="http://schemas.microsoft.com/office/drawing/2014/main" id="{932CD147-7474-A346-B4C0-568FA9ABC3B9}"/>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t="24284"/>
          <a:stretch/>
        </p:blipFill>
        <p:spPr>
          <a:xfrm>
            <a:off x="23981" y="1665288"/>
            <a:ext cx="12182479" cy="5192398"/>
          </a:xfrm>
          <a:prstGeom prst="rect">
            <a:avLst/>
          </a:prstGeom>
        </p:spPr>
      </p:pic>
      <p:sp>
        <p:nvSpPr>
          <p:cNvPr id="2" name="Tijdelijke aanduiding voor titel 1"/>
          <p:cNvSpPr>
            <a:spLocks noGrp="1"/>
          </p:cNvSpPr>
          <p:nvPr>
            <p:ph type="title"/>
          </p:nvPr>
        </p:nvSpPr>
        <p:spPr>
          <a:xfrm>
            <a:off x="681038" y="1682643"/>
            <a:ext cx="9599613" cy="621244"/>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81038" y="2304199"/>
            <a:ext cx="9599613" cy="3917213"/>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p:txBody>
      </p:sp>
      <p:sp>
        <p:nvSpPr>
          <p:cNvPr id="11" name="Tijdelijke aanduiding voor datum 3"/>
          <p:cNvSpPr>
            <a:spLocks noGrp="1"/>
          </p:cNvSpPr>
          <p:nvPr>
            <p:ph type="dt" sz="half" idx="2"/>
          </p:nvPr>
        </p:nvSpPr>
        <p:spPr>
          <a:xfrm>
            <a:off x="681038" y="6236441"/>
            <a:ext cx="1574624" cy="621559"/>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Vrijdag 13 december 2019</a:t>
            </a:r>
            <a:endParaRPr lang="nl-NL" dirty="0"/>
          </a:p>
        </p:txBody>
      </p:sp>
      <p:sp>
        <p:nvSpPr>
          <p:cNvPr id="14" name="Tijdelijke aanduiding voor voettekst 4"/>
          <p:cNvSpPr>
            <a:spLocks noGrp="1"/>
          </p:cNvSpPr>
          <p:nvPr>
            <p:ph type="ftr" sz="quarter" idx="3"/>
          </p:nvPr>
        </p:nvSpPr>
        <p:spPr>
          <a:xfrm>
            <a:off x="3462338" y="6236128"/>
            <a:ext cx="3576000" cy="621559"/>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Type hier de voettekst</a:t>
            </a:r>
            <a:endParaRPr lang="nl-NL" dirty="0"/>
          </a:p>
        </p:txBody>
      </p:sp>
      <p:sp>
        <p:nvSpPr>
          <p:cNvPr id="15" name="Tijdelijke aanduiding voor dianummer 5"/>
          <p:cNvSpPr>
            <a:spLocks noGrp="1"/>
          </p:cNvSpPr>
          <p:nvPr>
            <p:ph type="sldNum" sz="quarter" idx="4"/>
          </p:nvPr>
        </p:nvSpPr>
        <p:spPr>
          <a:xfrm>
            <a:off x="10824300" y="6221413"/>
            <a:ext cx="720000" cy="636587"/>
          </a:xfrm>
          <a:prstGeom prst="rect">
            <a:avLst/>
          </a:prstGeom>
        </p:spPr>
        <p:txBody>
          <a:bodyPr vert="horz" lIns="0" tIns="0" rIns="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586633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4" r:id="rId3"/>
    <p:sldLayoutId id="2147483870" r:id="rId4"/>
    <p:sldLayoutId id="2147483871" r:id="rId5"/>
  </p:sldLayoutIdLst>
  <p:hf hdr="0"/>
  <p:txStyles>
    <p:titleStyle>
      <a:lvl1pPr algn="l" defTabSz="914400" rtl="0" eaLnBrk="1" latinLnBrk="0" hangingPunct="1">
        <a:lnSpc>
          <a:spcPct val="90000"/>
        </a:lnSpc>
        <a:spcBef>
          <a:spcPct val="0"/>
        </a:spcBef>
        <a:buNone/>
        <a:defRPr sz="3600" b="1" i="0" kern="1200" baseline="0">
          <a:solidFill>
            <a:schemeClr val="tx1"/>
          </a:solidFill>
          <a:latin typeface="Calibri"/>
          <a:ea typeface="+mj-ea"/>
          <a:cs typeface="Calibri"/>
        </a:defRPr>
      </a:lvl1pPr>
    </p:titleStyle>
    <p:bodyStyle>
      <a:lvl1pPr marL="316800" indent="-316800" algn="l" defTabSz="914400" rtl="0" eaLnBrk="1" latinLnBrk="0" hangingPunct="1">
        <a:lnSpc>
          <a:spcPct val="100000"/>
        </a:lnSpc>
        <a:spcBef>
          <a:spcPts val="1200"/>
        </a:spcBef>
        <a:buClr>
          <a:schemeClr val="tx1"/>
        </a:buClr>
        <a:buSzPct val="80000"/>
        <a:buFont typeface=".AppleSystemUIFont" charset="-120"/>
        <a:buChar char="•"/>
        <a:defRPr sz="20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chemeClr val="tx1"/>
        </a:buClr>
        <a:buFont typeface=".AppleSystemUIFont" charset="-120"/>
        <a:buChar char="•"/>
        <a:defRPr sz="18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chemeClr val="tx1"/>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chemeClr val="tx1"/>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chemeClr val="tx1"/>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chemeClr val="tx1"/>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72000" indent="0" algn="l" defTabSz="914400" rtl="0" eaLnBrk="1" latinLnBrk="0" hangingPunct="1">
        <a:lnSpc>
          <a:spcPct val="100000"/>
        </a:lnSpc>
        <a:spcBef>
          <a:spcPts val="600"/>
        </a:spcBef>
        <a:buClr>
          <a:schemeClr val="tx2"/>
        </a:buClr>
        <a:buFont typeface="Verdana" panose="020B0604030504040204" pitchFamily="34" charset="0"/>
        <a:buNone/>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72">
          <p15:clr>
            <a:srgbClr val="5ACBF0"/>
          </p15:clr>
        </p15:guide>
        <p15:guide id="8" orient="horz" pos="3919">
          <p15:clr>
            <a:srgbClr val="5ACBF0"/>
          </p15:clr>
        </p15:guide>
        <p15:guide id="9" pos="3933">
          <p15:clr>
            <a:srgbClr val="F26B43"/>
          </p15:clr>
        </p15:guide>
        <p15:guide id="11" pos="840">
          <p15:clr>
            <a:srgbClr val="F26B43"/>
          </p15:clr>
        </p15:guide>
        <p15:guide id="12" pos="4351">
          <p15:clr>
            <a:srgbClr val="F26B43"/>
          </p15:clr>
        </p15:guide>
        <p15:guide id="13" pos="3765">
          <p15:clr>
            <a:srgbClr val="F26B43"/>
          </p15:clr>
        </p15:guide>
        <p15:guide id="16" pos="429">
          <p15:clr>
            <a:srgbClr val="5ACBF0"/>
          </p15:clr>
        </p15:guide>
        <p15:guide id="17" orient="horz" pos="1052">
          <p15:clr>
            <a:srgbClr val="5ACBF0"/>
          </p15:clr>
        </p15:guide>
        <p15:guide id="19" orient="horz" pos="2160">
          <p15:clr>
            <a:srgbClr val="5ACBF0"/>
          </p15:clr>
        </p15:guide>
        <p15:guide id="20" pos="1008">
          <p15:clr>
            <a:srgbClr val="F26B43"/>
          </p15:clr>
        </p15:guide>
        <p15:guide id="21" pos="1423">
          <p15:clr>
            <a:srgbClr val="F26B43"/>
          </p15:clr>
        </p15:guide>
        <p15:guide id="22" pos="1598">
          <p15:clr>
            <a:srgbClr val="F26B43"/>
          </p15:clr>
        </p15:guide>
        <p15:guide id="23" pos="2009">
          <p15:clr>
            <a:srgbClr val="F26B43"/>
          </p15:clr>
        </p15:guide>
        <p15:guide id="24" pos="2181">
          <p15:clr>
            <a:srgbClr val="F26B43"/>
          </p15:clr>
        </p15:guide>
        <p15:guide id="25" pos="2592">
          <p15:clr>
            <a:srgbClr val="F26B43"/>
          </p15:clr>
        </p15:guide>
        <p15:guide id="26" pos="2767">
          <p15:clr>
            <a:srgbClr val="F26B43"/>
          </p15:clr>
        </p15:guide>
        <p15:guide id="27" pos="3178">
          <p15:clr>
            <a:srgbClr val="F26B43"/>
          </p15:clr>
        </p15:guide>
        <p15:guide id="28" pos="3346">
          <p15:clr>
            <a:srgbClr val="F26B43"/>
          </p15:clr>
        </p15:guide>
        <p15:guide id="29" pos="4519">
          <p15:clr>
            <a:srgbClr val="F26B43"/>
          </p15:clr>
        </p15:guide>
        <p15:guide id="30" pos="4937">
          <p15:clr>
            <a:srgbClr val="F26B43"/>
          </p15:clr>
        </p15:guide>
        <p15:guide id="31" pos="5110">
          <p15:clr>
            <a:srgbClr val="F26B43"/>
          </p15:clr>
        </p15:guide>
        <p15:guide id="32" pos="5520">
          <p15:clr>
            <a:srgbClr val="F26B43"/>
          </p15:clr>
        </p15:guide>
        <p15:guide id="33" pos="5688">
          <p15:clr>
            <a:srgbClr val="F26B43"/>
          </p15:clr>
        </p15:guide>
        <p15:guide id="34" pos="6103">
          <p15:clr>
            <a:srgbClr val="F26B43"/>
          </p15:clr>
        </p15:guide>
        <p15:guide id="35" pos="6274">
          <p15:clr>
            <a:srgbClr val="F26B43"/>
          </p15:clr>
        </p15:guide>
        <p15:guide id="36" pos="6689">
          <p15:clr>
            <a:srgbClr val="F26B43"/>
          </p15:clr>
        </p15:guide>
        <p15:guide id="37" pos="6857">
          <p15:clr>
            <a:srgbClr val="F26B43"/>
          </p15:clr>
        </p15:guide>
        <p15:guide id="38" pos="384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id / Stramien" hidden="1">
            <a:extLst>
              <a:ext uri="{FF2B5EF4-FFF2-40B4-BE49-F238E27FC236}">
                <a16:creationId xmlns:a16="http://schemas.microsoft.com/office/drawing/2014/main" id="{343A4401-27B2-E746-A0A2-0ECF55F9142F}"/>
              </a:ext>
            </a:extLst>
          </p:cNvPr>
          <p:cNvPicPr>
            <a:picLocks noChangeAspect="1"/>
          </p:cNvPicPr>
          <p:nvPr userDrawn="1"/>
        </p:nvPicPr>
        <p:blipFill rotWithShape="1">
          <a:blip r:embed="rId17">
            <a:alphaModFix/>
            <a:extLst>
              <a:ext uri="{28A0092B-C50C-407E-A947-70E740481C1C}">
                <a14:useLocalDpi xmlns:a14="http://schemas.microsoft.com/office/drawing/2010/main" val="0"/>
              </a:ext>
            </a:extLst>
          </a:blip>
          <a:srcRect t="14815"/>
          <a:stretch/>
        </p:blipFill>
        <p:spPr>
          <a:xfrm>
            <a:off x="-1" y="1016000"/>
            <a:ext cx="12182479" cy="5841686"/>
          </a:xfrm>
          <a:prstGeom prst="rect">
            <a:avLst/>
          </a:prstGeom>
        </p:spPr>
      </p:pic>
      <p:sp>
        <p:nvSpPr>
          <p:cNvPr id="2" name="Tijdelijke aanduiding voor titel 1"/>
          <p:cNvSpPr>
            <a:spLocks noGrp="1"/>
          </p:cNvSpPr>
          <p:nvPr>
            <p:ph type="title"/>
          </p:nvPr>
        </p:nvSpPr>
        <p:spPr>
          <a:xfrm>
            <a:off x="681038" y="1015999"/>
            <a:ext cx="9007475" cy="828675"/>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81038" y="1851335"/>
            <a:ext cx="9007475" cy="3917213"/>
          </a:xfrm>
          <a:prstGeom prst="rect">
            <a:avLst/>
          </a:prstGeom>
        </p:spPr>
        <p:txBody>
          <a:bodyPr vert="horz" lIns="0" tIns="18000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p:txBody>
      </p:sp>
      <p:sp>
        <p:nvSpPr>
          <p:cNvPr id="11" name="Tijdelijke aanduiding voor datum 3"/>
          <p:cNvSpPr>
            <a:spLocks noGrp="1"/>
          </p:cNvSpPr>
          <p:nvPr>
            <p:ph type="dt" sz="half" idx="2"/>
          </p:nvPr>
        </p:nvSpPr>
        <p:spPr>
          <a:xfrm>
            <a:off x="681038" y="6236441"/>
            <a:ext cx="1574624" cy="621559"/>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Vrijdag 13 december 2019</a:t>
            </a:r>
            <a:endParaRPr lang="nl-NL" dirty="0"/>
          </a:p>
        </p:txBody>
      </p:sp>
      <p:sp>
        <p:nvSpPr>
          <p:cNvPr id="14" name="Tijdelijke aanduiding voor voettekst 4"/>
          <p:cNvSpPr>
            <a:spLocks noGrp="1"/>
          </p:cNvSpPr>
          <p:nvPr>
            <p:ph type="ftr" sz="quarter" idx="3"/>
          </p:nvPr>
        </p:nvSpPr>
        <p:spPr>
          <a:xfrm>
            <a:off x="3462338" y="6236128"/>
            <a:ext cx="3576000" cy="621559"/>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Type hier de voettekst</a:t>
            </a:r>
            <a:endParaRPr lang="nl-NL" dirty="0"/>
          </a:p>
        </p:txBody>
      </p:sp>
      <p:sp>
        <p:nvSpPr>
          <p:cNvPr id="15" name="Tijdelijke aanduiding voor dianummer 5"/>
          <p:cNvSpPr>
            <a:spLocks noGrp="1"/>
          </p:cNvSpPr>
          <p:nvPr>
            <p:ph type="sldNum" sz="quarter" idx="4"/>
          </p:nvPr>
        </p:nvSpPr>
        <p:spPr>
          <a:xfrm>
            <a:off x="10824300" y="6221413"/>
            <a:ext cx="720000" cy="636587"/>
          </a:xfrm>
          <a:prstGeom prst="rect">
            <a:avLst/>
          </a:prstGeom>
        </p:spPr>
        <p:txBody>
          <a:bodyPr vert="horz" lIns="0" tIns="0" rIns="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pic>
        <p:nvPicPr>
          <p:cNvPr id="8" name="RO logo Positief">
            <a:extLst>
              <a:ext uri="{FF2B5EF4-FFF2-40B4-BE49-F238E27FC236}">
                <a16:creationId xmlns:a16="http://schemas.microsoft.com/office/drawing/2014/main" id="{0E8436DB-995F-9148-A3B1-6E76886B2D6B}"/>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8" r:id="rId1"/>
    <p:sldLayoutId id="2147483833" r:id="rId2"/>
    <p:sldLayoutId id="2147483859" r:id="rId3"/>
    <p:sldLayoutId id="2147483857" r:id="rId4"/>
    <p:sldLayoutId id="2147483860" r:id="rId5"/>
    <p:sldLayoutId id="2147483863" r:id="rId6"/>
    <p:sldLayoutId id="2147483862" r:id="rId7"/>
    <p:sldLayoutId id="2147483837" r:id="rId8"/>
    <p:sldLayoutId id="2147483838" r:id="rId9"/>
    <p:sldLayoutId id="2147483864" r:id="rId10"/>
    <p:sldLayoutId id="2147483865" r:id="rId11"/>
    <p:sldLayoutId id="2147483848" r:id="rId12"/>
    <p:sldLayoutId id="2147483866" r:id="rId13"/>
    <p:sldLayoutId id="2147483872" r:id="rId14"/>
    <p:sldLayoutId id="2147483873" r:id="rId15"/>
  </p:sldLayoutIdLst>
  <p:hf hdr="0"/>
  <p:txStyles>
    <p:titleStyle>
      <a:lvl1pPr algn="l" defTabSz="914400" rtl="0" eaLnBrk="1" latinLnBrk="0" hangingPunct="1">
        <a:lnSpc>
          <a:spcPct val="80000"/>
        </a:lnSpc>
        <a:spcBef>
          <a:spcPct val="0"/>
        </a:spcBef>
        <a:buNone/>
        <a:defRPr sz="3600" b="1" i="0" kern="1200" baseline="0">
          <a:solidFill>
            <a:schemeClr val="tx1"/>
          </a:solidFill>
          <a:latin typeface="Calibri"/>
          <a:ea typeface="+mj-ea"/>
          <a:cs typeface="Calibri"/>
        </a:defRPr>
      </a:lvl1pPr>
    </p:titleStyle>
    <p:bodyStyle>
      <a:lvl1pPr marL="316800" indent="-316800" algn="l" defTabSz="914400" rtl="0" eaLnBrk="1" latinLnBrk="0" hangingPunct="1">
        <a:lnSpc>
          <a:spcPct val="100000"/>
        </a:lnSpc>
        <a:spcBef>
          <a:spcPts val="1200"/>
        </a:spcBef>
        <a:buClr>
          <a:schemeClr val="tx1"/>
        </a:buClr>
        <a:buSzPct val="80000"/>
        <a:buFont typeface=".AppleSystemUIFont" charset="-120"/>
        <a:buChar char="•"/>
        <a:defRPr sz="20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chemeClr val="tx1"/>
        </a:buClr>
        <a:buFont typeface=".AppleSystemUIFont" charset="-120"/>
        <a:buChar char="•"/>
        <a:defRPr sz="18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chemeClr val="tx1"/>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chemeClr val="tx1"/>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chemeClr val="tx1"/>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chemeClr val="tx1"/>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72000" indent="0" algn="l" defTabSz="914400" rtl="0" eaLnBrk="1" latinLnBrk="0" hangingPunct="1">
        <a:lnSpc>
          <a:spcPct val="100000"/>
        </a:lnSpc>
        <a:spcBef>
          <a:spcPts val="600"/>
        </a:spcBef>
        <a:buClr>
          <a:schemeClr val="tx2"/>
        </a:buClr>
        <a:buFont typeface="Verdana" panose="020B0604030504040204" pitchFamily="34" charset="0"/>
        <a:buNone/>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72" userDrawn="1">
          <p15:clr>
            <a:srgbClr val="5ACBF0"/>
          </p15:clr>
        </p15:guide>
        <p15:guide id="8" orient="horz" pos="3919" userDrawn="1">
          <p15:clr>
            <a:srgbClr val="5ACBF0"/>
          </p15:clr>
        </p15:guide>
        <p15:guide id="9" pos="3933" userDrawn="1">
          <p15:clr>
            <a:srgbClr val="F26B43"/>
          </p15:clr>
        </p15:guide>
        <p15:guide id="11" pos="840" userDrawn="1">
          <p15:clr>
            <a:srgbClr val="F26B43"/>
          </p15:clr>
        </p15:guide>
        <p15:guide id="12" pos="4351" userDrawn="1">
          <p15:clr>
            <a:srgbClr val="F26B43"/>
          </p15:clr>
        </p15:guide>
        <p15:guide id="13" pos="3765" userDrawn="1">
          <p15:clr>
            <a:srgbClr val="F26B43"/>
          </p15:clr>
        </p15:guide>
        <p15:guide id="16" pos="429" userDrawn="1">
          <p15:clr>
            <a:srgbClr val="5ACBF0"/>
          </p15:clr>
        </p15:guide>
        <p15:guide id="17" orient="horz" pos="640" userDrawn="1">
          <p15:clr>
            <a:srgbClr val="5ACBF0"/>
          </p15:clr>
        </p15:guide>
        <p15:guide id="19" orient="horz" pos="2160" userDrawn="1">
          <p15:clr>
            <a:srgbClr val="5ACBF0"/>
          </p15:clr>
        </p15:guide>
        <p15:guide id="20" pos="1008" userDrawn="1">
          <p15:clr>
            <a:srgbClr val="F26B43"/>
          </p15:clr>
        </p15:guide>
        <p15:guide id="21" pos="1423" userDrawn="1">
          <p15:clr>
            <a:srgbClr val="F26B43"/>
          </p15:clr>
        </p15:guide>
        <p15:guide id="22" pos="1598" userDrawn="1">
          <p15:clr>
            <a:srgbClr val="F26B43"/>
          </p15:clr>
        </p15:guide>
        <p15:guide id="23" pos="2009" userDrawn="1">
          <p15:clr>
            <a:srgbClr val="F26B43"/>
          </p15:clr>
        </p15:guide>
        <p15:guide id="24" pos="2181" userDrawn="1">
          <p15:clr>
            <a:srgbClr val="F26B43"/>
          </p15:clr>
        </p15:guide>
        <p15:guide id="25" pos="2592" userDrawn="1">
          <p15:clr>
            <a:srgbClr val="F26B43"/>
          </p15:clr>
        </p15:guide>
        <p15:guide id="26" pos="2767" userDrawn="1">
          <p15:clr>
            <a:srgbClr val="F26B43"/>
          </p15:clr>
        </p15:guide>
        <p15:guide id="27" pos="3178" userDrawn="1">
          <p15:clr>
            <a:srgbClr val="F26B43"/>
          </p15:clr>
        </p15:guide>
        <p15:guide id="28" pos="3346" userDrawn="1">
          <p15:clr>
            <a:srgbClr val="F26B43"/>
          </p15:clr>
        </p15:guide>
        <p15:guide id="29" pos="4519" userDrawn="1">
          <p15:clr>
            <a:srgbClr val="F26B43"/>
          </p15:clr>
        </p15:guide>
        <p15:guide id="30" pos="4937" userDrawn="1">
          <p15:clr>
            <a:srgbClr val="F26B43"/>
          </p15:clr>
        </p15:guide>
        <p15:guide id="31" pos="5110" userDrawn="1">
          <p15:clr>
            <a:srgbClr val="F26B43"/>
          </p15:clr>
        </p15:guide>
        <p15:guide id="32" pos="5520" userDrawn="1">
          <p15:clr>
            <a:srgbClr val="F26B43"/>
          </p15:clr>
        </p15:guide>
        <p15:guide id="33" pos="5688" userDrawn="1">
          <p15:clr>
            <a:srgbClr val="F26B43"/>
          </p15:clr>
        </p15:guide>
        <p15:guide id="34" pos="6103" userDrawn="1">
          <p15:clr>
            <a:srgbClr val="F26B43"/>
          </p15:clr>
        </p15:guide>
        <p15:guide id="35" pos="6274" userDrawn="1">
          <p15:clr>
            <a:srgbClr val="F26B43"/>
          </p15:clr>
        </p15:guide>
        <p15:guide id="36" pos="6689" userDrawn="1">
          <p15:clr>
            <a:srgbClr val="F26B43"/>
          </p15:clr>
        </p15:guide>
        <p15:guide id="37" pos="6857" userDrawn="1">
          <p15:clr>
            <a:srgbClr val="F26B43"/>
          </p15:clr>
        </p15:guide>
        <p15:guide id="38" pos="3848" userDrawn="1">
          <p15:clr>
            <a:srgbClr val="5ACBF0"/>
          </p15:clr>
        </p15:guide>
        <p15:guide id="39" orient="horz" pos="116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id / Stramien" hidden="1">
            <a:extLst>
              <a:ext uri="{FF2B5EF4-FFF2-40B4-BE49-F238E27FC236}">
                <a16:creationId xmlns:a16="http://schemas.microsoft.com/office/drawing/2014/main" id="{932CD147-7474-A346-B4C0-568FA9ABC3B9}"/>
              </a:ext>
            </a:extLst>
          </p:cNvPr>
          <p:cNvPicPr>
            <a:picLocks noChangeAspect="1"/>
          </p:cNvPicPr>
          <p:nvPr userDrawn="1"/>
        </p:nvPicPr>
        <p:blipFill rotWithShape="1">
          <a:blip r:embed="rId11">
            <a:alphaModFix/>
            <a:extLst>
              <a:ext uri="{28A0092B-C50C-407E-A947-70E740481C1C}">
                <a14:useLocalDpi xmlns:a14="http://schemas.microsoft.com/office/drawing/2010/main" val="0"/>
              </a:ext>
            </a:extLst>
          </a:blip>
          <a:srcRect t="24284"/>
          <a:stretch/>
        </p:blipFill>
        <p:spPr>
          <a:xfrm>
            <a:off x="23981" y="1665288"/>
            <a:ext cx="12182479" cy="5192398"/>
          </a:xfrm>
          <a:prstGeom prst="rect">
            <a:avLst/>
          </a:prstGeom>
        </p:spPr>
      </p:pic>
      <p:sp>
        <p:nvSpPr>
          <p:cNvPr id="2" name="Tijdelijke aanduiding voor titel 1"/>
          <p:cNvSpPr>
            <a:spLocks noGrp="1"/>
          </p:cNvSpPr>
          <p:nvPr>
            <p:ph type="title"/>
          </p:nvPr>
        </p:nvSpPr>
        <p:spPr>
          <a:xfrm>
            <a:off x="681038" y="1682643"/>
            <a:ext cx="9599613" cy="621244"/>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81038" y="2304199"/>
            <a:ext cx="9599613" cy="3917213"/>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p:txBody>
      </p:sp>
      <p:sp>
        <p:nvSpPr>
          <p:cNvPr id="11" name="Tijdelijke aanduiding voor datum 3"/>
          <p:cNvSpPr>
            <a:spLocks noGrp="1"/>
          </p:cNvSpPr>
          <p:nvPr>
            <p:ph type="dt" sz="half" idx="2"/>
          </p:nvPr>
        </p:nvSpPr>
        <p:spPr>
          <a:xfrm>
            <a:off x="681038" y="6236441"/>
            <a:ext cx="1574624" cy="621559"/>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Vrijdag 13 december 2019</a:t>
            </a:r>
            <a:endParaRPr lang="nl-NL" dirty="0"/>
          </a:p>
        </p:txBody>
      </p:sp>
      <p:sp>
        <p:nvSpPr>
          <p:cNvPr id="14" name="Tijdelijke aanduiding voor voettekst 4"/>
          <p:cNvSpPr>
            <a:spLocks noGrp="1"/>
          </p:cNvSpPr>
          <p:nvPr>
            <p:ph type="ftr" sz="quarter" idx="3"/>
          </p:nvPr>
        </p:nvSpPr>
        <p:spPr>
          <a:xfrm>
            <a:off x="2536825" y="6236128"/>
            <a:ext cx="4501513" cy="621559"/>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Type hier de voettekst</a:t>
            </a:r>
          </a:p>
        </p:txBody>
      </p:sp>
      <p:sp>
        <p:nvSpPr>
          <p:cNvPr id="15" name="Tijdelijke aanduiding voor dianummer 5"/>
          <p:cNvSpPr>
            <a:spLocks noGrp="1"/>
          </p:cNvSpPr>
          <p:nvPr>
            <p:ph type="sldNum" sz="quarter" idx="4"/>
          </p:nvPr>
        </p:nvSpPr>
        <p:spPr>
          <a:xfrm>
            <a:off x="10824300" y="6221413"/>
            <a:ext cx="720000" cy="636587"/>
          </a:xfrm>
          <a:prstGeom prst="rect">
            <a:avLst/>
          </a:prstGeom>
        </p:spPr>
        <p:txBody>
          <a:bodyPr vert="horz" lIns="0" tIns="0" rIns="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pic>
        <p:nvPicPr>
          <p:cNvPr id="8" name="RO logo Positief">
            <a:extLst>
              <a:ext uri="{FF2B5EF4-FFF2-40B4-BE49-F238E27FC236}">
                <a16:creationId xmlns:a16="http://schemas.microsoft.com/office/drawing/2014/main" id="{8D925017-E1F8-CF42-8D97-642E83693D64}"/>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9481" r="83731" b="1"/>
          <a:stretch/>
        </p:blipFill>
        <p:spPr>
          <a:xfrm>
            <a:off x="5869557" y="-315"/>
            <a:ext cx="485544" cy="951002"/>
          </a:xfrm>
          <a:prstGeom prst="rect">
            <a:avLst/>
          </a:prstGeom>
        </p:spPr>
      </p:pic>
    </p:spTree>
    <p:extLst>
      <p:ext uri="{BB962C8B-B14F-4D97-AF65-F5344CB8AC3E}">
        <p14:creationId xmlns:p14="http://schemas.microsoft.com/office/powerpoint/2010/main" val="3357846577"/>
      </p:ext>
    </p:extLst>
  </p:cSld>
  <p:clrMap bg1="lt1" tx1="dk1" bg2="lt2" tx2="dk2" accent1="accent1" accent2="accent2" accent3="accent3" accent4="accent4" accent5="accent5" accent6="accent6" hlink="hlink" folHlink="folHlink"/>
  <p:sldLayoutIdLst>
    <p:sldLayoutId id="2147483853" r:id="rId1"/>
    <p:sldLayoutId id="2147483888" r:id="rId2"/>
    <p:sldLayoutId id="2147483890" r:id="rId3"/>
    <p:sldLayoutId id="2147483875" r:id="rId4"/>
    <p:sldLayoutId id="2147483891" r:id="rId5"/>
    <p:sldLayoutId id="2147483889" r:id="rId6"/>
    <p:sldLayoutId id="2147483854" r:id="rId7"/>
    <p:sldLayoutId id="2147483855" r:id="rId8"/>
    <p:sldLayoutId id="2147483856" r:id="rId9"/>
  </p:sldLayoutIdLst>
  <p:hf hdr="0"/>
  <p:txStyles>
    <p:titleStyle>
      <a:lvl1pPr algn="l" defTabSz="914400" rtl="0" eaLnBrk="1" latinLnBrk="0" hangingPunct="1">
        <a:lnSpc>
          <a:spcPct val="90000"/>
        </a:lnSpc>
        <a:spcBef>
          <a:spcPct val="0"/>
        </a:spcBef>
        <a:buNone/>
        <a:defRPr sz="3600" b="1" i="0" kern="1200" baseline="0">
          <a:solidFill>
            <a:schemeClr val="tx1"/>
          </a:solidFill>
          <a:latin typeface="Calibri"/>
          <a:ea typeface="+mj-ea"/>
          <a:cs typeface="Calibri"/>
        </a:defRPr>
      </a:lvl1pPr>
    </p:titleStyle>
    <p:bodyStyle>
      <a:lvl1pPr marL="316800" indent="-316800" algn="l" defTabSz="914400" rtl="0" eaLnBrk="1" latinLnBrk="0" hangingPunct="1">
        <a:lnSpc>
          <a:spcPct val="100000"/>
        </a:lnSpc>
        <a:spcBef>
          <a:spcPts val="1200"/>
        </a:spcBef>
        <a:buClr>
          <a:schemeClr val="tx1"/>
        </a:buClr>
        <a:buSzPct val="80000"/>
        <a:buFont typeface=".AppleSystemUIFont" charset="-120"/>
        <a:buChar char="•"/>
        <a:defRPr sz="20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chemeClr val="tx1"/>
        </a:buClr>
        <a:buFont typeface=".AppleSystemUIFont" charset="-120"/>
        <a:buChar char="•"/>
        <a:defRPr sz="18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chemeClr val="tx1"/>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chemeClr val="tx1"/>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chemeClr val="tx1"/>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chemeClr val="tx1"/>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72000" indent="0" algn="l" defTabSz="914400" rtl="0" eaLnBrk="1" latinLnBrk="0" hangingPunct="1">
        <a:lnSpc>
          <a:spcPct val="100000"/>
        </a:lnSpc>
        <a:spcBef>
          <a:spcPts val="600"/>
        </a:spcBef>
        <a:buClr>
          <a:schemeClr val="tx2"/>
        </a:buClr>
        <a:buFont typeface="Verdana" panose="020B0604030504040204" pitchFamily="34" charset="0"/>
        <a:buNone/>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72">
          <p15:clr>
            <a:srgbClr val="5ACBF0"/>
          </p15:clr>
        </p15:guide>
        <p15:guide id="8" orient="horz" pos="3919">
          <p15:clr>
            <a:srgbClr val="5ACBF0"/>
          </p15:clr>
        </p15:guide>
        <p15:guide id="9" pos="3933">
          <p15:clr>
            <a:srgbClr val="F26B43"/>
          </p15:clr>
        </p15:guide>
        <p15:guide id="11" pos="840">
          <p15:clr>
            <a:srgbClr val="F26B43"/>
          </p15:clr>
        </p15:guide>
        <p15:guide id="12" pos="4351">
          <p15:clr>
            <a:srgbClr val="F26B43"/>
          </p15:clr>
        </p15:guide>
        <p15:guide id="13" pos="3765">
          <p15:clr>
            <a:srgbClr val="F26B43"/>
          </p15:clr>
        </p15:guide>
        <p15:guide id="16" pos="429">
          <p15:clr>
            <a:srgbClr val="5ACBF0"/>
          </p15:clr>
        </p15:guide>
        <p15:guide id="17" orient="horz" pos="1052">
          <p15:clr>
            <a:srgbClr val="5ACBF0"/>
          </p15:clr>
        </p15:guide>
        <p15:guide id="19" orient="horz" pos="2160">
          <p15:clr>
            <a:srgbClr val="5ACBF0"/>
          </p15:clr>
        </p15:guide>
        <p15:guide id="20" pos="1008">
          <p15:clr>
            <a:srgbClr val="F26B43"/>
          </p15:clr>
        </p15:guide>
        <p15:guide id="21" pos="1423">
          <p15:clr>
            <a:srgbClr val="F26B43"/>
          </p15:clr>
        </p15:guide>
        <p15:guide id="22" pos="1598">
          <p15:clr>
            <a:srgbClr val="F26B43"/>
          </p15:clr>
        </p15:guide>
        <p15:guide id="23" pos="2009">
          <p15:clr>
            <a:srgbClr val="F26B43"/>
          </p15:clr>
        </p15:guide>
        <p15:guide id="24" pos="2181">
          <p15:clr>
            <a:srgbClr val="F26B43"/>
          </p15:clr>
        </p15:guide>
        <p15:guide id="25" pos="2592">
          <p15:clr>
            <a:srgbClr val="F26B43"/>
          </p15:clr>
        </p15:guide>
        <p15:guide id="26" pos="2767">
          <p15:clr>
            <a:srgbClr val="F26B43"/>
          </p15:clr>
        </p15:guide>
        <p15:guide id="27" pos="3178">
          <p15:clr>
            <a:srgbClr val="F26B43"/>
          </p15:clr>
        </p15:guide>
        <p15:guide id="28" pos="3346">
          <p15:clr>
            <a:srgbClr val="F26B43"/>
          </p15:clr>
        </p15:guide>
        <p15:guide id="29" pos="4519">
          <p15:clr>
            <a:srgbClr val="F26B43"/>
          </p15:clr>
        </p15:guide>
        <p15:guide id="30" pos="4937">
          <p15:clr>
            <a:srgbClr val="F26B43"/>
          </p15:clr>
        </p15:guide>
        <p15:guide id="31" pos="5110">
          <p15:clr>
            <a:srgbClr val="F26B43"/>
          </p15:clr>
        </p15:guide>
        <p15:guide id="32" pos="5520">
          <p15:clr>
            <a:srgbClr val="F26B43"/>
          </p15:clr>
        </p15:guide>
        <p15:guide id="33" pos="5688">
          <p15:clr>
            <a:srgbClr val="F26B43"/>
          </p15:clr>
        </p15:guide>
        <p15:guide id="34" pos="6103">
          <p15:clr>
            <a:srgbClr val="F26B43"/>
          </p15:clr>
        </p15:guide>
        <p15:guide id="35" pos="6274">
          <p15:clr>
            <a:srgbClr val="F26B43"/>
          </p15:clr>
        </p15:guide>
        <p15:guide id="36" pos="6689">
          <p15:clr>
            <a:srgbClr val="F26B43"/>
          </p15:clr>
        </p15:guide>
        <p15:guide id="37" pos="6857">
          <p15:clr>
            <a:srgbClr val="F26B43"/>
          </p15:clr>
        </p15:guide>
        <p15:guide id="38" pos="38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87E935A-A1E5-7949-A85C-8AE9E5AF5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293FF05-8103-2D46-8A5F-702E8ADC7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3E2F36-60AC-754D-98C4-7BD26324E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23D78-03E2-964E-8067-8AC309314797}"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7D124997-BF8F-B546-A10F-FE0BC678F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B1D037D-EE5B-D34E-99FF-BA6904891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F64D9-26B7-5D4D-953F-725113A6B529}" type="slidenum">
              <a:rPr lang="nl-NL" smtClean="0"/>
              <a:t>‹nr.›</a:t>
            </a:fld>
            <a:endParaRPr lang="nl-NL"/>
          </a:p>
        </p:txBody>
      </p:sp>
    </p:spTree>
    <p:extLst>
      <p:ext uri="{BB962C8B-B14F-4D97-AF65-F5344CB8AC3E}">
        <p14:creationId xmlns:p14="http://schemas.microsoft.com/office/powerpoint/2010/main" val="258687494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634995" y="1052510"/>
            <a:ext cx="10923586" cy="947739"/>
          </a:xfrm>
          <a:prstGeom prst="rect">
            <a:avLst/>
          </a:prstGeom>
          <a:noFill/>
          <a:ln>
            <a:noFill/>
          </a:ln>
        </p:spPr>
        <p:txBody>
          <a:bodyPr vert="horz" wrap="square" lIns="91440" tIns="45720" rIns="91440" bIns="45720" anchor="b" anchorCtr="0" compatLnSpc="1">
            <a:noAutofit/>
          </a:bodyPr>
          <a:lstStyle/>
          <a:p>
            <a:pPr lvl="0"/>
            <a:r>
              <a:rPr lang="nl-NL"/>
              <a:t>Klik om de stijl te bewerken</a:t>
            </a:r>
          </a:p>
        </p:txBody>
      </p:sp>
      <p:sp>
        <p:nvSpPr>
          <p:cNvPr id="3" name="Tijdelijke aanduiding voor tekst 2"/>
          <p:cNvSpPr txBox="1">
            <a:spLocks noGrp="1"/>
          </p:cNvSpPr>
          <p:nvPr>
            <p:ph type="body" idx="1"/>
          </p:nvPr>
        </p:nvSpPr>
        <p:spPr>
          <a:xfrm>
            <a:off x="634995" y="2289172"/>
            <a:ext cx="10923586" cy="3932240"/>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4" name="Afbeelding 11"/>
          <p:cNvPicPr>
            <a:picLocks noChangeAspect="1"/>
          </p:cNvPicPr>
          <p:nvPr/>
        </p:nvPicPr>
        <p:blipFill>
          <a:blip r:embed="rId40"/>
          <a:srcRect/>
          <a:stretch>
            <a:fillRect/>
          </a:stretch>
        </p:blipFill>
        <p:spPr>
          <a:xfrm>
            <a:off x="-3172" y="0"/>
            <a:ext cx="12198352" cy="1066803"/>
          </a:xfrm>
          <a:prstGeom prst="rect">
            <a:avLst/>
          </a:prstGeom>
          <a:noFill/>
          <a:ln cap="flat">
            <a:noFill/>
          </a:ln>
        </p:spPr>
      </p:pic>
      <p:sp>
        <p:nvSpPr>
          <p:cNvPr id="5" name="Rechthoek 12"/>
          <p:cNvSpPr/>
          <p:nvPr/>
        </p:nvSpPr>
        <p:spPr>
          <a:xfrm>
            <a:off x="5862639" y="6619871"/>
            <a:ext cx="466728" cy="238128"/>
          </a:xfrm>
          <a:prstGeom prst="rect">
            <a:avLst/>
          </a:prstGeom>
          <a:solidFill>
            <a:srgbClr val="1542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pitchFamily="34"/>
              <a:cs typeface="Arial" pitchFamily="34"/>
            </a:endParaRPr>
          </a:p>
        </p:txBody>
      </p:sp>
      <p:sp>
        <p:nvSpPr>
          <p:cNvPr id="6" name="Tijdelijke aanduiding voor datum 3"/>
          <p:cNvSpPr txBox="1">
            <a:spLocks noGrp="1"/>
          </p:cNvSpPr>
          <p:nvPr>
            <p:ph type="dt" sz="half" idx="2"/>
          </p:nvPr>
        </p:nvSpPr>
        <p:spPr>
          <a:xfrm>
            <a:off x="634995" y="6543675"/>
            <a:ext cx="5003797" cy="263520"/>
          </a:xfrm>
          <a:prstGeom prst="rect">
            <a:avLst/>
          </a:prstGeom>
          <a:noFill/>
          <a:ln>
            <a:noFill/>
          </a:ln>
        </p:spPr>
        <p:txBody>
          <a:bodyPr vert="horz" wrap="square" lIns="91440" tIns="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endParaRPr lang="nl-NL"/>
          </a:p>
        </p:txBody>
      </p:sp>
      <p:sp>
        <p:nvSpPr>
          <p:cNvPr id="7" name="Tijdelijke aanduiding voor voettekst 4"/>
          <p:cNvSpPr txBox="1">
            <a:spLocks noGrp="1"/>
          </p:cNvSpPr>
          <p:nvPr>
            <p:ph type="ftr" sz="quarter" idx="3"/>
          </p:nvPr>
        </p:nvSpPr>
        <p:spPr>
          <a:xfrm>
            <a:off x="634995" y="6221413"/>
            <a:ext cx="5003797" cy="32226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endParaRPr lang="nl-NL"/>
          </a:p>
        </p:txBody>
      </p:sp>
      <p:sp>
        <p:nvSpPr>
          <p:cNvPr id="8" name="Tijdelijke aanduiding voor dianummer 5"/>
          <p:cNvSpPr txBox="1">
            <a:spLocks noGrp="1"/>
          </p:cNvSpPr>
          <p:nvPr>
            <p:ph type="sldNum" sz="quarter" idx="4"/>
          </p:nvPr>
        </p:nvSpPr>
        <p:spPr>
          <a:xfrm>
            <a:off x="6553203" y="6221413"/>
            <a:ext cx="5005389" cy="322261"/>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00" b="0" i="0" u="none" strike="noStrike" kern="1200" cap="none" spc="0" baseline="0">
                <a:solidFill>
                  <a:srgbClr val="A6A6A6"/>
                </a:solidFill>
                <a:uFillTx/>
                <a:latin typeface="Verdana" pitchFamily="34"/>
                <a:cs typeface="Arial" pitchFamily="34"/>
              </a:defRPr>
            </a:lvl1pPr>
          </a:lstStyle>
          <a:p>
            <a:pPr lvl="0"/>
            <a:fld id="{9DF0CC55-00C8-4888-909E-42E130E26303}" type="slidenum">
              <a:t>‹nr.›</a:t>
            </a:fld>
            <a:endParaRPr lang="nl-NL"/>
          </a:p>
        </p:txBody>
      </p:sp>
    </p:spTree>
    <p:extLst>
      <p:ext uri="{BB962C8B-B14F-4D97-AF65-F5344CB8AC3E}">
        <p14:creationId xmlns:p14="http://schemas.microsoft.com/office/powerpoint/2010/main" val="70804081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0" r:id="rId38"/>
  </p:sldLayoutIdLst>
  <p:txStyles>
    <p:titleStyle>
      <a:lvl1pPr marL="0" marR="0" lvl="0" indent="0" algn="l" defTabSz="914400" rtl="0" fontAlgn="auto" hangingPunct="0">
        <a:lnSpc>
          <a:spcPct val="90000"/>
        </a:lnSpc>
        <a:spcBef>
          <a:spcPts val="0"/>
        </a:spcBef>
        <a:spcAft>
          <a:spcPts val="0"/>
        </a:spcAft>
        <a:buNone/>
        <a:tabLst/>
        <a:defRPr lang="nl-NL" sz="3600" b="0" i="0" u="none" strike="noStrike" kern="1200" cap="none" spc="0" baseline="0">
          <a:solidFill>
            <a:srgbClr val="CA205D"/>
          </a:solidFill>
          <a:uFillTx/>
          <a:latin typeface="Verdana"/>
        </a:defRPr>
      </a:lvl1pPr>
    </p:titleStyle>
    <p:bodyStyle>
      <a:lvl1pPr marL="315916" marR="0" lvl="0" indent="-315916" algn="l" defTabSz="914400" rtl="0" fontAlgn="auto" hangingPunct="0">
        <a:lnSpc>
          <a:spcPct val="90000"/>
        </a:lnSpc>
        <a:spcBef>
          <a:spcPts val="1200"/>
        </a:spcBef>
        <a:spcAft>
          <a:spcPts val="0"/>
        </a:spcAft>
        <a:buClr>
          <a:srgbClr val="CA205D"/>
        </a:buClr>
        <a:buSzPct val="80000"/>
        <a:buFont typeface="Verdana" pitchFamily="34"/>
        <a:buChar char="›"/>
        <a:tabLst/>
        <a:defRPr lang="nl-NL" sz="2400" b="0" i="0" u="none" strike="noStrike" kern="1200" cap="none" spc="0" baseline="0">
          <a:solidFill>
            <a:srgbClr val="000000"/>
          </a:solidFill>
          <a:uFillTx/>
          <a:latin typeface="Verdana"/>
        </a:defRPr>
      </a:lvl1pPr>
      <a:lvl2pPr marL="628650" marR="0" lvl="1" indent="-315916" algn="l" defTabSz="914400" rtl="0" fontAlgn="auto" hangingPunct="0">
        <a:lnSpc>
          <a:spcPct val="90000"/>
        </a:lnSpc>
        <a:spcBef>
          <a:spcPts val="1000"/>
        </a:spcBef>
        <a:spcAft>
          <a:spcPts val="0"/>
        </a:spcAft>
        <a:buClr>
          <a:srgbClr val="CA205D"/>
        </a:buClr>
        <a:buSzPct val="100000"/>
        <a:buFont typeface="Verdana" pitchFamily="34"/>
        <a:buChar char="–"/>
        <a:tabLst/>
        <a:defRPr lang="nl-NL" sz="2000" b="0" i="0" u="none" strike="noStrike" kern="1200" cap="none" spc="0" baseline="0">
          <a:solidFill>
            <a:srgbClr val="000000"/>
          </a:solidFill>
          <a:uFillTx/>
          <a:latin typeface="Verdana"/>
        </a:defRPr>
      </a:lvl2pPr>
      <a:lvl3pPr marL="944566" marR="0" lvl="2" indent="-315916" algn="l" defTabSz="914400" rtl="0" fontAlgn="auto" hangingPunct="0">
        <a:lnSpc>
          <a:spcPct val="90000"/>
        </a:lnSpc>
        <a:spcBef>
          <a:spcPts val="800"/>
        </a:spcBef>
        <a:spcAft>
          <a:spcPts val="0"/>
        </a:spcAft>
        <a:buClr>
          <a:srgbClr val="CA205D"/>
        </a:buClr>
        <a:buSzPct val="100000"/>
        <a:buFont typeface="Wingdings" pitchFamily="2"/>
        <a:buChar char="§"/>
        <a:tabLst/>
        <a:defRPr lang="nl-NL" sz="1800" b="0" i="0" u="none" strike="noStrike" kern="1200" cap="none" spc="0" baseline="0">
          <a:solidFill>
            <a:srgbClr val="000000"/>
          </a:solidFill>
          <a:uFillTx/>
          <a:latin typeface="Verdana"/>
        </a:defRPr>
      </a:lvl3pPr>
      <a:lvl4pPr marL="1258891" marR="0" lvl="3" indent="-315916" algn="l" defTabSz="914400" rtl="0" fontAlgn="auto" hangingPunct="0">
        <a:lnSpc>
          <a:spcPct val="90000"/>
        </a:lnSpc>
        <a:spcBef>
          <a:spcPts val="600"/>
        </a:spcBef>
        <a:spcAft>
          <a:spcPts val="0"/>
        </a:spcAft>
        <a:buClr>
          <a:srgbClr val="CA205D"/>
        </a:buClr>
        <a:buSzPct val="100000"/>
        <a:buFont typeface="Arial" pitchFamily="34"/>
        <a:buChar char="•"/>
        <a:tabLst/>
        <a:defRPr lang="nl-NL" sz="1800" b="0" i="0" u="none" strike="noStrike" kern="1200" cap="none" spc="0" baseline="0">
          <a:solidFill>
            <a:srgbClr val="000000"/>
          </a:solidFill>
          <a:uFillTx/>
          <a:latin typeface="Verdana"/>
        </a:defRPr>
      </a:lvl4pPr>
      <a:lvl5pPr marL="1576389" marR="0" lvl="4" indent="-315916" algn="l" defTabSz="914400" rtl="0" fontAlgn="auto" hangingPunct="0">
        <a:lnSpc>
          <a:spcPct val="90000"/>
        </a:lnSpc>
        <a:spcBef>
          <a:spcPts val="600"/>
        </a:spcBef>
        <a:spcAft>
          <a:spcPts val="0"/>
        </a:spcAft>
        <a:buSzPct val="100000"/>
        <a:buFont typeface="Verdana" pitchFamily="34"/>
        <a:buChar char="–"/>
        <a:tabLst/>
        <a:defRPr lang="nl-NL" sz="1600" b="0" i="0" u="none" strike="noStrike" kern="1200" cap="none" spc="0" baseline="0">
          <a:solidFill>
            <a:srgbClr val="CA205D"/>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CA205D"/>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CA205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41"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3824892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 id="2147483969" r:id="rId38"/>
    <p:sldLayoutId id="2147483970" r:id="rId39"/>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32.jpeg"/><Relationship Id="rId4" Type="http://schemas.openxmlformats.org/officeDocument/2006/relationships/image" Target="../media/image43.svg"/><Relationship Id="rId9"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news.pressmailings.com/hvdm/toolkit-wegwerpplastic"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9B755AE-B373-AD40-90F6-6E7E1D9606BD}"/>
              </a:ext>
            </a:extLst>
          </p:cNvPr>
          <p:cNvSpPr>
            <a:spLocks noGrp="1"/>
          </p:cNvSpPr>
          <p:nvPr>
            <p:ph type="subTitle" idx="1"/>
          </p:nvPr>
        </p:nvSpPr>
        <p:spPr>
          <a:xfrm>
            <a:off x="6586538" y="3871891"/>
            <a:ext cx="4957762" cy="1471863"/>
          </a:xfrm>
        </p:spPr>
        <p:txBody>
          <a:bodyPr/>
          <a:lstStyle/>
          <a:p>
            <a:r>
              <a:rPr lang="nl-NL" dirty="0"/>
              <a:t>Dag van het gedrag 2023</a:t>
            </a:r>
          </a:p>
        </p:txBody>
      </p:sp>
      <p:sp>
        <p:nvSpPr>
          <p:cNvPr id="4" name="Titel 3">
            <a:extLst>
              <a:ext uri="{FF2B5EF4-FFF2-40B4-BE49-F238E27FC236}">
                <a16:creationId xmlns:a16="http://schemas.microsoft.com/office/drawing/2014/main" id="{034600D9-835E-2A48-8758-B8AAB5C905F6}"/>
              </a:ext>
            </a:extLst>
          </p:cNvPr>
          <p:cNvSpPr>
            <a:spLocks noGrp="1"/>
          </p:cNvSpPr>
          <p:nvPr>
            <p:ph type="title"/>
          </p:nvPr>
        </p:nvSpPr>
        <p:spPr/>
        <p:txBody>
          <a:bodyPr/>
          <a:lstStyle/>
          <a:p>
            <a:r>
              <a:rPr lang="nl-NL" sz="3600" dirty="0"/>
              <a:t>Alle horecaondernemers aan de herbruikbare bekers en bakjes – hoe krijg je ze mee?</a:t>
            </a:r>
          </a:p>
        </p:txBody>
      </p:sp>
      <p:sp>
        <p:nvSpPr>
          <p:cNvPr id="5" name="Tijdelijke aanduiding voor datum 4">
            <a:extLst>
              <a:ext uri="{FF2B5EF4-FFF2-40B4-BE49-F238E27FC236}">
                <a16:creationId xmlns:a16="http://schemas.microsoft.com/office/drawing/2014/main" id="{ABC769A1-2D69-0444-931C-AFFD37ED22A3}"/>
              </a:ext>
            </a:extLst>
          </p:cNvPr>
          <p:cNvSpPr>
            <a:spLocks noGrp="1"/>
          </p:cNvSpPr>
          <p:nvPr>
            <p:ph type="dt" sz="half" idx="10"/>
          </p:nvPr>
        </p:nvSpPr>
        <p:spPr>
          <a:xfrm>
            <a:off x="6586538" y="4486211"/>
            <a:ext cx="2501706" cy="1471863"/>
          </a:xfrm>
        </p:spPr>
        <p:txBody>
          <a:bodyPr/>
          <a:lstStyle/>
          <a:p>
            <a:r>
              <a:rPr lang="nl-NL" sz="1800" dirty="0"/>
              <a:t>Ingeborg van Egmond</a:t>
            </a:r>
          </a:p>
          <a:p>
            <a:r>
              <a:rPr lang="nl-NL" sz="1800" dirty="0"/>
              <a:t>Daniëlle Broeze</a:t>
            </a:r>
          </a:p>
        </p:txBody>
      </p:sp>
      <p:sp>
        <p:nvSpPr>
          <p:cNvPr id="6" name="Tijdelijke aanduiding voor voettekst 5">
            <a:extLst>
              <a:ext uri="{FF2B5EF4-FFF2-40B4-BE49-F238E27FC236}">
                <a16:creationId xmlns:a16="http://schemas.microsoft.com/office/drawing/2014/main" id="{7E20D959-1404-4F4A-8644-F89DF52023DD}"/>
              </a:ext>
            </a:extLst>
          </p:cNvPr>
          <p:cNvSpPr>
            <a:spLocks noGrp="1"/>
          </p:cNvSpPr>
          <p:nvPr>
            <p:ph type="ftr" sz="quarter" idx="11"/>
          </p:nvPr>
        </p:nvSpPr>
        <p:spPr/>
        <p:txBody>
          <a:bodyPr/>
          <a:lstStyle/>
          <a:p>
            <a:r>
              <a:rPr lang="nl-NL"/>
              <a:t>Type hier de voettekst</a:t>
            </a:r>
            <a:endParaRPr lang="nl-NL" dirty="0"/>
          </a:p>
        </p:txBody>
      </p:sp>
      <p:sp>
        <p:nvSpPr>
          <p:cNvPr id="7" name="Tijdelijke aanduiding voor dianummer 6">
            <a:extLst>
              <a:ext uri="{FF2B5EF4-FFF2-40B4-BE49-F238E27FC236}">
                <a16:creationId xmlns:a16="http://schemas.microsoft.com/office/drawing/2014/main" id="{63254935-F8E4-BD45-802E-9B6072F028EA}"/>
              </a:ext>
            </a:extLst>
          </p:cNvPr>
          <p:cNvSpPr>
            <a:spLocks noGrp="1"/>
          </p:cNvSpPr>
          <p:nvPr>
            <p:ph type="sldNum" sz="quarter" idx="12"/>
          </p:nvPr>
        </p:nvSpPr>
        <p:spPr/>
        <p:txBody>
          <a:bodyPr/>
          <a:lstStyle/>
          <a:p>
            <a:fld id="{10A0A6AF-03C5-477E-939A-E28F7E7F05EA}" type="slidenum">
              <a:rPr lang="nl-NL" smtClean="0"/>
              <a:pPr/>
              <a:t>1</a:t>
            </a:fld>
            <a:endParaRPr lang="nl-NL" dirty="0"/>
          </a:p>
        </p:txBody>
      </p:sp>
      <p:pic>
        <p:nvPicPr>
          <p:cNvPr id="10" name="Tijdelijke aanduiding voor afbeelding 9">
            <a:extLst>
              <a:ext uri="{FF2B5EF4-FFF2-40B4-BE49-F238E27FC236}">
                <a16:creationId xmlns:a16="http://schemas.microsoft.com/office/drawing/2014/main" id="{FE000C34-60A7-7C03-7E50-29E024E3895D}"/>
              </a:ext>
            </a:extLst>
          </p:cNvPr>
          <p:cNvPicPr>
            <a:picLocks noGrp="1" noChangeAspect="1"/>
          </p:cNvPicPr>
          <p:nvPr>
            <p:ph type="pic" sz="quarter" idx="13"/>
          </p:nvPr>
        </p:nvPicPr>
        <p:blipFill rotWithShape="1">
          <a:blip r:embed="rId2"/>
          <a:srcRect l="6847" r="6847"/>
          <a:stretch/>
        </p:blipFill>
        <p:spPr/>
      </p:pic>
    </p:spTree>
    <p:extLst>
      <p:ext uri="{BB962C8B-B14F-4D97-AF65-F5344CB8AC3E}">
        <p14:creationId xmlns:p14="http://schemas.microsoft.com/office/powerpoint/2010/main" val="36897142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E83E169-1E32-5C4F-A740-E89C038E66BD}"/>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
        <p:nvSpPr>
          <p:cNvPr id="9" name="Titel 2">
            <a:extLst>
              <a:ext uri="{FF2B5EF4-FFF2-40B4-BE49-F238E27FC236}">
                <a16:creationId xmlns:a16="http://schemas.microsoft.com/office/drawing/2014/main" id="{288033B3-B296-4946-AC19-BDF339169D62}"/>
              </a:ext>
            </a:extLst>
          </p:cNvPr>
          <p:cNvSpPr>
            <a:spLocks noGrp="1"/>
          </p:cNvSpPr>
          <p:nvPr>
            <p:ph type="title"/>
          </p:nvPr>
        </p:nvSpPr>
        <p:spPr>
          <a:xfrm>
            <a:off x="681038" y="2086897"/>
            <a:ext cx="9001089" cy="1542628"/>
          </a:xfrm>
        </p:spPr>
        <p:txBody>
          <a:bodyPr/>
          <a:lstStyle/>
          <a:p>
            <a:r>
              <a:rPr lang="nl-NL" dirty="0"/>
              <a:t>Ons onderzoek</a:t>
            </a:r>
          </a:p>
        </p:txBody>
      </p:sp>
      <p:sp>
        <p:nvSpPr>
          <p:cNvPr id="11" name="Tijdelijke aanduiding voor voettekst 8">
            <a:extLst>
              <a:ext uri="{FF2B5EF4-FFF2-40B4-BE49-F238E27FC236}">
                <a16:creationId xmlns:a16="http://schemas.microsoft.com/office/drawing/2014/main" id="{17040714-5539-804D-8923-C6D724EEF507}"/>
              </a:ext>
            </a:extLst>
          </p:cNvPr>
          <p:cNvSpPr>
            <a:spLocks noGrp="1"/>
          </p:cNvSpPr>
          <p:nvPr>
            <p:ph type="ftr" sz="quarter" idx="11"/>
          </p:nvPr>
        </p:nvSpPr>
        <p:spPr>
          <a:xfrm>
            <a:off x="771526" y="6221413"/>
            <a:ext cx="3559175" cy="636274"/>
          </a:xfrm>
        </p:spPr>
        <p:txBody>
          <a:bodyPr/>
          <a:lstStyle/>
          <a:p>
            <a:r>
              <a:rPr lang="nl-NL" b="1" dirty="0"/>
              <a:t>Dag van het gedrag 2023</a:t>
            </a:r>
            <a:endParaRPr lang="nl-NL" dirty="0"/>
          </a:p>
          <a:p>
            <a:endParaRPr lang="nl-NL" dirty="0"/>
          </a:p>
        </p:txBody>
      </p:sp>
    </p:spTree>
    <p:extLst>
      <p:ext uri="{BB962C8B-B14F-4D97-AF65-F5344CB8AC3E}">
        <p14:creationId xmlns:p14="http://schemas.microsoft.com/office/powerpoint/2010/main" val="2421426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FE29674-0A8D-A6E0-768A-38446A72483E}"/>
              </a:ext>
            </a:extLst>
          </p:cNvPr>
          <p:cNvSpPr>
            <a:spLocks noGrp="1"/>
          </p:cNvSpPr>
          <p:nvPr>
            <p:ph idx="1"/>
          </p:nvPr>
        </p:nvSpPr>
        <p:spPr>
          <a:xfrm>
            <a:off x="680400" y="1844676"/>
            <a:ext cx="5296538" cy="4376738"/>
          </a:xfrm>
        </p:spPr>
        <p:txBody>
          <a:bodyPr>
            <a:normAutofit/>
          </a:bodyPr>
          <a:lstStyle/>
          <a:p>
            <a:pPr rtl="0" fontAlgn="base">
              <a:spcAft>
                <a:spcPts val="600"/>
              </a:spcAft>
            </a:pPr>
            <a:r>
              <a:rPr lang="nl-NL" b="1" dirty="0">
                <a:solidFill>
                  <a:schemeClr val="accent1">
                    <a:lumMod val="75000"/>
                  </a:schemeClr>
                </a:solidFill>
              </a:rPr>
              <a:t>Ondernemers</a:t>
            </a:r>
          </a:p>
          <a:p>
            <a:pPr marL="457200" indent="-457200" rtl="0" fontAlgn="base">
              <a:spcAft>
                <a:spcPts val="600"/>
              </a:spcAft>
              <a:buFont typeface="+mj-lt"/>
              <a:buAutoNum type="arabicPeriod"/>
            </a:pPr>
            <a:r>
              <a:rPr lang="nl-NL" dirty="0"/>
              <a:t>v</a:t>
            </a:r>
            <a:r>
              <a:rPr lang="nl-NL" b="0" i="0" u="none" strike="noStrike" dirty="0">
                <a:effectLst/>
              </a:rPr>
              <a:t>erstrekken geen gratis plastic wegwerpbekers en -bakjes meer </a:t>
            </a:r>
            <a:endParaRPr lang="nl-NL" dirty="0"/>
          </a:p>
          <a:p>
            <a:pPr marL="457200" indent="-457200" rtl="0" fontAlgn="base">
              <a:spcAft>
                <a:spcPts val="600"/>
              </a:spcAft>
              <a:buFont typeface="+mj-lt"/>
              <a:buAutoNum type="arabicPeriod"/>
            </a:pPr>
            <a:r>
              <a:rPr lang="nl-NL" dirty="0"/>
              <a:t>bieden </a:t>
            </a:r>
            <a:r>
              <a:rPr lang="nl-NL" b="0" i="0" u="none" strike="noStrike" dirty="0">
                <a:effectLst/>
              </a:rPr>
              <a:t>een herbruikbaar alternatief aan of stimuleren </a:t>
            </a:r>
            <a:r>
              <a:rPr lang="nl-NL" b="0" i="0" u="none" strike="noStrike" dirty="0" err="1">
                <a:effectLst/>
              </a:rPr>
              <a:t>Bring-Your-Own</a:t>
            </a:r>
            <a:r>
              <a:rPr lang="nl-NL" b="0" i="0" u="none" strike="noStrike" dirty="0">
                <a:effectLst/>
              </a:rPr>
              <a:t>  </a:t>
            </a:r>
            <a:r>
              <a:rPr lang="en-US" b="0" i="0" dirty="0">
                <a:effectLst/>
              </a:rPr>
              <a:t>​</a:t>
            </a:r>
          </a:p>
          <a:p>
            <a:pPr rtl="0" fontAlgn="base">
              <a:spcAft>
                <a:spcPts val="600"/>
              </a:spcAft>
            </a:pPr>
            <a:endParaRPr lang="en-US" b="0" i="0" dirty="0">
              <a:effectLst/>
            </a:endParaRPr>
          </a:p>
          <a:p>
            <a:pPr>
              <a:spcAft>
                <a:spcPts val="600"/>
              </a:spcAft>
            </a:pPr>
            <a:r>
              <a:rPr lang="nl-NL" b="1" dirty="0">
                <a:solidFill>
                  <a:schemeClr val="accent1">
                    <a:lumMod val="75000"/>
                  </a:schemeClr>
                </a:solidFill>
              </a:rPr>
              <a:t>Doelgroep</a:t>
            </a:r>
            <a:r>
              <a:rPr lang="nl-NL" dirty="0"/>
              <a:t>: ondernemers afhaal- en bezorghoreca</a:t>
            </a:r>
          </a:p>
          <a:p>
            <a:pPr>
              <a:spcAft>
                <a:spcPts val="600"/>
              </a:spcAft>
            </a:pPr>
            <a:r>
              <a:rPr lang="nl-NL" dirty="0"/>
              <a:t>​</a:t>
            </a:r>
          </a:p>
          <a:p>
            <a:pPr>
              <a:spcAft>
                <a:spcPts val="600"/>
              </a:spcAft>
            </a:pPr>
            <a:r>
              <a:rPr lang="nl-NL" b="1" dirty="0">
                <a:solidFill>
                  <a:schemeClr val="accent1">
                    <a:lumMod val="75000"/>
                  </a:schemeClr>
                </a:solidFill>
              </a:rPr>
              <a:t>Start</a:t>
            </a:r>
            <a:r>
              <a:rPr lang="nl-NL" dirty="0"/>
              <a:t>: per 1 juli 2023</a:t>
            </a:r>
          </a:p>
          <a:p>
            <a:pPr>
              <a:spcAft>
                <a:spcPts val="600"/>
              </a:spcAft>
            </a:pPr>
            <a:endParaRPr lang="nl-NL" dirty="0"/>
          </a:p>
        </p:txBody>
      </p:sp>
      <p:sp>
        <p:nvSpPr>
          <p:cNvPr id="3" name="Titel 2">
            <a:extLst>
              <a:ext uri="{FF2B5EF4-FFF2-40B4-BE49-F238E27FC236}">
                <a16:creationId xmlns:a16="http://schemas.microsoft.com/office/drawing/2014/main" id="{EAA67FCA-1515-479A-B71E-7DF5C1FDB48C}"/>
              </a:ext>
            </a:extLst>
          </p:cNvPr>
          <p:cNvSpPr>
            <a:spLocks noGrp="1"/>
          </p:cNvSpPr>
          <p:nvPr>
            <p:ph type="title"/>
          </p:nvPr>
        </p:nvSpPr>
        <p:spPr>
          <a:xfrm>
            <a:off x="681038" y="1026287"/>
            <a:ext cx="5295900" cy="818388"/>
          </a:xfrm>
        </p:spPr>
        <p:txBody>
          <a:bodyPr anchor="t">
            <a:normAutofit/>
          </a:bodyPr>
          <a:lstStyle/>
          <a:p>
            <a:r>
              <a:rPr lang="nl-NL" dirty="0"/>
              <a:t>Gedragsdoel</a:t>
            </a:r>
          </a:p>
        </p:txBody>
      </p:sp>
      <p:sp>
        <p:nvSpPr>
          <p:cNvPr id="6" name="Tijdelijke aanduiding voor dianummer 5">
            <a:extLst>
              <a:ext uri="{FF2B5EF4-FFF2-40B4-BE49-F238E27FC236}">
                <a16:creationId xmlns:a16="http://schemas.microsoft.com/office/drawing/2014/main" id="{35775EBD-3655-7890-97CB-49FCA78FD301}"/>
              </a:ext>
            </a:extLst>
          </p:cNvPr>
          <p:cNvSpPr>
            <a:spLocks noGrp="1"/>
          </p:cNvSpPr>
          <p:nvPr>
            <p:ph type="sldNum" sz="quarter" idx="12"/>
          </p:nvPr>
        </p:nvSpPr>
        <p:spPr>
          <a:xfrm>
            <a:off x="10800000" y="6221413"/>
            <a:ext cx="720000" cy="636587"/>
          </a:xfrm>
        </p:spPr>
        <p:txBody>
          <a:bodyPr anchor="ctr">
            <a:normAutofit/>
          </a:bodyPr>
          <a:lstStyle/>
          <a:p>
            <a:pPr>
              <a:spcAft>
                <a:spcPts val="600"/>
              </a:spcAft>
            </a:pPr>
            <a:fld id="{10A0A6AF-03C5-477E-939A-E28F7E7F05EA}" type="slidenum">
              <a:rPr lang="nl-NL" smtClean="0"/>
              <a:pPr>
                <a:spcAft>
                  <a:spcPts val="600"/>
                </a:spcAft>
              </a:pPr>
              <a:t>11</a:t>
            </a:fld>
            <a:endParaRPr lang="nl-NL"/>
          </a:p>
        </p:txBody>
      </p:sp>
      <p:pic>
        <p:nvPicPr>
          <p:cNvPr id="9" name="Afbeelding 8">
            <a:extLst>
              <a:ext uri="{FF2B5EF4-FFF2-40B4-BE49-F238E27FC236}">
                <a16:creationId xmlns:a16="http://schemas.microsoft.com/office/drawing/2014/main" id="{BBB082F6-4925-B914-774D-E9D92E53A23E}"/>
              </a:ext>
            </a:extLst>
          </p:cNvPr>
          <p:cNvPicPr>
            <a:picLocks noChangeAspect="1"/>
          </p:cNvPicPr>
          <p:nvPr/>
        </p:nvPicPr>
        <p:blipFill rotWithShape="1">
          <a:blip r:embed="rId3"/>
          <a:srcRect l="11494" r="31878" b="-2"/>
          <a:stretch/>
        </p:blipFill>
        <p:spPr>
          <a:xfrm>
            <a:off x="6243638" y="1026287"/>
            <a:ext cx="5300662" cy="5195126"/>
          </a:xfrm>
          <a:prstGeom prst="rect">
            <a:avLst/>
          </a:prstGeom>
          <a:noFill/>
        </p:spPr>
      </p:pic>
      <p:sp>
        <p:nvSpPr>
          <p:cNvPr id="11" name="Tijdelijke aanduiding voor datum 3">
            <a:extLst>
              <a:ext uri="{FF2B5EF4-FFF2-40B4-BE49-F238E27FC236}">
                <a16:creationId xmlns:a16="http://schemas.microsoft.com/office/drawing/2014/main" id="{A001E859-5F01-6954-4E8C-52EBE4F4B278}"/>
              </a:ext>
            </a:extLst>
          </p:cNvPr>
          <p:cNvSpPr>
            <a:spLocks noGrp="1"/>
          </p:cNvSpPr>
          <p:nvPr>
            <p:ph type="dt" sz="half" idx="10"/>
          </p:nvPr>
        </p:nvSpPr>
        <p:spPr>
          <a:xfrm>
            <a:off x="671513" y="6221413"/>
            <a:ext cx="1711325" cy="636587"/>
          </a:xfrm>
        </p:spPr>
        <p:txBody>
          <a:bodyPr/>
          <a:lstStyle/>
          <a:p>
            <a:r>
              <a:rPr lang="nl-NL" b="1" dirty="0"/>
              <a:t>Dag van het gedrag 2023</a:t>
            </a:r>
            <a:endParaRPr lang="nl-NL" dirty="0"/>
          </a:p>
        </p:txBody>
      </p:sp>
    </p:spTree>
    <p:extLst>
      <p:ext uri="{BB962C8B-B14F-4D97-AF65-F5344CB8AC3E}">
        <p14:creationId xmlns:p14="http://schemas.microsoft.com/office/powerpoint/2010/main" val="24594403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4E7368F-475D-F4E7-55C6-A524AB77F725}"/>
              </a:ext>
            </a:extLst>
          </p:cNvPr>
          <p:cNvSpPr>
            <a:spLocks noGrp="1"/>
          </p:cNvSpPr>
          <p:nvPr>
            <p:ph type="sldNum" sz="quarter" idx="4"/>
          </p:nvPr>
        </p:nvSpPr>
        <p:spPr>
          <a:xfrm>
            <a:off x="10800000" y="6221413"/>
            <a:ext cx="720000" cy="636587"/>
          </a:xfrm>
        </p:spPr>
        <p:txBody>
          <a:bodyPr anchor="ctr">
            <a:normAutofit/>
          </a:bodyPr>
          <a:lstStyle/>
          <a:p>
            <a:pPr>
              <a:spcAft>
                <a:spcPts val="600"/>
              </a:spcAft>
            </a:pPr>
            <a:fld id="{10A0A6AF-03C5-477E-939A-E28F7E7F05EA}" type="slidenum">
              <a:rPr lang="nl-NL" smtClean="0"/>
              <a:pPr>
                <a:spcAft>
                  <a:spcPts val="600"/>
                </a:spcAft>
              </a:pPr>
              <a:t>12</a:t>
            </a:fld>
            <a:endParaRPr lang="nl-NL"/>
          </a:p>
        </p:txBody>
      </p:sp>
      <p:sp>
        <p:nvSpPr>
          <p:cNvPr id="4" name="Tijdelijke aanduiding voor datum 3">
            <a:extLst>
              <a:ext uri="{FF2B5EF4-FFF2-40B4-BE49-F238E27FC236}">
                <a16:creationId xmlns:a16="http://schemas.microsoft.com/office/drawing/2014/main" id="{9E81358D-29C7-DE5E-6438-5A763D2A24B4}"/>
              </a:ext>
            </a:extLst>
          </p:cNvPr>
          <p:cNvSpPr>
            <a:spLocks noGrp="1"/>
          </p:cNvSpPr>
          <p:nvPr>
            <p:ph type="dt" sz="half" idx="11"/>
          </p:nvPr>
        </p:nvSpPr>
        <p:spPr>
          <a:xfrm>
            <a:off x="681038" y="6221726"/>
            <a:ext cx="1701262" cy="636274"/>
          </a:xfrm>
        </p:spPr>
        <p:txBody>
          <a:bodyPr anchor="ctr">
            <a:normAutofit/>
          </a:bodyPr>
          <a:lstStyle/>
          <a:p>
            <a:r>
              <a:rPr lang="nl-NL" b="1" dirty="0"/>
              <a:t>Dag van het gedrag 2023</a:t>
            </a:r>
            <a:endParaRPr lang="nl-NL" dirty="0"/>
          </a:p>
        </p:txBody>
      </p:sp>
      <p:sp>
        <p:nvSpPr>
          <p:cNvPr id="3" name="Titel 2">
            <a:extLst>
              <a:ext uri="{FF2B5EF4-FFF2-40B4-BE49-F238E27FC236}">
                <a16:creationId xmlns:a16="http://schemas.microsoft.com/office/drawing/2014/main" id="{D4272B8F-DB76-5DC0-4E05-E0C499AADF75}"/>
              </a:ext>
            </a:extLst>
          </p:cNvPr>
          <p:cNvSpPr>
            <a:spLocks noGrp="1"/>
          </p:cNvSpPr>
          <p:nvPr>
            <p:ph type="title"/>
          </p:nvPr>
        </p:nvSpPr>
        <p:spPr>
          <a:xfrm>
            <a:off x="681038" y="1016000"/>
            <a:ext cx="9007475" cy="828675"/>
          </a:xfrm>
        </p:spPr>
        <p:txBody>
          <a:bodyPr anchor="t">
            <a:normAutofit/>
          </a:bodyPr>
          <a:lstStyle/>
          <a:p>
            <a:r>
              <a:rPr lang="nl-NL" dirty="0"/>
              <a:t>Onderdeel van bredere SUP-wetgeving</a:t>
            </a:r>
          </a:p>
        </p:txBody>
      </p:sp>
      <p:pic>
        <p:nvPicPr>
          <p:cNvPr id="9" name="Afbeelding 8">
            <a:extLst>
              <a:ext uri="{FF2B5EF4-FFF2-40B4-BE49-F238E27FC236}">
                <a16:creationId xmlns:a16="http://schemas.microsoft.com/office/drawing/2014/main" id="{6E73A147-14F4-9F8F-EE80-2EC13CF73B07}"/>
              </a:ext>
            </a:extLst>
          </p:cNvPr>
          <p:cNvPicPr>
            <a:picLocks noChangeAspect="1"/>
          </p:cNvPicPr>
          <p:nvPr/>
        </p:nvPicPr>
        <p:blipFill>
          <a:blip r:embed="rId3"/>
          <a:stretch>
            <a:fillRect/>
          </a:stretch>
        </p:blipFill>
        <p:spPr>
          <a:xfrm>
            <a:off x="681038" y="2033027"/>
            <a:ext cx="7331404" cy="4000346"/>
          </a:xfrm>
          <a:prstGeom prst="rect">
            <a:avLst/>
          </a:prstGeom>
        </p:spPr>
      </p:pic>
      <p:pic>
        <p:nvPicPr>
          <p:cNvPr id="11" name="Afbeelding 10">
            <a:extLst>
              <a:ext uri="{FF2B5EF4-FFF2-40B4-BE49-F238E27FC236}">
                <a16:creationId xmlns:a16="http://schemas.microsoft.com/office/drawing/2014/main" id="{63046630-B9EC-FD9B-2804-65C0A1759D85}"/>
              </a:ext>
            </a:extLst>
          </p:cNvPr>
          <p:cNvPicPr>
            <a:picLocks noChangeAspect="1"/>
          </p:cNvPicPr>
          <p:nvPr/>
        </p:nvPicPr>
        <p:blipFill>
          <a:blip r:embed="rId4"/>
          <a:stretch>
            <a:fillRect/>
          </a:stretch>
        </p:blipFill>
        <p:spPr>
          <a:xfrm>
            <a:off x="8853645" y="3669897"/>
            <a:ext cx="2379649" cy="2869809"/>
          </a:xfrm>
          <a:prstGeom prst="rect">
            <a:avLst/>
          </a:prstGeom>
        </p:spPr>
      </p:pic>
      <p:pic>
        <p:nvPicPr>
          <p:cNvPr id="2" name="Afbeelding 1"/>
          <p:cNvPicPr>
            <a:picLocks noChangeAspect="1"/>
          </p:cNvPicPr>
          <p:nvPr/>
        </p:nvPicPr>
        <p:blipFill>
          <a:blip r:embed="rId5"/>
          <a:stretch>
            <a:fillRect/>
          </a:stretch>
        </p:blipFill>
        <p:spPr>
          <a:xfrm>
            <a:off x="8788999" y="423573"/>
            <a:ext cx="2444295" cy="2842203"/>
          </a:xfrm>
          <a:prstGeom prst="rect">
            <a:avLst/>
          </a:prstGeom>
        </p:spPr>
      </p:pic>
    </p:spTree>
    <p:extLst>
      <p:ext uri="{BB962C8B-B14F-4D97-AF65-F5344CB8AC3E}">
        <p14:creationId xmlns:p14="http://schemas.microsoft.com/office/powerpoint/2010/main" val="31720972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om jij ons ondersteunen op Project &amp; Research Support? | Verlopen →  Zuid-Holland → Vacature Via">
            <a:extLst>
              <a:ext uri="{FF2B5EF4-FFF2-40B4-BE49-F238E27FC236}">
                <a16:creationId xmlns:a16="http://schemas.microsoft.com/office/drawing/2014/main" id="{6C9E96E2-3BA7-7BA1-953E-708E6DD84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639" y="2520053"/>
            <a:ext cx="4762500" cy="4787383"/>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a:extLst>
              <a:ext uri="{FF2B5EF4-FFF2-40B4-BE49-F238E27FC236}">
                <a16:creationId xmlns:a16="http://schemas.microsoft.com/office/drawing/2014/main" id="{D1713CEF-856F-AFB2-CF29-E15C61317225}"/>
              </a:ext>
            </a:extLst>
          </p:cNvPr>
          <p:cNvSpPr>
            <a:spLocks noGrp="1"/>
          </p:cNvSpPr>
          <p:nvPr>
            <p:ph idx="1"/>
          </p:nvPr>
        </p:nvSpPr>
        <p:spPr>
          <a:xfrm>
            <a:off x="680400" y="1844675"/>
            <a:ext cx="9627382" cy="3069070"/>
          </a:xfrm>
        </p:spPr>
        <p:txBody>
          <a:bodyPr/>
          <a:lstStyle/>
          <a:p>
            <a:pPr marL="342900" indent="-342900">
              <a:buFont typeface="+mj-lt"/>
              <a:buAutoNum type="arabicPeriod"/>
            </a:pPr>
            <a:r>
              <a:rPr lang="nl-NL" dirty="0">
                <a:solidFill>
                  <a:srgbClr val="000000"/>
                </a:solidFill>
                <a:latin typeface="Calibri" panose="020F0502020204030204" pitchFamily="34" charset="0"/>
                <a:cs typeface="Calibri" panose="020F0502020204030204" pitchFamily="34" charset="0"/>
              </a:rPr>
              <a:t>Hoe kunnen we ondernemers </a:t>
            </a:r>
            <a:r>
              <a:rPr lang="nl-NL" b="1" dirty="0">
                <a:solidFill>
                  <a:schemeClr val="accent1">
                    <a:lumMod val="75000"/>
                  </a:schemeClr>
                </a:solidFill>
                <a:latin typeface="Calibri" panose="020F0502020204030204" pitchFamily="34" charset="0"/>
                <a:cs typeface="Calibri" panose="020F0502020204030204" pitchFamily="34" charset="0"/>
              </a:rPr>
              <a:t>ondersteunen</a:t>
            </a:r>
            <a:r>
              <a:rPr lang="nl-NL" dirty="0">
                <a:solidFill>
                  <a:srgbClr val="000000"/>
                </a:solidFill>
                <a:latin typeface="Calibri" panose="020F0502020204030204" pitchFamily="34" charset="0"/>
                <a:cs typeface="Calibri" panose="020F0502020204030204" pitchFamily="34" charset="0"/>
              </a:rPr>
              <a:t> </a:t>
            </a:r>
            <a:r>
              <a:rPr lang="nl-NL" b="0" i="0" u="none" strike="noStrike" baseline="0" dirty="0">
                <a:solidFill>
                  <a:srgbClr val="000000"/>
                </a:solidFill>
                <a:latin typeface="Calibri" panose="020F0502020204030204" pitchFamily="34" charset="0"/>
                <a:cs typeface="Calibri" panose="020F0502020204030204" pitchFamily="34" charset="0"/>
              </a:rPr>
              <a:t>bij de nieuwe maatregelen? </a:t>
            </a:r>
          </a:p>
          <a:p>
            <a:pPr marL="342900" indent="-342900">
              <a:buFont typeface="+mj-lt"/>
              <a:buAutoNum type="arabicPeriod"/>
            </a:pPr>
            <a:endParaRPr lang="nl-NL" b="0" i="0" u="none" strike="noStrike" baseline="0" dirty="0">
              <a:solidFill>
                <a:srgbClr val="000000"/>
              </a:solidFill>
              <a:latin typeface="Calibri" panose="020F0502020204030204" pitchFamily="34" charset="0"/>
              <a:cs typeface="Calibri" panose="020F0502020204030204" pitchFamily="34" charset="0"/>
            </a:endParaRPr>
          </a:p>
          <a:p>
            <a:pPr marL="342900" indent="-342900">
              <a:buFont typeface="+mj-lt"/>
              <a:buAutoNum type="arabicPeriod"/>
            </a:pPr>
            <a:r>
              <a:rPr lang="nl-NL" b="0" i="0" u="none" strike="noStrike" baseline="0" dirty="0">
                <a:solidFill>
                  <a:srgbClr val="000000"/>
                </a:solidFill>
                <a:latin typeface="Calibri" panose="020F0502020204030204" pitchFamily="34" charset="0"/>
                <a:cs typeface="Calibri" panose="020F0502020204030204" pitchFamily="34" charset="0"/>
              </a:rPr>
              <a:t>Welke </a:t>
            </a:r>
            <a:r>
              <a:rPr lang="nl-NL" b="1" i="0" u="none" strike="noStrike" baseline="0" dirty="0">
                <a:solidFill>
                  <a:schemeClr val="accent1">
                    <a:lumMod val="75000"/>
                  </a:schemeClr>
                </a:solidFill>
                <a:latin typeface="Calibri" panose="020F0502020204030204" pitchFamily="34" charset="0"/>
                <a:cs typeface="Calibri" panose="020F0502020204030204" pitchFamily="34" charset="0"/>
              </a:rPr>
              <a:t>drijfveren en belemmeringen </a:t>
            </a:r>
            <a:r>
              <a:rPr lang="nl-NL" dirty="0">
                <a:solidFill>
                  <a:srgbClr val="000000"/>
                </a:solidFill>
                <a:latin typeface="Calibri" panose="020F0502020204030204" pitchFamily="34" charset="0"/>
                <a:cs typeface="Calibri" panose="020F0502020204030204" pitchFamily="34" charset="0"/>
              </a:rPr>
              <a:t>spelen een rol </a:t>
            </a:r>
            <a:r>
              <a:rPr lang="nl-NL" b="0" i="0" u="none" strike="noStrike" baseline="0" dirty="0">
                <a:solidFill>
                  <a:srgbClr val="000000"/>
                </a:solidFill>
                <a:latin typeface="Calibri" panose="020F0502020204030204" pitchFamily="34" charset="0"/>
                <a:cs typeface="Calibri" panose="020F0502020204030204" pitchFamily="34" charset="0"/>
              </a:rPr>
              <a:t>bij het aanbieden van ‘een herbruikbaar alternatief’ en het faciliteren van ‘</a:t>
            </a:r>
            <a:r>
              <a:rPr lang="nl-NL" dirty="0" err="1">
                <a:solidFill>
                  <a:srgbClr val="000000"/>
                </a:solidFill>
                <a:latin typeface="Calibri" panose="020F0502020204030204" pitchFamily="34" charset="0"/>
                <a:cs typeface="Calibri" panose="020F0502020204030204" pitchFamily="34" charset="0"/>
              </a:rPr>
              <a:t>B</a:t>
            </a:r>
            <a:r>
              <a:rPr lang="nl-NL" b="0" i="0" u="none" strike="noStrike" baseline="0" dirty="0" err="1">
                <a:solidFill>
                  <a:srgbClr val="000000"/>
                </a:solidFill>
                <a:latin typeface="Calibri" panose="020F0502020204030204" pitchFamily="34" charset="0"/>
                <a:cs typeface="Calibri" panose="020F0502020204030204" pitchFamily="34" charset="0"/>
              </a:rPr>
              <a:t>ring</a:t>
            </a:r>
            <a:r>
              <a:rPr lang="nl-NL" dirty="0" err="1">
                <a:solidFill>
                  <a:srgbClr val="000000"/>
                </a:solidFill>
                <a:latin typeface="Calibri" panose="020F0502020204030204" pitchFamily="34" charset="0"/>
                <a:cs typeface="Calibri" panose="020F0502020204030204" pitchFamily="34" charset="0"/>
              </a:rPr>
              <a:t>-Y</a:t>
            </a:r>
            <a:r>
              <a:rPr lang="nl-NL" b="0" i="0" u="none" strike="noStrike" baseline="0" dirty="0" err="1">
                <a:solidFill>
                  <a:srgbClr val="000000"/>
                </a:solidFill>
                <a:latin typeface="Calibri" panose="020F0502020204030204" pitchFamily="34" charset="0"/>
                <a:cs typeface="Calibri" panose="020F0502020204030204" pitchFamily="34" charset="0"/>
              </a:rPr>
              <a:t>our-Own</a:t>
            </a:r>
            <a:r>
              <a:rPr lang="nl-NL" b="0" i="0" u="none" strike="noStrike" baseline="0" dirty="0">
                <a:solidFill>
                  <a:srgbClr val="000000"/>
                </a:solidFill>
                <a:latin typeface="Calibri" panose="020F0502020204030204" pitchFamily="34" charset="0"/>
                <a:cs typeface="Calibri" panose="020F0502020204030204" pitchFamily="34" charset="0"/>
              </a:rPr>
              <a:t>’? </a:t>
            </a:r>
          </a:p>
          <a:p>
            <a:endParaRPr lang="nl-NL" sz="1800" b="0" i="0" u="none" strike="noStrike" baseline="0" dirty="0">
              <a:solidFill>
                <a:srgbClr val="000000"/>
              </a:solidFill>
              <a:latin typeface="Calibri" panose="020F0502020204030204" pitchFamily="34" charset="0"/>
              <a:cs typeface="Calibri" panose="020F0502020204030204" pitchFamily="34" charset="0"/>
            </a:endParaRPr>
          </a:p>
          <a:p>
            <a:endParaRPr lang="nl-NL" sz="1800" b="0" i="0" u="none" strike="noStrike" baseline="0" dirty="0">
              <a:solidFill>
                <a:srgbClr val="000000"/>
              </a:solidFill>
              <a:latin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8C8B1362-C0B9-41A1-8FF4-B49A7F268C90}"/>
              </a:ext>
            </a:extLst>
          </p:cNvPr>
          <p:cNvSpPr>
            <a:spLocks noGrp="1"/>
          </p:cNvSpPr>
          <p:nvPr>
            <p:ph type="title"/>
          </p:nvPr>
        </p:nvSpPr>
        <p:spPr/>
        <p:txBody>
          <a:bodyPr/>
          <a:lstStyle/>
          <a:p>
            <a:r>
              <a:rPr lang="nl-NL" sz="3600" b="1" i="0" u="none" strike="noStrike" baseline="0" dirty="0">
                <a:solidFill>
                  <a:srgbClr val="000000"/>
                </a:solidFill>
                <a:latin typeface="Calibri" panose="020F0502020204030204" pitchFamily="34" charset="0"/>
                <a:cs typeface="Calibri" panose="020F0502020204030204" pitchFamily="34" charset="0"/>
              </a:rPr>
              <a:t>Onderzoeksdoel</a:t>
            </a:r>
            <a:br>
              <a:rPr lang="nl-NL" sz="3600" b="0" i="0" u="none" strike="noStrike" baseline="0" dirty="0">
                <a:solidFill>
                  <a:srgbClr val="000000"/>
                </a:solidFill>
                <a:latin typeface="Arial" panose="020B0604020202020204" pitchFamily="34" charset="0"/>
              </a:rPr>
            </a:br>
            <a:endParaRPr lang="nl-NL" dirty="0"/>
          </a:p>
        </p:txBody>
      </p:sp>
      <p:sp>
        <p:nvSpPr>
          <p:cNvPr id="6" name="Tijdelijke aanduiding voor dianummer 5">
            <a:extLst>
              <a:ext uri="{FF2B5EF4-FFF2-40B4-BE49-F238E27FC236}">
                <a16:creationId xmlns:a16="http://schemas.microsoft.com/office/drawing/2014/main" id="{0F79B028-F9AA-59FC-6BC8-64AE8E1A9A89}"/>
              </a:ext>
            </a:extLst>
          </p:cNvPr>
          <p:cNvSpPr>
            <a:spLocks noGrp="1"/>
          </p:cNvSpPr>
          <p:nvPr>
            <p:ph type="sldNum" sz="quarter" idx="12"/>
          </p:nvPr>
        </p:nvSpPr>
        <p:spPr/>
        <p:txBody>
          <a:bodyPr/>
          <a:lstStyle/>
          <a:p>
            <a:fld id="{10A0A6AF-03C5-477E-939A-E28F7E7F05EA}" type="slidenum">
              <a:rPr lang="nl-NL" smtClean="0"/>
              <a:pPr/>
              <a:t>13</a:t>
            </a:fld>
            <a:endParaRPr lang="nl-NL" dirty="0"/>
          </a:p>
        </p:txBody>
      </p:sp>
      <p:grpSp>
        <p:nvGrpSpPr>
          <p:cNvPr id="7" name="Groep 6">
            <a:extLst>
              <a:ext uri="{FF2B5EF4-FFF2-40B4-BE49-F238E27FC236}">
                <a16:creationId xmlns:a16="http://schemas.microsoft.com/office/drawing/2014/main" id="{620DD4C2-3780-B2CA-123D-DA866595BB3F}"/>
              </a:ext>
            </a:extLst>
          </p:cNvPr>
          <p:cNvGrpSpPr/>
          <p:nvPr/>
        </p:nvGrpSpPr>
        <p:grpSpPr>
          <a:xfrm>
            <a:off x="10200356" y="321520"/>
            <a:ext cx="1919287" cy="1523155"/>
            <a:chOff x="10200356" y="254422"/>
            <a:chExt cx="1919287" cy="1523155"/>
          </a:xfrm>
        </p:grpSpPr>
        <p:pic>
          <p:nvPicPr>
            <p:cNvPr id="8" name="Picture 4">
              <a:extLst>
                <a:ext uri="{FF2B5EF4-FFF2-40B4-BE49-F238E27FC236}">
                  <a16:creationId xmlns:a16="http://schemas.microsoft.com/office/drawing/2014/main" id="{D7107696-F1ED-80DA-6834-8D2ADF098B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9" name="Ovaal 8">
              <a:extLst>
                <a:ext uri="{FF2B5EF4-FFF2-40B4-BE49-F238E27FC236}">
                  <a16:creationId xmlns:a16="http://schemas.microsoft.com/office/drawing/2014/main" id="{DE91B5AC-35B5-AD77-252D-E56A16A054C9}"/>
                </a:ext>
              </a:extLst>
            </p:cNvPr>
            <p:cNvSpPr/>
            <p:nvPr/>
          </p:nvSpPr>
          <p:spPr>
            <a:xfrm>
              <a:off x="10799999" y="254422"/>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26" name="Picture 2" descr="Kantar Public | IQCS">
            <a:extLst>
              <a:ext uri="{FF2B5EF4-FFF2-40B4-BE49-F238E27FC236}">
                <a16:creationId xmlns:a16="http://schemas.microsoft.com/office/drawing/2014/main" id="{EC8305CD-A4D4-5A80-2D53-DC223C8FD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9" y="4596409"/>
            <a:ext cx="4178121" cy="403885"/>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datum 3">
            <a:extLst>
              <a:ext uri="{FF2B5EF4-FFF2-40B4-BE49-F238E27FC236}">
                <a16:creationId xmlns:a16="http://schemas.microsoft.com/office/drawing/2014/main" id="{26504C89-4C1D-203A-EA6B-5A52E297D649}"/>
              </a:ext>
            </a:extLst>
          </p:cNvPr>
          <p:cNvSpPr>
            <a:spLocks noGrp="1"/>
          </p:cNvSpPr>
          <p:nvPr>
            <p:ph type="dt" sz="half" idx="10"/>
          </p:nvPr>
        </p:nvSpPr>
        <p:spPr>
          <a:xfrm>
            <a:off x="681038" y="6221413"/>
            <a:ext cx="1701800" cy="636587"/>
          </a:xfrm>
        </p:spPr>
        <p:txBody>
          <a:bodyPr/>
          <a:lstStyle/>
          <a:p>
            <a:r>
              <a:rPr lang="nl-NL" b="1" dirty="0"/>
              <a:t>Dag van het gedrag 2023</a:t>
            </a:r>
            <a:endParaRPr lang="nl-NL" dirty="0"/>
          </a:p>
        </p:txBody>
      </p:sp>
    </p:spTree>
    <p:extLst>
      <p:ext uri="{BB962C8B-B14F-4D97-AF65-F5344CB8AC3E}">
        <p14:creationId xmlns:p14="http://schemas.microsoft.com/office/powerpoint/2010/main" val="2465968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887127C-88E1-0F71-17ED-03424CFD285A}"/>
              </a:ext>
            </a:extLst>
          </p:cNvPr>
          <p:cNvSpPr>
            <a:spLocks noGrp="1"/>
          </p:cNvSpPr>
          <p:nvPr>
            <p:ph idx="1"/>
          </p:nvPr>
        </p:nvSpPr>
        <p:spPr>
          <a:xfrm>
            <a:off x="680400" y="1597794"/>
            <a:ext cx="6394168" cy="4623619"/>
          </a:xfrm>
        </p:spPr>
        <p:txBody>
          <a:bodyPr/>
          <a:lstStyle/>
          <a:p>
            <a:pPr lvl="0"/>
            <a:r>
              <a:rPr lang="nl-NL" b="1" dirty="0">
                <a:solidFill>
                  <a:schemeClr val="accent1">
                    <a:lumMod val="75000"/>
                  </a:schemeClr>
                </a:solidFill>
                <a:latin typeface="Calibri" panose="020F0502020204030204" pitchFamily="34" charset="0"/>
                <a:cs typeface="Calibri" panose="020F0502020204030204" pitchFamily="34" charset="0"/>
              </a:rPr>
              <a:t>Doelgroep</a:t>
            </a:r>
          </a:p>
          <a:p>
            <a:pPr marL="465136" lvl="1" indent="-285750">
              <a:buFont typeface="Wingdings" pitchFamily="2"/>
              <a:buChar char="ü"/>
            </a:pPr>
            <a:r>
              <a:rPr lang="nl-NL" dirty="0"/>
              <a:t>MKB wel</a:t>
            </a:r>
          </a:p>
          <a:p>
            <a:pPr marL="179386" lvl="1" indent="0">
              <a:buNone/>
            </a:pPr>
            <a:r>
              <a:rPr lang="nl-NL" dirty="0">
                <a:solidFill>
                  <a:srgbClr val="FF0000"/>
                </a:solidFill>
              </a:rPr>
              <a:t>x   </a:t>
            </a:r>
            <a:r>
              <a:rPr lang="nl-NL" dirty="0"/>
              <a:t>Grote bedrijven niet (andere faciliteiten en meer kennis)</a:t>
            </a:r>
          </a:p>
          <a:p>
            <a:pPr marL="179386" lvl="1" indent="0">
              <a:buNone/>
            </a:pPr>
            <a:r>
              <a:rPr lang="nl-NL" dirty="0">
                <a:solidFill>
                  <a:srgbClr val="FF0000"/>
                </a:solidFill>
              </a:rPr>
              <a:t>x</a:t>
            </a:r>
            <a:r>
              <a:rPr lang="nl-NL" dirty="0"/>
              <a:t>   Klant (consument) informeren nu geen prioriteit, gaat via                    horecaondernemer</a:t>
            </a:r>
          </a:p>
          <a:p>
            <a:pPr marL="465136" lvl="1" indent="-285750">
              <a:buFont typeface="Wingdings" pitchFamily="2"/>
              <a:buChar char="ü"/>
            </a:pPr>
            <a:endParaRPr lang="nl-NL" dirty="0"/>
          </a:p>
          <a:p>
            <a:pPr marL="179386" lvl="1" indent="0">
              <a:buNone/>
            </a:pPr>
            <a:r>
              <a:rPr lang="nl-NL" sz="2000" b="1" dirty="0">
                <a:solidFill>
                  <a:schemeClr val="accent1">
                    <a:lumMod val="75000"/>
                  </a:schemeClr>
                </a:solidFill>
                <a:latin typeface="Calibri" panose="020F0502020204030204" pitchFamily="34" charset="0"/>
                <a:cs typeface="Calibri" panose="020F0502020204030204" pitchFamily="34" charset="0"/>
              </a:rPr>
              <a:t>Methode</a:t>
            </a:r>
          </a:p>
          <a:p>
            <a:pPr marL="179386" lvl="1" indent="0">
              <a:buNone/>
            </a:pPr>
            <a:r>
              <a:rPr lang="nl-NL" dirty="0"/>
              <a:t>12 interviews met horecaondernemers:</a:t>
            </a:r>
          </a:p>
          <a:p>
            <a:pPr marL="465136" lvl="1" indent="-285750">
              <a:buFont typeface="Arial" panose="020B0604020202020204" pitchFamily="34" charset="0"/>
              <a:buChar char="•"/>
            </a:pPr>
            <a:r>
              <a:rPr lang="nl-NL" dirty="0"/>
              <a:t>9 deelnemers geworven via respondentenbureau</a:t>
            </a:r>
          </a:p>
          <a:p>
            <a:pPr marL="465136" lvl="1" indent="-285750">
              <a:buFont typeface="Arial" panose="020B0604020202020204" pitchFamily="34" charset="0"/>
              <a:buChar char="•"/>
            </a:pPr>
            <a:r>
              <a:rPr lang="nl-NL" dirty="0"/>
              <a:t>3 goede voorbeelden, ondernemers die al zijn overgestapt op herbruikbaar</a:t>
            </a:r>
          </a:p>
          <a:p>
            <a:pPr marL="465136" lvl="1" indent="-285750">
              <a:buFont typeface="Arial" panose="020B0604020202020204" pitchFamily="34" charset="0"/>
              <a:buChar char="•"/>
            </a:pPr>
            <a:r>
              <a:rPr lang="nl-NL" dirty="0"/>
              <a:t>Als opdrachtgever konden wij meekijken met de gesprekken</a:t>
            </a:r>
          </a:p>
          <a:p>
            <a:pPr marL="465136" lvl="1" indent="-285750">
              <a:buFont typeface="Wingdings" pitchFamily="2"/>
              <a:buChar char="ü"/>
            </a:pPr>
            <a:endParaRPr lang="nl-NL" dirty="0"/>
          </a:p>
          <a:p>
            <a:endParaRPr lang="nl-NL" dirty="0"/>
          </a:p>
        </p:txBody>
      </p:sp>
      <p:sp>
        <p:nvSpPr>
          <p:cNvPr id="3" name="Titel 2">
            <a:extLst>
              <a:ext uri="{FF2B5EF4-FFF2-40B4-BE49-F238E27FC236}">
                <a16:creationId xmlns:a16="http://schemas.microsoft.com/office/drawing/2014/main" id="{20A2EB64-BA00-D239-4185-00136FCEFB01}"/>
              </a:ext>
            </a:extLst>
          </p:cNvPr>
          <p:cNvSpPr>
            <a:spLocks noGrp="1"/>
          </p:cNvSpPr>
          <p:nvPr>
            <p:ph type="title"/>
          </p:nvPr>
        </p:nvSpPr>
        <p:spPr/>
        <p:txBody>
          <a:bodyPr/>
          <a:lstStyle/>
          <a:p>
            <a:r>
              <a:rPr lang="nl-NL" dirty="0"/>
              <a:t>Methode en doelgroep</a:t>
            </a:r>
          </a:p>
        </p:txBody>
      </p:sp>
      <p:sp>
        <p:nvSpPr>
          <p:cNvPr id="6" name="Tijdelijke aanduiding voor dianummer 5">
            <a:extLst>
              <a:ext uri="{FF2B5EF4-FFF2-40B4-BE49-F238E27FC236}">
                <a16:creationId xmlns:a16="http://schemas.microsoft.com/office/drawing/2014/main" id="{D83DEAD0-2C19-266D-1F10-96097543C791}"/>
              </a:ext>
            </a:extLst>
          </p:cNvPr>
          <p:cNvSpPr>
            <a:spLocks noGrp="1"/>
          </p:cNvSpPr>
          <p:nvPr>
            <p:ph type="sldNum" sz="quarter" idx="12"/>
          </p:nvPr>
        </p:nvSpPr>
        <p:spPr/>
        <p:txBody>
          <a:bodyPr/>
          <a:lstStyle/>
          <a:p>
            <a:fld id="{10A0A6AF-03C5-477E-939A-E28F7E7F05EA}" type="slidenum">
              <a:rPr lang="nl-NL" smtClean="0"/>
              <a:pPr/>
              <a:t>14</a:t>
            </a:fld>
            <a:endParaRPr lang="nl-NL" dirty="0"/>
          </a:p>
        </p:txBody>
      </p:sp>
      <p:grpSp>
        <p:nvGrpSpPr>
          <p:cNvPr id="9" name="Groep 8">
            <a:extLst>
              <a:ext uri="{FF2B5EF4-FFF2-40B4-BE49-F238E27FC236}">
                <a16:creationId xmlns:a16="http://schemas.microsoft.com/office/drawing/2014/main" id="{AAC31EC4-2DE0-9FBA-79C5-6AE28F9AD747}"/>
              </a:ext>
            </a:extLst>
          </p:cNvPr>
          <p:cNvGrpSpPr/>
          <p:nvPr/>
        </p:nvGrpSpPr>
        <p:grpSpPr>
          <a:xfrm>
            <a:off x="10200356" y="254422"/>
            <a:ext cx="1919287" cy="1523155"/>
            <a:chOff x="10200356" y="254422"/>
            <a:chExt cx="1919287" cy="1523155"/>
          </a:xfrm>
        </p:grpSpPr>
        <p:pic>
          <p:nvPicPr>
            <p:cNvPr id="7" name="Picture 4">
              <a:extLst>
                <a:ext uri="{FF2B5EF4-FFF2-40B4-BE49-F238E27FC236}">
                  <a16:creationId xmlns:a16="http://schemas.microsoft.com/office/drawing/2014/main" id="{BAD48819-22D5-5619-CB34-3D511EDA27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8" name="Ovaal 7">
              <a:extLst>
                <a:ext uri="{FF2B5EF4-FFF2-40B4-BE49-F238E27FC236}">
                  <a16:creationId xmlns:a16="http://schemas.microsoft.com/office/drawing/2014/main" id="{F28E1E30-B747-B72D-A46D-C153666E98A5}"/>
                </a:ext>
              </a:extLst>
            </p:cNvPr>
            <p:cNvSpPr/>
            <p:nvPr/>
          </p:nvSpPr>
          <p:spPr>
            <a:xfrm>
              <a:off x="10800000" y="254422"/>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p:cNvPicPr/>
          <p:nvPr/>
        </p:nvPicPr>
        <p:blipFill rotWithShape="1">
          <a:blip r:embed="rId4">
            <a:extLst>
              <a:ext uri="{28A0092B-C50C-407E-A947-70E740481C1C}">
                <a14:useLocalDpi xmlns:a14="http://schemas.microsoft.com/office/drawing/2010/main" val="0"/>
              </a:ext>
            </a:extLst>
          </a:blip>
          <a:srcRect r="49956" b="32182"/>
          <a:stretch/>
        </p:blipFill>
        <p:spPr bwMode="auto">
          <a:xfrm>
            <a:off x="7445854" y="2501612"/>
            <a:ext cx="4247382" cy="2981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51169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F6F42F4-BE65-E044-D142-0ED7B13281B1}"/>
              </a:ext>
            </a:extLst>
          </p:cNvPr>
          <p:cNvSpPr>
            <a:spLocks noGrp="1"/>
          </p:cNvSpPr>
          <p:nvPr>
            <p:ph idx="1"/>
          </p:nvPr>
        </p:nvSpPr>
        <p:spPr/>
        <p:txBody>
          <a:bodyPr/>
          <a:lstStyle/>
          <a:p>
            <a:endParaRPr lang="nl-NL" sz="1800" b="0" i="0" u="none" strike="noStrike" baseline="0" dirty="0">
              <a:solidFill>
                <a:srgbClr val="323232"/>
              </a:solidFill>
              <a:latin typeface="Arial" panose="020B0604020202020204" pitchFamily="34" charset="0"/>
            </a:endParaRPr>
          </a:p>
          <a:p>
            <a:endParaRPr lang="nl-NL" sz="1800" i="0" u="none" strike="noStrike" baseline="0" dirty="0">
              <a:solidFill>
                <a:srgbClr val="323232"/>
              </a:solidFill>
              <a:latin typeface="Arial" panose="020B0604020202020204" pitchFamily="34" charset="0"/>
            </a:endParaRPr>
          </a:p>
          <a:p>
            <a:endParaRPr lang="nl-NL" sz="1600" b="0" i="0" u="none" strike="noStrike" baseline="0" dirty="0">
              <a:solidFill>
                <a:srgbClr val="323232"/>
              </a:solidFill>
              <a:latin typeface="Arial" panose="020B0604020202020204" pitchFamily="34" charset="0"/>
            </a:endParaRPr>
          </a:p>
        </p:txBody>
      </p:sp>
      <p:sp>
        <p:nvSpPr>
          <p:cNvPr id="3" name="Titel 2">
            <a:extLst>
              <a:ext uri="{FF2B5EF4-FFF2-40B4-BE49-F238E27FC236}">
                <a16:creationId xmlns:a16="http://schemas.microsoft.com/office/drawing/2014/main" id="{8D7EA444-19AA-7389-99B3-79144A64496A}"/>
              </a:ext>
            </a:extLst>
          </p:cNvPr>
          <p:cNvSpPr>
            <a:spLocks noGrp="1"/>
          </p:cNvSpPr>
          <p:nvPr>
            <p:ph type="title"/>
          </p:nvPr>
        </p:nvSpPr>
        <p:spPr>
          <a:xfrm>
            <a:off x="543539" y="986586"/>
            <a:ext cx="10342634" cy="828675"/>
          </a:xfrm>
        </p:spPr>
        <p:txBody>
          <a:bodyPr/>
          <a:lstStyle/>
          <a:p>
            <a:r>
              <a:rPr lang="nl-NL" dirty="0"/>
              <a:t>Uitkomsten: drijfveren en belemmeringen</a:t>
            </a:r>
          </a:p>
        </p:txBody>
      </p:sp>
      <p:sp>
        <p:nvSpPr>
          <p:cNvPr id="6" name="Tijdelijke aanduiding voor dianummer 5">
            <a:extLst>
              <a:ext uri="{FF2B5EF4-FFF2-40B4-BE49-F238E27FC236}">
                <a16:creationId xmlns:a16="http://schemas.microsoft.com/office/drawing/2014/main" id="{6CD81601-D0B4-C036-5AF1-DA4DBEB0CED9}"/>
              </a:ext>
            </a:extLst>
          </p:cNvPr>
          <p:cNvSpPr>
            <a:spLocks noGrp="1"/>
          </p:cNvSpPr>
          <p:nvPr>
            <p:ph type="sldNum" sz="quarter" idx="12"/>
          </p:nvPr>
        </p:nvSpPr>
        <p:spPr/>
        <p:txBody>
          <a:bodyPr/>
          <a:lstStyle/>
          <a:p>
            <a:fld id="{10A0A6AF-03C5-477E-939A-E28F7E7F05EA}" type="slidenum">
              <a:rPr lang="nl-NL" smtClean="0"/>
              <a:pPr/>
              <a:t>15</a:t>
            </a:fld>
            <a:endParaRPr lang="nl-NL" dirty="0"/>
          </a:p>
        </p:txBody>
      </p:sp>
      <p:grpSp>
        <p:nvGrpSpPr>
          <p:cNvPr id="7" name="Groep 6">
            <a:extLst>
              <a:ext uri="{FF2B5EF4-FFF2-40B4-BE49-F238E27FC236}">
                <a16:creationId xmlns:a16="http://schemas.microsoft.com/office/drawing/2014/main" id="{3EFA9CE1-301F-512A-B2FE-B86FFAFD2E35}"/>
              </a:ext>
            </a:extLst>
          </p:cNvPr>
          <p:cNvGrpSpPr/>
          <p:nvPr/>
        </p:nvGrpSpPr>
        <p:grpSpPr>
          <a:xfrm>
            <a:off x="10200356" y="254422"/>
            <a:ext cx="1919287" cy="1523155"/>
            <a:chOff x="10200356" y="254422"/>
            <a:chExt cx="1919287" cy="1523155"/>
          </a:xfrm>
        </p:grpSpPr>
        <p:pic>
          <p:nvPicPr>
            <p:cNvPr id="8" name="Picture 4">
              <a:extLst>
                <a:ext uri="{FF2B5EF4-FFF2-40B4-BE49-F238E27FC236}">
                  <a16:creationId xmlns:a16="http://schemas.microsoft.com/office/drawing/2014/main" id="{5B00FEE4-B607-269C-325A-B4E38415FB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9" name="Ovaal 8">
              <a:extLst>
                <a:ext uri="{FF2B5EF4-FFF2-40B4-BE49-F238E27FC236}">
                  <a16:creationId xmlns:a16="http://schemas.microsoft.com/office/drawing/2014/main" id="{CC0E7D54-E37F-070F-869E-E8D9903EDFCF}"/>
                </a:ext>
              </a:extLst>
            </p:cNvPr>
            <p:cNvSpPr/>
            <p:nvPr/>
          </p:nvSpPr>
          <p:spPr>
            <a:xfrm>
              <a:off x="10800000" y="254422"/>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Tijdelijke aanduiding voor inhoud 3">
            <a:extLst>
              <a:ext uri="{FF2B5EF4-FFF2-40B4-BE49-F238E27FC236}">
                <a16:creationId xmlns:a16="http://schemas.microsoft.com/office/drawing/2014/main" id="{5D71F99D-EC42-1381-EF3F-728705BEE6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91755" y="2817050"/>
            <a:ext cx="3941830" cy="3620486"/>
          </a:xfrm>
          <a:prstGeom prst="rect">
            <a:avLst/>
          </a:prstGeom>
        </p:spPr>
      </p:pic>
      <p:sp>
        <p:nvSpPr>
          <p:cNvPr id="11" name="Tekstvak 10">
            <a:extLst>
              <a:ext uri="{FF2B5EF4-FFF2-40B4-BE49-F238E27FC236}">
                <a16:creationId xmlns:a16="http://schemas.microsoft.com/office/drawing/2014/main" id="{36C026E2-1137-253C-AB1B-74EB5D363CBF}"/>
              </a:ext>
            </a:extLst>
          </p:cNvPr>
          <p:cNvSpPr txBox="1"/>
          <p:nvPr/>
        </p:nvSpPr>
        <p:spPr>
          <a:xfrm>
            <a:off x="6202173" y="1799909"/>
            <a:ext cx="4109856" cy="1477328"/>
          </a:xfrm>
          <a:prstGeom prst="rect">
            <a:avLst/>
          </a:prstGeom>
          <a:noFill/>
        </p:spPr>
        <p:txBody>
          <a:bodyPr wrap="square" rtlCol="0">
            <a:spAutoFit/>
          </a:bodyPr>
          <a:lstStyle/>
          <a:p>
            <a:r>
              <a:rPr lang="nl-NL" dirty="0">
                <a:solidFill>
                  <a:srgbClr val="323232"/>
                </a:solidFill>
              </a:rPr>
              <a:t>+</a:t>
            </a:r>
            <a:r>
              <a:rPr lang="nl-NL" i="0" u="none" strike="noStrike" baseline="0" dirty="0">
                <a:solidFill>
                  <a:srgbClr val="323232"/>
                </a:solidFill>
              </a:rPr>
              <a:t>   Willen voldoen aan wetgeving</a:t>
            </a:r>
          </a:p>
          <a:p>
            <a:r>
              <a:rPr lang="nl-NL" b="0" dirty="0">
                <a:solidFill>
                  <a:srgbClr val="323232"/>
                </a:solidFill>
              </a:rPr>
              <a:t>-    </a:t>
            </a:r>
            <a:r>
              <a:rPr lang="nl-NL" b="0" i="0" u="none" strike="noStrike" baseline="0" dirty="0">
                <a:solidFill>
                  <a:srgbClr val="323232"/>
                </a:solidFill>
              </a:rPr>
              <a:t>Bang voor imagoschade</a:t>
            </a:r>
          </a:p>
          <a:p>
            <a:pPr marL="285750" indent="-285750">
              <a:buFontTx/>
              <a:buChar char="-"/>
            </a:pPr>
            <a:r>
              <a:rPr lang="nl-NL" dirty="0">
                <a:solidFill>
                  <a:srgbClr val="323232"/>
                </a:solidFill>
              </a:rPr>
              <a:t>Duurzaamheid lage prioriteit</a:t>
            </a:r>
          </a:p>
          <a:p>
            <a:pPr marL="285750" indent="-285750">
              <a:buFontTx/>
              <a:buChar char="-"/>
            </a:pPr>
            <a:r>
              <a:rPr lang="nl-NL" dirty="0">
                <a:solidFill>
                  <a:srgbClr val="323232"/>
                </a:solidFill>
              </a:rPr>
              <a:t>Gebrek aan vertrouwen in overheid</a:t>
            </a:r>
          </a:p>
          <a:p>
            <a:pPr marL="285750" indent="-285750">
              <a:buFontTx/>
              <a:buChar char="-"/>
            </a:pPr>
            <a:r>
              <a:rPr lang="nl-NL" dirty="0">
                <a:solidFill>
                  <a:srgbClr val="323232"/>
                </a:solidFill>
              </a:rPr>
              <a:t>‘Wat een gedoe’</a:t>
            </a:r>
            <a:endParaRPr lang="nl-NL" dirty="0"/>
          </a:p>
        </p:txBody>
      </p:sp>
      <p:sp>
        <p:nvSpPr>
          <p:cNvPr id="12" name="Tekstvak 11">
            <a:extLst>
              <a:ext uri="{FF2B5EF4-FFF2-40B4-BE49-F238E27FC236}">
                <a16:creationId xmlns:a16="http://schemas.microsoft.com/office/drawing/2014/main" id="{3BA766B4-17BA-4C44-F7EF-E61107CE619C}"/>
              </a:ext>
            </a:extLst>
          </p:cNvPr>
          <p:cNvSpPr txBox="1"/>
          <p:nvPr/>
        </p:nvSpPr>
        <p:spPr>
          <a:xfrm>
            <a:off x="7488455" y="4739213"/>
            <a:ext cx="4502055" cy="1200329"/>
          </a:xfrm>
          <a:prstGeom prst="rect">
            <a:avLst/>
          </a:prstGeom>
          <a:noFill/>
        </p:spPr>
        <p:txBody>
          <a:bodyPr wrap="square" rtlCol="0">
            <a:spAutoFit/>
          </a:bodyPr>
          <a:lstStyle/>
          <a:p>
            <a:r>
              <a:rPr lang="nl-NL" sz="1800" dirty="0">
                <a:solidFill>
                  <a:srgbClr val="323232"/>
                </a:solidFill>
                <a:latin typeface="Calibri" panose="020F0502020204030204" pitchFamily="34" charset="0"/>
                <a:cs typeface="Calibri" panose="020F0502020204030204" pitchFamily="34" charset="0"/>
              </a:rPr>
              <a:t>-    Weinig goede voorbeelden </a:t>
            </a:r>
          </a:p>
          <a:p>
            <a:pPr marL="285750" indent="-285750">
              <a:buFontTx/>
              <a:buChar char="-"/>
            </a:pPr>
            <a:r>
              <a:rPr lang="nl-NL" sz="1800" dirty="0">
                <a:solidFill>
                  <a:srgbClr val="323232"/>
                </a:solidFill>
                <a:latin typeface="Calibri" panose="020F0502020204030204" pitchFamily="34" charset="0"/>
                <a:cs typeface="Calibri" panose="020F0502020204030204" pitchFamily="34" charset="0"/>
              </a:rPr>
              <a:t>Leveranciers als bron (en niet de overheid)</a:t>
            </a:r>
          </a:p>
          <a:p>
            <a:pPr marL="285750" indent="-285750">
              <a:buFontTx/>
              <a:buChar char="-"/>
            </a:pPr>
            <a:r>
              <a:rPr lang="nl-NL" dirty="0">
                <a:solidFill>
                  <a:srgbClr val="323232"/>
                </a:solidFill>
                <a:latin typeface="Calibri" panose="020F0502020204030204" pitchFamily="34" charset="0"/>
                <a:cs typeface="Calibri" panose="020F0502020204030204" pitchFamily="34" charset="0"/>
              </a:rPr>
              <a:t>Geen faciliteiten aanwezig (bv voor afwassen)</a:t>
            </a:r>
            <a:endParaRPr lang="nl-NL" sz="1800" dirty="0">
              <a:solidFill>
                <a:srgbClr val="323232"/>
              </a:solidFill>
              <a:latin typeface="Calibri" panose="020F0502020204030204" pitchFamily="34" charset="0"/>
              <a:cs typeface="Calibri" panose="020F0502020204030204" pitchFamily="34" charset="0"/>
            </a:endParaRPr>
          </a:p>
        </p:txBody>
      </p:sp>
      <p:sp>
        <p:nvSpPr>
          <p:cNvPr id="13" name="Tekstvak 12">
            <a:extLst>
              <a:ext uri="{FF2B5EF4-FFF2-40B4-BE49-F238E27FC236}">
                <a16:creationId xmlns:a16="http://schemas.microsoft.com/office/drawing/2014/main" id="{517E5724-9A69-F520-0574-356620F1BF77}"/>
              </a:ext>
            </a:extLst>
          </p:cNvPr>
          <p:cNvSpPr txBox="1"/>
          <p:nvPr/>
        </p:nvSpPr>
        <p:spPr>
          <a:xfrm>
            <a:off x="1013311" y="4586197"/>
            <a:ext cx="3289110" cy="923330"/>
          </a:xfrm>
          <a:prstGeom prst="rect">
            <a:avLst/>
          </a:prstGeom>
          <a:noFill/>
        </p:spPr>
        <p:txBody>
          <a:bodyPr wrap="square" rtlCol="0">
            <a:spAutoFit/>
          </a:bodyPr>
          <a:lstStyle/>
          <a:p>
            <a:pPr marL="285750" indent="-285750">
              <a:buFont typeface="Calibri" panose="020F0502020204030204" pitchFamily="34" charset="0"/>
              <a:buChar char="₋"/>
            </a:pPr>
            <a:r>
              <a:rPr lang="nl-NL" dirty="0">
                <a:solidFill>
                  <a:srgbClr val="323232"/>
                </a:solidFill>
                <a:latin typeface="Calibri" panose="020F0502020204030204" pitchFamily="34" charset="0"/>
                <a:cs typeface="Calibri" panose="020F0502020204030204" pitchFamily="34" charset="0"/>
              </a:rPr>
              <a:t>G</a:t>
            </a:r>
            <a:r>
              <a:rPr lang="nl-NL" b="0" i="0" u="none" strike="noStrike" baseline="0" dirty="0">
                <a:solidFill>
                  <a:srgbClr val="323232"/>
                </a:solidFill>
                <a:latin typeface="Calibri" panose="020F0502020204030204" pitchFamily="34" charset="0"/>
                <a:cs typeface="Calibri" panose="020F0502020204030204" pitchFamily="34" charset="0"/>
              </a:rPr>
              <a:t>ebrek aan kennis</a:t>
            </a:r>
          </a:p>
          <a:p>
            <a:pPr marL="285750" indent="-285750">
              <a:buFont typeface="Calibri" panose="020F0502020204030204" pitchFamily="34" charset="0"/>
              <a:buChar char="₋"/>
            </a:pPr>
            <a:r>
              <a:rPr lang="nl-NL" dirty="0">
                <a:solidFill>
                  <a:srgbClr val="323232"/>
                </a:solidFill>
                <a:latin typeface="Calibri" panose="020F0502020204030204" pitchFamily="34" charset="0"/>
                <a:cs typeface="Calibri" panose="020F0502020204030204" pitchFamily="34" charset="0"/>
              </a:rPr>
              <a:t>Lastig om de regels uit te leggen aan consumenten</a:t>
            </a:r>
            <a:endParaRPr lang="nl-NL" b="0" i="0" u="none" strike="noStrike" baseline="0" dirty="0">
              <a:solidFill>
                <a:srgbClr val="323232"/>
              </a:solidFill>
              <a:latin typeface="Calibri" panose="020F0502020204030204" pitchFamily="34" charset="0"/>
              <a:cs typeface="Calibri" panose="020F0502020204030204" pitchFamily="34" charset="0"/>
            </a:endParaRPr>
          </a:p>
        </p:txBody>
      </p:sp>
      <p:sp>
        <p:nvSpPr>
          <p:cNvPr id="5" name="Tijdelijke aanduiding voor datum 3">
            <a:extLst>
              <a:ext uri="{FF2B5EF4-FFF2-40B4-BE49-F238E27FC236}">
                <a16:creationId xmlns:a16="http://schemas.microsoft.com/office/drawing/2014/main" id="{CDFF1A0E-F87D-DE34-9C6A-B7F064823666}"/>
              </a:ext>
            </a:extLst>
          </p:cNvPr>
          <p:cNvSpPr>
            <a:spLocks noGrp="1"/>
          </p:cNvSpPr>
          <p:nvPr>
            <p:ph type="dt" sz="half" idx="10"/>
          </p:nvPr>
        </p:nvSpPr>
        <p:spPr>
          <a:xfrm>
            <a:off x="681038" y="6221413"/>
            <a:ext cx="1701800" cy="636587"/>
          </a:xfrm>
        </p:spPr>
        <p:txBody>
          <a:bodyPr/>
          <a:lstStyle/>
          <a:p>
            <a:r>
              <a:rPr lang="nl-NL" b="1" dirty="0"/>
              <a:t>Dag van het gedrag 2023</a:t>
            </a:r>
            <a:endParaRPr lang="nl-NL" dirty="0"/>
          </a:p>
        </p:txBody>
      </p:sp>
    </p:spTree>
    <p:extLst>
      <p:ext uri="{BB962C8B-B14F-4D97-AF65-F5344CB8AC3E}">
        <p14:creationId xmlns:p14="http://schemas.microsoft.com/office/powerpoint/2010/main" val="94133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11" descr="Boos gezicht met effen opvulling met effen opvulling">
            <a:extLst>
              <a:ext uri="{FF2B5EF4-FFF2-40B4-BE49-F238E27FC236}">
                <a16:creationId xmlns:a16="http://schemas.microsoft.com/office/drawing/2014/main" id="{164C2C2F-2C96-7300-FA39-11777FE33B34}"/>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468" y="2008386"/>
            <a:ext cx="914400" cy="914400"/>
          </a:xfrm>
        </p:spPr>
      </p:pic>
      <p:sp>
        <p:nvSpPr>
          <p:cNvPr id="3" name="Titel 2">
            <a:extLst>
              <a:ext uri="{FF2B5EF4-FFF2-40B4-BE49-F238E27FC236}">
                <a16:creationId xmlns:a16="http://schemas.microsoft.com/office/drawing/2014/main" id="{AA933F01-C328-79B1-A9E0-C17CD20B878B}"/>
              </a:ext>
            </a:extLst>
          </p:cNvPr>
          <p:cNvSpPr>
            <a:spLocks noGrp="1"/>
          </p:cNvSpPr>
          <p:nvPr>
            <p:ph type="title"/>
          </p:nvPr>
        </p:nvSpPr>
        <p:spPr/>
        <p:txBody>
          <a:bodyPr/>
          <a:lstStyle/>
          <a:p>
            <a:r>
              <a:rPr lang="nl-NL" dirty="0"/>
              <a:t>Alle typen van weerstand zien we terug</a:t>
            </a:r>
          </a:p>
        </p:txBody>
      </p:sp>
      <p:sp>
        <p:nvSpPr>
          <p:cNvPr id="6" name="Tijdelijke aanduiding voor dianummer 5">
            <a:extLst>
              <a:ext uri="{FF2B5EF4-FFF2-40B4-BE49-F238E27FC236}">
                <a16:creationId xmlns:a16="http://schemas.microsoft.com/office/drawing/2014/main" id="{C4CAFE73-D2A2-5F49-90E2-E7D1315F362A}"/>
              </a:ext>
            </a:extLst>
          </p:cNvPr>
          <p:cNvSpPr>
            <a:spLocks noGrp="1"/>
          </p:cNvSpPr>
          <p:nvPr>
            <p:ph type="sldNum" sz="quarter" idx="12"/>
          </p:nvPr>
        </p:nvSpPr>
        <p:spPr/>
        <p:txBody>
          <a:bodyPr/>
          <a:lstStyle/>
          <a:p>
            <a:fld id="{10A0A6AF-03C5-477E-939A-E28F7E7F05EA}" type="slidenum">
              <a:rPr lang="nl-NL" smtClean="0"/>
              <a:pPr/>
              <a:t>16</a:t>
            </a:fld>
            <a:endParaRPr lang="nl-NL" dirty="0"/>
          </a:p>
        </p:txBody>
      </p:sp>
      <p:grpSp>
        <p:nvGrpSpPr>
          <p:cNvPr id="7" name="Groep 6">
            <a:extLst>
              <a:ext uri="{FF2B5EF4-FFF2-40B4-BE49-F238E27FC236}">
                <a16:creationId xmlns:a16="http://schemas.microsoft.com/office/drawing/2014/main" id="{C8276312-4E1A-E2A3-A191-522EE2EDF788}"/>
              </a:ext>
            </a:extLst>
          </p:cNvPr>
          <p:cNvGrpSpPr/>
          <p:nvPr/>
        </p:nvGrpSpPr>
        <p:grpSpPr>
          <a:xfrm>
            <a:off x="10200356" y="254422"/>
            <a:ext cx="1919287" cy="1523155"/>
            <a:chOff x="10200356" y="254422"/>
            <a:chExt cx="1919287" cy="1523155"/>
          </a:xfrm>
        </p:grpSpPr>
        <p:pic>
          <p:nvPicPr>
            <p:cNvPr id="8" name="Picture 4">
              <a:extLst>
                <a:ext uri="{FF2B5EF4-FFF2-40B4-BE49-F238E27FC236}">
                  <a16:creationId xmlns:a16="http://schemas.microsoft.com/office/drawing/2014/main" id="{981399AF-3282-96C2-675A-47689DCD67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9" name="Ovaal 8">
              <a:extLst>
                <a:ext uri="{FF2B5EF4-FFF2-40B4-BE49-F238E27FC236}">
                  <a16:creationId xmlns:a16="http://schemas.microsoft.com/office/drawing/2014/main" id="{0B33F627-C096-6D0D-CEDD-BBCF00DA8184}"/>
                </a:ext>
              </a:extLst>
            </p:cNvPr>
            <p:cNvSpPr/>
            <p:nvPr/>
          </p:nvSpPr>
          <p:spPr>
            <a:xfrm>
              <a:off x="10800000" y="254422"/>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4" name="Graphic 13" descr="Luiaard met effen opvulling">
            <a:extLst>
              <a:ext uri="{FF2B5EF4-FFF2-40B4-BE49-F238E27FC236}">
                <a16:creationId xmlns:a16="http://schemas.microsoft.com/office/drawing/2014/main" id="{D85A389D-6DDE-C52F-8434-BEC90D3E3F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721" y="4909127"/>
            <a:ext cx="914400" cy="914400"/>
          </a:xfrm>
          <a:prstGeom prst="rect">
            <a:avLst/>
          </a:prstGeom>
        </p:spPr>
      </p:pic>
      <p:pic>
        <p:nvPicPr>
          <p:cNvPr id="16" name="Graphic 15" descr="Vragen met effen opvulling">
            <a:extLst>
              <a:ext uri="{FF2B5EF4-FFF2-40B4-BE49-F238E27FC236}">
                <a16:creationId xmlns:a16="http://schemas.microsoft.com/office/drawing/2014/main" id="{E1873BBB-5FC5-F406-E86B-6FB30CF186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3049" y="3410669"/>
            <a:ext cx="914400" cy="914400"/>
          </a:xfrm>
          <a:prstGeom prst="rect">
            <a:avLst/>
          </a:prstGeom>
        </p:spPr>
      </p:pic>
      <p:sp>
        <p:nvSpPr>
          <p:cNvPr id="17" name="Tekstvak 16">
            <a:extLst>
              <a:ext uri="{FF2B5EF4-FFF2-40B4-BE49-F238E27FC236}">
                <a16:creationId xmlns:a16="http://schemas.microsoft.com/office/drawing/2014/main" id="{1935B223-E26C-5325-D50D-6568E1BE8CBD}"/>
              </a:ext>
            </a:extLst>
          </p:cNvPr>
          <p:cNvSpPr txBox="1"/>
          <p:nvPr/>
        </p:nvSpPr>
        <p:spPr>
          <a:xfrm>
            <a:off x="2113808" y="2244436"/>
            <a:ext cx="7398327" cy="369332"/>
          </a:xfrm>
          <a:prstGeom prst="rect">
            <a:avLst/>
          </a:prstGeom>
          <a:noFill/>
        </p:spPr>
        <p:txBody>
          <a:bodyPr wrap="square" rtlCol="0">
            <a:spAutoFit/>
          </a:bodyPr>
          <a:lstStyle/>
          <a:p>
            <a:r>
              <a:rPr lang="nl-NL" dirty="0"/>
              <a:t>Aversie -  Gevoel gedwongen te worden in ondoenlijke maatregelen</a:t>
            </a:r>
          </a:p>
        </p:txBody>
      </p:sp>
      <p:sp>
        <p:nvSpPr>
          <p:cNvPr id="18" name="Tekstvak 17">
            <a:extLst>
              <a:ext uri="{FF2B5EF4-FFF2-40B4-BE49-F238E27FC236}">
                <a16:creationId xmlns:a16="http://schemas.microsoft.com/office/drawing/2014/main" id="{9C25F091-3A17-2DF4-2A7F-FB44E2DEB446}"/>
              </a:ext>
            </a:extLst>
          </p:cNvPr>
          <p:cNvSpPr txBox="1"/>
          <p:nvPr/>
        </p:nvSpPr>
        <p:spPr>
          <a:xfrm>
            <a:off x="2113807" y="3663556"/>
            <a:ext cx="7398327" cy="369332"/>
          </a:xfrm>
          <a:prstGeom prst="rect">
            <a:avLst/>
          </a:prstGeom>
          <a:noFill/>
        </p:spPr>
        <p:txBody>
          <a:bodyPr wrap="square" rtlCol="0">
            <a:spAutoFit/>
          </a:bodyPr>
          <a:lstStyle/>
          <a:p>
            <a:r>
              <a:rPr lang="nl-NL" dirty="0"/>
              <a:t>Scepsis – Zijn de nieuwe maatregelen wel effectief?</a:t>
            </a:r>
          </a:p>
        </p:txBody>
      </p:sp>
      <p:sp>
        <p:nvSpPr>
          <p:cNvPr id="19" name="Tekstvak 18">
            <a:extLst>
              <a:ext uri="{FF2B5EF4-FFF2-40B4-BE49-F238E27FC236}">
                <a16:creationId xmlns:a16="http://schemas.microsoft.com/office/drawing/2014/main" id="{AF3EB808-5507-11B9-87FF-7A1D3C943953}"/>
              </a:ext>
            </a:extLst>
          </p:cNvPr>
          <p:cNvSpPr txBox="1"/>
          <p:nvPr/>
        </p:nvSpPr>
        <p:spPr>
          <a:xfrm>
            <a:off x="2290186" y="5181661"/>
            <a:ext cx="8730740" cy="369332"/>
          </a:xfrm>
          <a:prstGeom prst="rect">
            <a:avLst/>
          </a:prstGeom>
          <a:noFill/>
        </p:spPr>
        <p:txBody>
          <a:bodyPr wrap="square" rtlCol="0">
            <a:spAutoFit/>
          </a:bodyPr>
          <a:lstStyle/>
          <a:p>
            <a:r>
              <a:rPr lang="nl-NL" dirty="0" err="1"/>
              <a:t>Inertia</a:t>
            </a:r>
            <a:r>
              <a:rPr lang="nl-NL" dirty="0"/>
              <a:t> – SUP heeft lage prioriteit naast personeelstekort, inflatie en energieprijzen</a:t>
            </a:r>
          </a:p>
        </p:txBody>
      </p:sp>
      <p:sp>
        <p:nvSpPr>
          <p:cNvPr id="20" name="Tijdelijke aanduiding voor datum 3">
            <a:extLst>
              <a:ext uri="{FF2B5EF4-FFF2-40B4-BE49-F238E27FC236}">
                <a16:creationId xmlns:a16="http://schemas.microsoft.com/office/drawing/2014/main" id="{1F2A5B8A-4BE3-69AA-E71A-819894C7F797}"/>
              </a:ext>
            </a:extLst>
          </p:cNvPr>
          <p:cNvSpPr>
            <a:spLocks noGrp="1"/>
          </p:cNvSpPr>
          <p:nvPr>
            <p:ph type="dt" sz="half" idx="10"/>
          </p:nvPr>
        </p:nvSpPr>
        <p:spPr>
          <a:xfrm>
            <a:off x="681038" y="6221413"/>
            <a:ext cx="1701800" cy="636587"/>
          </a:xfrm>
        </p:spPr>
        <p:txBody>
          <a:bodyPr/>
          <a:lstStyle/>
          <a:p>
            <a:r>
              <a:rPr lang="nl-NL" b="1" dirty="0"/>
              <a:t>Dag van het gedrag 2023</a:t>
            </a:r>
            <a:endParaRPr lang="nl-NL" dirty="0"/>
          </a:p>
        </p:txBody>
      </p:sp>
    </p:spTree>
    <p:extLst>
      <p:ext uri="{BB962C8B-B14F-4D97-AF65-F5344CB8AC3E}">
        <p14:creationId xmlns:p14="http://schemas.microsoft.com/office/powerpoint/2010/main" val="6140735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p:nvPr/>
        </p:nvSpPr>
        <p:spPr>
          <a:xfrm>
            <a:off x="732607" y="359654"/>
            <a:ext cx="10923586" cy="947739"/>
          </a:xfrm>
          <a:prstGeom prst="rect">
            <a:avLst/>
          </a:prstGeom>
          <a:noFill/>
          <a:ln cap="flat">
            <a:noFill/>
          </a:ln>
        </p:spPr>
        <p:txBody>
          <a:bodyPr vert="horz" wrap="square" lIns="91440" tIns="45720" rIns="91440" bIns="45720" anchor="b" anchorCtr="0" compatLnSpc="1">
            <a:noAutofit/>
          </a:bodyPr>
          <a:lstStyle/>
          <a:p>
            <a:pPr marL="0" marR="0" lvl="0" indent="0" algn="l" defTabSz="914400" rtl="0" eaLnBrk="1" fontAlgn="auto" latinLnBrk="0" hangingPunct="0">
              <a:lnSpc>
                <a:spcPct val="90000"/>
              </a:lnSpc>
              <a:spcBef>
                <a:spcPts val="0"/>
              </a:spcBef>
              <a:spcAft>
                <a:spcPts val="0"/>
              </a:spcAft>
              <a:buClrTx/>
              <a:buSzTx/>
              <a:buFontTx/>
              <a:buNone/>
              <a:tabLst/>
              <a:defRPr sz="1800" b="0" i="0" u="none" strike="noStrike" kern="0" cap="none" spc="0" baseline="0">
                <a:solidFill>
                  <a:srgbClr val="000000"/>
                </a:solidFill>
                <a:uFillTx/>
              </a:defRPr>
            </a:pPr>
            <a:r>
              <a:rPr lang="nl-NL" sz="3600" b="1" dirty="0" err="1">
                <a:cs typeface="Arial" pitchFamily="34"/>
              </a:rPr>
              <a:t>Gedragsbepalers</a:t>
            </a:r>
            <a:endParaRPr kumimoji="0" lang="nl-NL" sz="3600" b="1" i="0" u="none" strike="noStrike" kern="1200" cap="none" spc="0" normalizeH="0" baseline="0" noProof="0" dirty="0">
              <a:ln>
                <a:noFill/>
              </a:ln>
              <a:effectLst/>
              <a:uLnTx/>
              <a:uFillTx/>
              <a:cs typeface="Arial" pitchFamily="34"/>
            </a:endParaRPr>
          </a:p>
        </p:txBody>
      </p:sp>
      <p:pic>
        <p:nvPicPr>
          <p:cNvPr id="3" name="Afbeelding 2"/>
          <p:cNvPicPr>
            <a:picLocks noChangeAspect="1"/>
          </p:cNvPicPr>
          <p:nvPr/>
        </p:nvPicPr>
        <p:blipFill>
          <a:blip r:embed="rId3"/>
          <a:srcRect/>
          <a:stretch>
            <a:fillRect/>
          </a:stretch>
        </p:blipFill>
        <p:spPr>
          <a:xfrm>
            <a:off x="732607" y="1451867"/>
            <a:ext cx="9561515" cy="1066803"/>
          </a:xfrm>
          <a:prstGeom prst="rect">
            <a:avLst/>
          </a:prstGeom>
          <a:noFill/>
          <a:ln cap="flat">
            <a:noFill/>
          </a:ln>
        </p:spPr>
      </p:pic>
      <p:pic>
        <p:nvPicPr>
          <p:cNvPr id="4" name="Afbeelding 6"/>
          <p:cNvPicPr>
            <a:picLocks noChangeAspect="1"/>
          </p:cNvPicPr>
          <p:nvPr/>
        </p:nvPicPr>
        <p:blipFill>
          <a:blip r:embed="rId4"/>
          <a:srcRect/>
          <a:stretch>
            <a:fillRect/>
          </a:stretch>
        </p:blipFill>
        <p:spPr>
          <a:xfrm>
            <a:off x="778804" y="5066148"/>
            <a:ext cx="9561515" cy="1057275"/>
          </a:xfrm>
          <a:prstGeom prst="rect">
            <a:avLst/>
          </a:prstGeom>
          <a:noFill/>
          <a:ln cap="flat">
            <a:noFill/>
          </a:ln>
        </p:spPr>
      </p:pic>
      <p:sp>
        <p:nvSpPr>
          <p:cNvPr id="5" name="Rechthoek 12"/>
          <p:cNvSpPr/>
          <p:nvPr/>
        </p:nvSpPr>
        <p:spPr>
          <a:xfrm>
            <a:off x="801565" y="4664543"/>
            <a:ext cx="9661096" cy="585999"/>
          </a:xfrm>
          <a:prstGeom prst="rect">
            <a:avLst/>
          </a:prstGeom>
          <a:solidFill>
            <a:srgbClr val="FFFFFF"/>
          </a:solidFill>
          <a:ln cap="flat">
            <a:noFill/>
            <a:prstDash val="solid"/>
          </a:ln>
        </p:spPr>
        <p:txBody>
          <a:bodyPr vert="horz" wrap="square" lIns="91440" tIns="45720" rIns="91440" bIns="45720" anchor="ctr" anchorCtr="0" compatLnSpc="1">
            <a:noAutofit/>
          </a:bodyPr>
          <a:lstStyle/>
          <a:p>
            <a:pPr hangingPunct="0">
              <a:defRPr sz="1800" b="0" i="0" u="none" strike="noStrike" kern="0" cap="none" spc="0" baseline="0">
                <a:solidFill>
                  <a:srgbClr val="000000"/>
                </a:solidFill>
                <a:uFillTx/>
              </a:defRPr>
            </a:pPr>
            <a:r>
              <a:rPr kumimoji="0" lang="nl-NL" sz="1800" b="0" i="1" u="none" strike="noStrike" kern="1200" cap="none" spc="0" normalizeH="0" baseline="0" noProof="0" dirty="0">
                <a:ln>
                  <a:noFill/>
                </a:ln>
                <a:solidFill>
                  <a:srgbClr val="000000"/>
                </a:solidFill>
                <a:effectLst/>
                <a:uLnTx/>
                <a:uFillTx/>
                <a:latin typeface="Calibri"/>
                <a:ea typeface="+mn-ea"/>
                <a:cs typeface="+mn-cs"/>
              </a:rPr>
              <a:t>Relevante gedragstechnieken</a:t>
            </a:r>
            <a:r>
              <a:rPr kumimoji="0" lang="nl-NL" sz="1800" b="0" i="0" u="none" strike="noStrike" kern="1200" cap="none" spc="0" normalizeH="0" baseline="0" noProof="0" dirty="0">
                <a:ln>
                  <a:noFill/>
                </a:ln>
                <a:solidFill>
                  <a:srgbClr val="000000"/>
                </a:solidFill>
                <a:effectLst/>
                <a:uLnTx/>
                <a:uFillTx/>
                <a:latin typeface="Calibri"/>
                <a:ea typeface="+mn-ea"/>
                <a:cs typeface="+mn-cs"/>
              </a:rPr>
              <a:t>: </a:t>
            </a:r>
            <a:r>
              <a:rPr lang="nl-NL" kern="0" dirty="0">
                <a:solidFill>
                  <a:srgbClr val="000000"/>
                </a:solidFill>
              </a:rPr>
              <a:t>stap voor stap </a:t>
            </a:r>
            <a:r>
              <a:rPr kumimoji="0" lang="nl-NL" sz="1800" b="0" i="0" u="none" strike="noStrike" kern="1200" cap="none" spc="0" normalizeH="0" baseline="0" noProof="0" dirty="0">
                <a:ln>
                  <a:noFill/>
                </a:ln>
                <a:solidFill>
                  <a:srgbClr val="000000"/>
                </a:solidFill>
                <a:effectLst/>
                <a:uLnTx/>
                <a:uFillTx/>
                <a:latin typeface="Calibri"/>
                <a:ea typeface="+mn-ea"/>
                <a:cs typeface="+mn-cs"/>
              </a:rPr>
              <a:t>(eerst regels weten, dan handelingsperspectieven verkennen, dan kiezen, dan kopen), </a:t>
            </a:r>
            <a:r>
              <a:rPr kumimoji="0" lang="nl-NL" sz="1800" b="0" i="0" u="none" strike="noStrike" kern="0" cap="none" spc="0" normalizeH="0" baseline="0" noProof="0" dirty="0">
                <a:ln>
                  <a:noFill/>
                </a:ln>
                <a:solidFill>
                  <a:srgbClr val="000000"/>
                </a:solidFill>
                <a:effectLst/>
                <a:uLnTx/>
                <a:uFillTx/>
                <a:latin typeface="Calibri"/>
                <a:ea typeface="+mn-ea"/>
                <a:cs typeface="+mn-cs"/>
              </a:rPr>
              <a:t>acties opknippen, </a:t>
            </a:r>
            <a:r>
              <a:rPr kumimoji="0" lang="nl-NL" sz="1800" b="0" i="0" u="none" strike="noStrike" kern="0" cap="none" spc="0" normalizeH="0" baseline="0" noProof="0" dirty="0" err="1">
                <a:ln>
                  <a:noFill/>
                </a:ln>
                <a:solidFill>
                  <a:srgbClr val="000000"/>
                </a:solidFill>
                <a:effectLst/>
                <a:uLnTx/>
                <a:uFillTx/>
                <a:latin typeface="Calibri"/>
                <a:ea typeface="+mn-ea"/>
                <a:cs typeface="+mn-cs"/>
              </a:rPr>
              <a:t>narratieven</a:t>
            </a:r>
            <a:r>
              <a:rPr kumimoji="0" lang="nl-NL" sz="1800" b="0" i="0" u="none" strike="noStrike" kern="0" cap="none" spc="0" normalizeH="0" baseline="0" noProof="0" dirty="0">
                <a:ln>
                  <a:noFill/>
                </a:ln>
                <a:solidFill>
                  <a:srgbClr val="000000"/>
                </a:solidFill>
                <a:effectLst/>
                <a:uLnTx/>
                <a:uFillTx/>
                <a:latin typeface="Calibri"/>
                <a:ea typeface="+mn-ea"/>
                <a:cs typeface="+mn-cs"/>
              </a:rPr>
              <a:t> (het kan w</a:t>
            </a:r>
            <a:r>
              <a:rPr lang="nl-NL" dirty="0"/>
              <a:t>él)</a:t>
            </a:r>
          </a:p>
          <a:p>
            <a:pPr lvl="0" hangingPunct="0">
              <a:defRPr sz="1800" b="0" i="0" u="none" strike="noStrike" kern="0" cap="none" spc="0" baseline="0">
                <a:solidFill>
                  <a:srgbClr val="000000"/>
                </a:solidFill>
                <a:uFillTx/>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Rechthoek 8"/>
          <p:cNvSpPr/>
          <p:nvPr/>
        </p:nvSpPr>
        <p:spPr>
          <a:xfrm>
            <a:off x="732607" y="6130792"/>
            <a:ext cx="10923586" cy="727208"/>
          </a:xfrm>
          <a:prstGeom prst="rect">
            <a:avLst/>
          </a:prstGeom>
          <a:solidFill>
            <a:srgbClr val="FFFFFF"/>
          </a:solidFill>
          <a:ln cap="flat">
            <a:noFill/>
            <a:prstDash val="solid"/>
          </a:ln>
        </p:spPr>
        <p:txBody>
          <a:bodyPr vert="horz" wrap="square" lIns="91440" tIns="45720" rIns="91440" bIns="45720" anchor="ctr" anchorCtr="0" compatLnSpc="1">
            <a:noAutofit/>
          </a:bodyPr>
          <a:lstStyle/>
          <a:p>
            <a:pPr hangingPunct="0">
              <a:defRPr sz="1800" b="0" i="0" u="none" strike="noStrike" kern="0" cap="none" spc="0" baseline="0">
                <a:solidFill>
                  <a:srgbClr val="000000"/>
                </a:solidFill>
                <a:uFillTx/>
              </a:defRPr>
            </a:pPr>
            <a:r>
              <a:rPr kumimoji="0" lang="nl-NL" sz="1800" b="0" i="1" u="none" strike="noStrike" kern="1200" cap="none" spc="0" normalizeH="0" baseline="0" noProof="0" dirty="0">
                <a:ln>
                  <a:noFill/>
                </a:ln>
                <a:solidFill>
                  <a:srgbClr val="000000"/>
                </a:solidFill>
                <a:effectLst/>
                <a:uLnTx/>
                <a:uFillTx/>
                <a:latin typeface="Calibri"/>
                <a:ea typeface="+mn-ea"/>
                <a:cs typeface="+mn-cs"/>
              </a:rPr>
              <a:t>Relevante gedragstechnieken</a:t>
            </a:r>
            <a:r>
              <a:rPr kumimoji="0" lang="nl-NL" sz="1800" b="0" i="0" u="none" strike="noStrike" kern="1200" cap="none" spc="0" normalizeH="0" baseline="0" noProof="0" dirty="0">
                <a:ln>
                  <a:noFill/>
                </a:ln>
                <a:solidFill>
                  <a:srgbClr val="000000"/>
                </a:solidFill>
                <a:effectLst/>
                <a:uLnTx/>
                <a:uFillTx/>
                <a:latin typeface="Calibri"/>
                <a:ea typeface="+mn-ea"/>
                <a:cs typeface="+mn-cs"/>
              </a:rPr>
              <a:t>: voordelen communiceren (groen imago, wens klant), communicatie over misverstanden (w</a:t>
            </a:r>
            <a:r>
              <a:rPr lang="nl-NL" dirty="0" err="1"/>
              <a:t>éé</a:t>
            </a:r>
            <a:r>
              <a:rPr kumimoji="0" lang="nl-NL" sz="1800" b="0" i="0" u="none" strike="noStrike" kern="1200" cap="none" spc="0" normalizeH="0" baseline="0" noProof="0" dirty="0">
                <a:ln>
                  <a:noFill/>
                </a:ln>
                <a:solidFill>
                  <a:srgbClr val="000000"/>
                </a:solidFill>
                <a:effectLst/>
                <a:uLnTx/>
                <a:uFillTx/>
                <a:latin typeface="Calibri"/>
                <a:ea typeface="+mn-ea"/>
                <a:cs typeface="+mn-cs"/>
              </a:rPr>
              <a:t>r onze sector, NL roomser dan de paus), info op maat door regelhulp </a:t>
            </a:r>
          </a:p>
        </p:txBody>
      </p:sp>
      <p:sp>
        <p:nvSpPr>
          <p:cNvPr id="7" name="Rechthoek 9"/>
          <p:cNvSpPr/>
          <p:nvPr/>
        </p:nvSpPr>
        <p:spPr>
          <a:xfrm>
            <a:off x="732607" y="2488194"/>
            <a:ext cx="9486274" cy="504821"/>
          </a:xfrm>
          <a:prstGeom prst="rect">
            <a:avLst/>
          </a:prstGeom>
          <a:solidFill>
            <a:srgbClr val="FFFFFF"/>
          </a:solidFill>
          <a:ln cap="flat">
            <a:noFill/>
            <a:prstDash val="solid"/>
          </a:ln>
        </p:spPr>
        <p:txBody>
          <a:bodyPr vert="horz" wrap="square" lIns="91440" tIns="45720" rIns="91440" bIns="45720" anchor="ctr" anchorCtr="0" compatLnSpc="1">
            <a:noAutofit/>
          </a:bodyPr>
          <a:lstStyle/>
          <a:p>
            <a:pPr lvl="0" hangingPunct="0">
              <a:defRPr sz="1800" b="0" i="0" u="none" strike="noStrike" kern="0" cap="none" spc="0" baseline="0">
                <a:solidFill>
                  <a:srgbClr val="000000"/>
                </a:solidFill>
                <a:uFillTx/>
              </a:defRPr>
            </a:pPr>
            <a:r>
              <a:rPr kumimoji="0" lang="nl-NL" sz="1800" b="0" i="1" u="none" strike="noStrike" kern="1200" cap="none" spc="0" normalizeH="0" baseline="0" noProof="0" dirty="0">
                <a:ln>
                  <a:noFill/>
                </a:ln>
                <a:solidFill>
                  <a:srgbClr val="000000"/>
                </a:solidFill>
                <a:effectLst/>
                <a:uLnTx/>
                <a:uFillTx/>
                <a:latin typeface="Calibri"/>
                <a:ea typeface="+mn-ea"/>
                <a:cs typeface="+mn-cs"/>
              </a:rPr>
              <a:t>Relevante gedragstechnieken</a:t>
            </a:r>
            <a:r>
              <a:rPr kumimoji="0" lang="nl-NL" sz="1800" b="0" i="0" u="none" strike="noStrike" kern="1200" cap="none" spc="0" normalizeH="0" baseline="0" noProof="0" dirty="0">
                <a:ln>
                  <a:noFill/>
                </a:ln>
                <a:solidFill>
                  <a:srgbClr val="000000"/>
                </a:solidFill>
                <a:effectLst/>
                <a:uLnTx/>
                <a:uFillTx/>
                <a:latin typeface="Calibri"/>
                <a:ea typeface="+mn-ea"/>
                <a:cs typeface="+mn-cs"/>
              </a:rPr>
              <a:t>: keuzevrijheid geven, weerstand erkennen, leverancier i.p.v. overheid, gebruik positieve woorden, goede voorbeelden geven</a:t>
            </a:r>
          </a:p>
        </p:txBody>
      </p:sp>
      <p:pic>
        <p:nvPicPr>
          <p:cNvPr id="8" name="Afbeelding 9"/>
          <p:cNvPicPr>
            <a:picLocks noChangeAspect="1"/>
          </p:cNvPicPr>
          <p:nvPr/>
        </p:nvPicPr>
        <p:blipFill>
          <a:blip r:embed="rId5"/>
          <a:srcRect/>
          <a:stretch>
            <a:fillRect/>
          </a:stretch>
        </p:blipFill>
        <p:spPr>
          <a:xfrm>
            <a:off x="611884" y="3132444"/>
            <a:ext cx="9469124" cy="845106"/>
          </a:xfrm>
          <a:prstGeom prst="rect">
            <a:avLst/>
          </a:prstGeom>
          <a:noFill/>
          <a:ln cap="flat">
            <a:noFill/>
          </a:ln>
        </p:spPr>
      </p:pic>
      <p:pic>
        <p:nvPicPr>
          <p:cNvPr id="9" name="Afbeelding 10"/>
          <p:cNvPicPr>
            <a:picLocks noChangeAspect="1"/>
          </p:cNvPicPr>
          <p:nvPr/>
        </p:nvPicPr>
        <p:blipFill>
          <a:blip r:embed="rId6"/>
          <a:srcRect/>
          <a:stretch>
            <a:fillRect/>
          </a:stretch>
        </p:blipFill>
        <p:spPr>
          <a:xfrm>
            <a:off x="611884" y="3768940"/>
            <a:ext cx="9469124" cy="845106"/>
          </a:xfrm>
          <a:prstGeom prst="rect">
            <a:avLst/>
          </a:prstGeom>
          <a:noFill/>
          <a:ln cap="flat">
            <a:noFill/>
          </a:ln>
        </p:spPr>
      </p:pic>
      <p:grpSp>
        <p:nvGrpSpPr>
          <p:cNvPr id="10" name="Groep 9">
            <a:extLst>
              <a:ext uri="{FF2B5EF4-FFF2-40B4-BE49-F238E27FC236}">
                <a16:creationId xmlns:a16="http://schemas.microsoft.com/office/drawing/2014/main" id="{07CE914C-0564-AF7F-0296-41D3567C35B9}"/>
              </a:ext>
            </a:extLst>
          </p:cNvPr>
          <p:cNvGrpSpPr/>
          <p:nvPr/>
        </p:nvGrpSpPr>
        <p:grpSpPr>
          <a:xfrm>
            <a:off x="10195447" y="254422"/>
            <a:ext cx="1919287" cy="1523155"/>
            <a:chOff x="10200356" y="254422"/>
            <a:chExt cx="1919287" cy="1523155"/>
          </a:xfrm>
        </p:grpSpPr>
        <p:pic>
          <p:nvPicPr>
            <p:cNvPr id="11" name="Picture 4">
              <a:extLst>
                <a:ext uri="{FF2B5EF4-FFF2-40B4-BE49-F238E27FC236}">
                  <a16:creationId xmlns:a16="http://schemas.microsoft.com/office/drawing/2014/main" id="{84CB6861-C130-4CF8-5E14-67033F79E61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12" name="Ovaal 11">
              <a:extLst>
                <a:ext uri="{FF2B5EF4-FFF2-40B4-BE49-F238E27FC236}">
                  <a16:creationId xmlns:a16="http://schemas.microsoft.com/office/drawing/2014/main" id="{AADAABF9-2A0F-5FF9-EE38-A3520B748BD7}"/>
                </a:ext>
              </a:extLst>
            </p:cNvPr>
            <p:cNvSpPr/>
            <p:nvPr/>
          </p:nvSpPr>
          <p:spPr>
            <a:xfrm>
              <a:off x="11264024" y="706481"/>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34778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D6439C7-7DAC-9E2F-3086-254E33ED3529}"/>
              </a:ext>
            </a:extLst>
          </p:cNvPr>
          <p:cNvSpPr>
            <a:spLocks noGrp="1"/>
          </p:cNvSpPr>
          <p:nvPr>
            <p:ph type="title"/>
          </p:nvPr>
        </p:nvSpPr>
        <p:spPr/>
        <p:txBody>
          <a:bodyPr/>
          <a:lstStyle/>
          <a:p>
            <a:r>
              <a:rPr lang="nl-NL" dirty="0"/>
              <a:t>In de praktijk</a:t>
            </a:r>
          </a:p>
        </p:txBody>
      </p:sp>
      <p:sp>
        <p:nvSpPr>
          <p:cNvPr id="4" name="Tijdelijke aanduiding voor datum 3">
            <a:extLst>
              <a:ext uri="{FF2B5EF4-FFF2-40B4-BE49-F238E27FC236}">
                <a16:creationId xmlns:a16="http://schemas.microsoft.com/office/drawing/2014/main" id="{532A13F8-A3B8-B8E1-43B4-3D7B63624394}"/>
              </a:ext>
            </a:extLst>
          </p:cNvPr>
          <p:cNvSpPr>
            <a:spLocks noGrp="1"/>
          </p:cNvSpPr>
          <p:nvPr>
            <p:ph type="dt" sz="half" idx="10"/>
          </p:nvPr>
        </p:nvSpPr>
        <p:spPr>
          <a:xfrm>
            <a:off x="681038" y="6236441"/>
            <a:ext cx="2240582" cy="621559"/>
          </a:xfrm>
        </p:spPr>
        <p:txBody>
          <a:bodyPr/>
          <a:lstStyle/>
          <a:p>
            <a:r>
              <a:rPr lang="nl-NL" b="1" dirty="0"/>
              <a:t>Dag van het gedrag 2023</a:t>
            </a:r>
            <a:endParaRPr lang="nl-NL" dirty="0"/>
          </a:p>
          <a:p>
            <a:endParaRPr lang="nl-NL" dirty="0"/>
          </a:p>
        </p:txBody>
      </p:sp>
      <p:sp>
        <p:nvSpPr>
          <p:cNvPr id="6" name="Tijdelijke aanduiding voor dianummer 5">
            <a:extLst>
              <a:ext uri="{FF2B5EF4-FFF2-40B4-BE49-F238E27FC236}">
                <a16:creationId xmlns:a16="http://schemas.microsoft.com/office/drawing/2014/main" id="{24FB46EF-F341-ACED-B0E1-9666B1471678}"/>
              </a:ext>
            </a:extLst>
          </p:cNvPr>
          <p:cNvSpPr>
            <a:spLocks noGrp="1"/>
          </p:cNvSpPr>
          <p:nvPr>
            <p:ph type="sldNum" sz="quarter" idx="12"/>
          </p:nvPr>
        </p:nvSpPr>
        <p:spPr/>
        <p:txBody>
          <a:bodyPr/>
          <a:lstStyle/>
          <a:p>
            <a:fld id="{10A0A6AF-03C5-477E-939A-E28F7E7F05EA}" type="slidenum">
              <a:rPr lang="nl-NL" smtClean="0"/>
              <a:pPr/>
              <a:t>18</a:t>
            </a:fld>
            <a:endParaRPr lang="nl-NL" dirty="0"/>
          </a:p>
        </p:txBody>
      </p:sp>
    </p:spTree>
    <p:extLst>
      <p:ext uri="{BB962C8B-B14F-4D97-AF65-F5344CB8AC3E}">
        <p14:creationId xmlns:p14="http://schemas.microsoft.com/office/powerpoint/2010/main" val="8483809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C6DB45-2BC4-5E7B-F6F0-E3FBA3AD0C70}"/>
              </a:ext>
            </a:extLst>
          </p:cNvPr>
          <p:cNvPicPr>
            <a:picLocks noChangeAspect="1"/>
          </p:cNvPicPr>
          <p:nvPr/>
        </p:nvPicPr>
        <p:blipFill>
          <a:blip r:embed="rId3"/>
          <a:stretch>
            <a:fillRect/>
          </a:stretch>
        </p:blipFill>
        <p:spPr>
          <a:xfrm>
            <a:off x="281010" y="1361909"/>
            <a:ext cx="10514079" cy="5149019"/>
          </a:xfrm>
          <a:prstGeom prst="rect">
            <a:avLst/>
          </a:prstGeom>
        </p:spPr>
      </p:pic>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r>
              <a:rPr lang="nl-NL" dirty="0"/>
              <a:t>Regelhulp: </a:t>
            </a:r>
            <a:r>
              <a:rPr lang="nl-NL" dirty="0" err="1"/>
              <a:t>pretest</a:t>
            </a:r>
            <a:r>
              <a:rPr lang="nl-NL" dirty="0"/>
              <a:t> bij ondernemers</a:t>
            </a:r>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19</a:t>
            </a:fld>
            <a:endParaRPr lang="nl-NL" dirty="0"/>
          </a:p>
        </p:txBody>
      </p:sp>
      <p:grpSp>
        <p:nvGrpSpPr>
          <p:cNvPr id="9" name="Groep 8">
            <a:extLst>
              <a:ext uri="{FF2B5EF4-FFF2-40B4-BE49-F238E27FC236}">
                <a16:creationId xmlns:a16="http://schemas.microsoft.com/office/drawing/2014/main" id="{07CE914C-0564-AF7F-0296-41D3567C35B9}"/>
              </a:ext>
            </a:extLst>
          </p:cNvPr>
          <p:cNvGrpSpPr/>
          <p:nvPr/>
        </p:nvGrpSpPr>
        <p:grpSpPr>
          <a:xfrm>
            <a:off x="10195447" y="254422"/>
            <a:ext cx="1919287" cy="1523155"/>
            <a:chOff x="10200356" y="254422"/>
            <a:chExt cx="1919287" cy="1523155"/>
          </a:xfrm>
        </p:grpSpPr>
        <p:pic>
          <p:nvPicPr>
            <p:cNvPr id="10" name="Picture 4">
              <a:extLst>
                <a:ext uri="{FF2B5EF4-FFF2-40B4-BE49-F238E27FC236}">
                  <a16:creationId xmlns:a16="http://schemas.microsoft.com/office/drawing/2014/main" id="{84CB6861-C130-4CF8-5E14-67033F79E6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11" name="Ovaal 10">
              <a:extLst>
                <a:ext uri="{FF2B5EF4-FFF2-40B4-BE49-F238E27FC236}">
                  <a16:creationId xmlns:a16="http://schemas.microsoft.com/office/drawing/2014/main" id="{AADAABF9-2A0F-5FF9-EE38-A3520B748BD7}"/>
                </a:ext>
              </a:extLst>
            </p:cNvPr>
            <p:cNvSpPr/>
            <p:nvPr/>
          </p:nvSpPr>
          <p:spPr>
            <a:xfrm>
              <a:off x="10799999" y="1120819"/>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2" name="Afbeelding 11">
            <a:extLst>
              <a:ext uri="{FF2B5EF4-FFF2-40B4-BE49-F238E27FC236}">
                <a16:creationId xmlns:a16="http://schemas.microsoft.com/office/drawing/2014/main" id="{B885C2A8-4EB0-59B2-1EB9-38BD5E4322ED}"/>
              </a:ext>
            </a:extLst>
          </p:cNvPr>
          <p:cNvPicPr>
            <a:picLocks noChangeAspect="1"/>
          </p:cNvPicPr>
          <p:nvPr/>
        </p:nvPicPr>
        <p:blipFill>
          <a:blip r:embed="rId5"/>
          <a:stretch>
            <a:fillRect/>
          </a:stretch>
        </p:blipFill>
        <p:spPr>
          <a:xfrm>
            <a:off x="80756" y="1626264"/>
            <a:ext cx="2162175" cy="495300"/>
          </a:xfrm>
          <a:prstGeom prst="rect">
            <a:avLst/>
          </a:prstGeom>
        </p:spPr>
      </p:pic>
    </p:spTree>
    <p:extLst>
      <p:ext uri="{BB962C8B-B14F-4D97-AF65-F5344CB8AC3E}">
        <p14:creationId xmlns:p14="http://schemas.microsoft.com/office/powerpoint/2010/main" val="28378683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D45C529-61F0-5C4A-A218-10E9F80A0D8C}"/>
              </a:ext>
            </a:extLst>
          </p:cNvPr>
          <p:cNvSpPr>
            <a:spLocks noGrp="1"/>
          </p:cNvSpPr>
          <p:nvPr>
            <p:ph idx="1"/>
          </p:nvPr>
        </p:nvSpPr>
        <p:spPr>
          <a:xfrm>
            <a:off x="1070042" y="1844676"/>
            <a:ext cx="4906895" cy="4376738"/>
          </a:xfrm>
        </p:spPr>
        <p:txBody>
          <a:bodyPr/>
          <a:lstStyle/>
          <a:p>
            <a:r>
              <a:rPr lang="nl-NL" dirty="0"/>
              <a:t>Even voorstellen</a:t>
            </a:r>
          </a:p>
          <a:p>
            <a:endParaRPr lang="nl-NL" dirty="0"/>
          </a:p>
          <a:p>
            <a:r>
              <a:rPr lang="nl-NL" dirty="0"/>
              <a:t>Hoe pak je een gedragsvraag aan?</a:t>
            </a:r>
          </a:p>
          <a:p>
            <a:endParaRPr lang="nl-NL" dirty="0"/>
          </a:p>
          <a:p>
            <a:r>
              <a:rPr lang="nl-NL" dirty="0"/>
              <a:t>Ons onderzoek</a:t>
            </a:r>
          </a:p>
          <a:p>
            <a:endParaRPr lang="nl-NL" dirty="0"/>
          </a:p>
          <a:p>
            <a:r>
              <a:rPr lang="nl-NL" dirty="0"/>
              <a:t>In de praktijk</a:t>
            </a:r>
          </a:p>
        </p:txBody>
      </p:sp>
      <p:sp>
        <p:nvSpPr>
          <p:cNvPr id="6" name="Titel 5">
            <a:extLst>
              <a:ext uri="{FF2B5EF4-FFF2-40B4-BE49-F238E27FC236}">
                <a16:creationId xmlns:a16="http://schemas.microsoft.com/office/drawing/2014/main" id="{B0888DFD-68E7-6440-BED5-34DBE2CF965D}"/>
              </a:ext>
            </a:extLst>
          </p:cNvPr>
          <p:cNvSpPr>
            <a:spLocks noGrp="1"/>
          </p:cNvSpPr>
          <p:nvPr>
            <p:ph type="title"/>
          </p:nvPr>
        </p:nvSpPr>
        <p:spPr/>
        <p:txBody>
          <a:bodyPr/>
          <a:lstStyle/>
          <a:p>
            <a:r>
              <a:rPr lang="nl-NL" dirty="0"/>
              <a:t>Het komende uur</a:t>
            </a:r>
          </a:p>
        </p:txBody>
      </p:sp>
      <p:sp>
        <p:nvSpPr>
          <p:cNvPr id="10" name="Tijdelijke aanduiding voor dianummer 9">
            <a:extLst>
              <a:ext uri="{FF2B5EF4-FFF2-40B4-BE49-F238E27FC236}">
                <a16:creationId xmlns:a16="http://schemas.microsoft.com/office/drawing/2014/main" id="{26FF6CAC-3EBA-4B4B-A56F-3F9300C9C21B}"/>
              </a:ext>
            </a:extLst>
          </p:cNvPr>
          <p:cNvSpPr>
            <a:spLocks noGrp="1"/>
          </p:cNvSpPr>
          <p:nvPr>
            <p:ph type="sldNum" sz="quarter" idx="12"/>
          </p:nvPr>
        </p:nvSpPr>
        <p:spPr/>
        <p:txBody>
          <a:bodyPr/>
          <a:lstStyle/>
          <a:p>
            <a:fld id="{10A0A6AF-03C5-477E-939A-E28F7E7F05EA}" type="slidenum">
              <a:rPr lang="nl-NL" smtClean="0"/>
              <a:pPr/>
              <a:t>2</a:t>
            </a:fld>
            <a:endParaRPr lang="nl-NL" dirty="0"/>
          </a:p>
        </p:txBody>
      </p:sp>
      <p:pic>
        <p:nvPicPr>
          <p:cNvPr id="5" name="Afbeelding 4">
            <a:extLst>
              <a:ext uri="{FF2B5EF4-FFF2-40B4-BE49-F238E27FC236}">
                <a16:creationId xmlns:a16="http://schemas.microsoft.com/office/drawing/2014/main" id="{65BAD70D-DE69-5948-B922-DD26B8694D56}"/>
              </a:ext>
            </a:extLst>
          </p:cNvPr>
          <p:cNvPicPr>
            <a:picLocks noChangeAspect="1"/>
          </p:cNvPicPr>
          <p:nvPr/>
        </p:nvPicPr>
        <p:blipFill>
          <a:blip r:embed="rId2"/>
          <a:stretch>
            <a:fillRect/>
          </a:stretch>
        </p:blipFill>
        <p:spPr>
          <a:xfrm>
            <a:off x="681038" y="2037809"/>
            <a:ext cx="177800" cy="292100"/>
          </a:xfrm>
          <a:prstGeom prst="rect">
            <a:avLst/>
          </a:prstGeom>
        </p:spPr>
      </p:pic>
      <p:pic>
        <p:nvPicPr>
          <p:cNvPr id="7" name="Afbeelding 6">
            <a:extLst>
              <a:ext uri="{FF2B5EF4-FFF2-40B4-BE49-F238E27FC236}">
                <a16:creationId xmlns:a16="http://schemas.microsoft.com/office/drawing/2014/main" id="{3BCB5340-5958-E140-BA85-CF5677DC9597}"/>
              </a:ext>
            </a:extLst>
          </p:cNvPr>
          <p:cNvPicPr>
            <a:picLocks noChangeAspect="1"/>
          </p:cNvPicPr>
          <p:nvPr/>
        </p:nvPicPr>
        <p:blipFill>
          <a:blip r:embed="rId2"/>
          <a:stretch>
            <a:fillRect/>
          </a:stretch>
        </p:blipFill>
        <p:spPr>
          <a:xfrm>
            <a:off x="681038" y="2634556"/>
            <a:ext cx="177800" cy="292100"/>
          </a:xfrm>
          <a:prstGeom prst="rect">
            <a:avLst/>
          </a:prstGeom>
        </p:spPr>
      </p:pic>
      <p:pic>
        <p:nvPicPr>
          <p:cNvPr id="12" name="Afbeelding 11">
            <a:extLst>
              <a:ext uri="{FF2B5EF4-FFF2-40B4-BE49-F238E27FC236}">
                <a16:creationId xmlns:a16="http://schemas.microsoft.com/office/drawing/2014/main" id="{BD78B0E1-0CAC-0B4C-8687-71330F343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453" y="1026287"/>
            <a:ext cx="5295900" cy="5194300"/>
          </a:xfrm>
          <a:prstGeom prst="rect">
            <a:avLst/>
          </a:prstGeom>
        </p:spPr>
      </p:pic>
      <p:sp>
        <p:nvSpPr>
          <p:cNvPr id="4" name="Tijdelijke aanduiding voor voettekst 8">
            <a:extLst>
              <a:ext uri="{FF2B5EF4-FFF2-40B4-BE49-F238E27FC236}">
                <a16:creationId xmlns:a16="http://schemas.microsoft.com/office/drawing/2014/main" id="{457E7DF4-497A-D954-E988-21CF40F6C03B}"/>
              </a:ext>
            </a:extLst>
          </p:cNvPr>
          <p:cNvSpPr>
            <a:spLocks noGrp="1"/>
          </p:cNvSpPr>
          <p:nvPr>
            <p:ph type="ftr" sz="quarter" idx="11"/>
          </p:nvPr>
        </p:nvSpPr>
        <p:spPr>
          <a:xfrm>
            <a:off x="771525" y="6221413"/>
            <a:ext cx="3559175" cy="636587"/>
          </a:xfrm>
        </p:spPr>
        <p:txBody>
          <a:bodyPr/>
          <a:lstStyle/>
          <a:p>
            <a:r>
              <a:rPr lang="nl-NL" b="1" dirty="0"/>
              <a:t>Dag van het gedrag 2023</a:t>
            </a:r>
            <a:endParaRPr lang="nl-NL" dirty="0"/>
          </a:p>
        </p:txBody>
      </p:sp>
      <p:pic>
        <p:nvPicPr>
          <p:cNvPr id="8" name="Afbeelding 7">
            <a:extLst>
              <a:ext uri="{FF2B5EF4-FFF2-40B4-BE49-F238E27FC236}">
                <a16:creationId xmlns:a16="http://schemas.microsoft.com/office/drawing/2014/main" id="{80AE88CE-86EE-10C2-E224-0FF62FA74CED}"/>
              </a:ext>
            </a:extLst>
          </p:cNvPr>
          <p:cNvPicPr>
            <a:picLocks noChangeAspect="1"/>
          </p:cNvPicPr>
          <p:nvPr/>
        </p:nvPicPr>
        <p:blipFill>
          <a:blip r:embed="rId2"/>
          <a:stretch>
            <a:fillRect/>
          </a:stretch>
        </p:blipFill>
        <p:spPr>
          <a:xfrm>
            <a:off x="681038" y="3231303"/>
            <a:ext cx="177800" cy="292100"/>
          </a:xfrm>
          <a:prstGeom prst="rect">
            <a:avLst/>
          </a:prstGeom>
        </p:spPr>
      </p:pic>
      <p:pic>
        <p:nvPicPr>
          <p:cNvPr id="11" name="Afbeelding 10">
            <a:extLst>
              <a:ext uri="{FF2B5EF4-FFF2-40B4-BE49-F238E27FC236}">
                <a16:creationId xmlns:a16="http://schemas.microsoft.com/office/drawing/2014/main" id="{C76736B1-4DE4-B8B3-47A5-C57617632CE1}"/>
              </a:ext>
            </a:extLst>
          </p:cNvPr>
          <p:cNvPicPr>
            <a:picLocks noChangeAspect="1"/>
          </p:cNvPicPr>
          <p:nvPr/>
        </p:nvPicPr>
        <p:blipFill>
          <a:blip r:embed="rId2"/>
          <a:stretch>
            <a:fillRect/>
          </a:stretch>
        </p:blipFill>
        <p:spPr>
          <a:xfrm>
            <a:off x="681038" y="3849970"/>
            <a:ext cx="177800" cy="292100"/>
          </a:xfrm>
          <a:prstGeom prst="rect">
            <a:avLst/>
          </a:prstGeom>
        </p:spPr>
      </p:pic>
    </p:spTree>
    <p:extLst>
      <p:ext uri="{BB962C8B-B14F-4D97-AF65-F5344CB8AC3E}">
        <p14:creationId xmlns:p14="http://schemas.microsoft.com/office/powerpoint/2010/main" val="18619324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r>
              <a:rPr lang="nl-NL" dirty="0"/>
              <a:t>Regelhulp</a:t>
            </a:r>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20</a:t>
            </a:fld>
            <a:endParaRPr lang="nl-NL" dirty="0"/>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7031" y="1419550"/>
            <a:ext cx="8476990" cy="4801863"/>
          </a:xfrm>
        </p:spPr>
      </p:pic>
      <p:sp>
        <p:nvSpPr>
          <p:cNvPr id="8" name="Pijl-omlaag 7"/>
          <p:cNvSpPr/>
          <p:nvPr/>
        </p:nvSpPr>
        <p:spPr>
          <a:xfrm rot="2913579">
            <a:off x="9933599" y="1812465"/>
            <a:ext cx="1049867" cy="32861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21956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r>
              <a:rPr lang="nl-NL" dirty="0"/>
              <a:t>Regelhulp: via vragen naar advies op maat</a:t>
            </a:r>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21</a:t>
            </a:fld>
            <a:endParaRPr lang="nl-NL" dirty="0"/>
          </a:p>
        </p:txBody>
      </p:sp>
      <p:pic>
        <p:nvPicPr>
          <p:cNvPr id="10" name="Tijdelijke aanduiding voor inhoud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1937" y="1505890"/>
            <a:ext cx="5909911" cy="5109847"/>
          </a:xfrm>
        </p:spPr>
      </p:pic>
      <p:sp>
        <p:nvSpPr>
          <p:cNvPr id="11" name="Pijl-omlaag 10"/>
          <p:cNvSpPr/>
          <p:nvPr/>
        </p:nvSpPr>
        <p:spPr>
          <a:xfrm rot="2913579">
            <a:off x="8695930" y="600393"/>
            <a:ext cx="1049867" cy="32861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60114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endParaRPr lang="nl-NL" dirty="0"/>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22</a:t>
            </a:fld>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5200" y="819562"/>
            <a:ext cx="6170042" cy="5401852"/>
          </a:xfrm>
        </p:spPr>
      </p:pic>
      <p:sp>
        <p:nvSpPr>
          <p:cNvPr id="7" name="Pijl-omlaag 6"/>
          <p:cNvSpPr/>
          <p:nvPr/>
        </p:nvSpPr>
        <p:spPr>
          <a:xfrm rot="2913579">
            <a:off x="8966261" y="2518850"/>
            <a:ext cx="1049867" cy="32861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71301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r>
              <a:rPr lang="nl-NL" dirty="0"/>
              <a:t>Regelhulp goed bezocht</a:t>
            </a:r>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23</a:t>
            </a:fld>
            <a:endParaRPr lang="nl-NL" dirty="0"/>
          </a:p>
        </p:txBody>
      </p:sp>
      <p:sp>
        <p:nvSpPr>
          <p:cNvPr id="2" name="Tijdelijke aanduiding voor inhoud 1"/>
          <p:cNvSpPr>
            <a:spLocks noGrp="1"/>
          </p:cNvSpPr>
          <p:nvPr>
            <p:ph idx="1"/>
          </p:nvPr>
        </p:nvSpPr>
        <p:spPr/>
        <p:txBody>
          <a:bodyPr/>
          <a:lstStyle/>
          <a:p>
            <a:r>
              <a:rPr lang="nl-NL" dirty="0"/>
              <a:t>Regelhulp: circa </a:t>
            </a:r>
            <a:r>
              <a:rPr lang="nl-NL" b="1" dirty="0">
                <a:solidFill>
                  <a:schemeClr val="accent1">
                    <a:lumMod val="75000"/>
                  </a:schemeClr>
                </a:solidFill>
                <a:latin typeface="Calibri" panose="020F0502020204030204" pitchFamily="34" charset="0"/>
                <a:cs typeface="Calibri" panose="020F0502020204030204" pitchFamily="34" charset="0"/>
              </a:rPr>
              <a:t>13.400 bezoekers </a:t>
            </a:r>
            <a:r>
              <a:rPr lang="nl-NL" dirty="0"/>
              <a:t>vanaf livegang </a:t>
            </a:r>
          </a:p>
          <a:p>
            <a:r>
              <a:rPr lang="nl-NL" dirty="0"/>
              <a:t>met een duidelijke piek in juni (circa 5200 bezoekers) en juli (circa 3740 bezoekers)</a:t>
            </a:r>
          </a:p>
          <a:p>
            <a:endParaRPr lang="nl-NL" dirty="0"/>
          </a:p>
        </p:txBody>
      </p:sp>
      <p:pic>
        <p:nvPicPr>
          <p:cNvPr id="5" name="Afbeelding 4"/>
          <p:cNvPicPr>
            <a:picLocks noChangeAspect="1"/>
          </p:cNvPicPr>
          <p:nvPr/>
        </p:nvPicPr>
        <p:blipFill rotWithShape="1">
          <a:blip r:embed="rId2"/>
          <a:srcRect l="31860" t="35009" r="8828" b="18684"/>
          <a:stretch/>
        </p:blipFill>
        <p:spPr>
          <a:xfrm>
            <a:off x="2885440" y="2824480"/>
            <a:ext cx="8981440" cy="3525520"/>
          </a:xfrm>
          <a:prstGeom prst="rect">
            <a:avLst/>
          </a:prstGeom>
        </p:spPr>
      </p:pic>
    </p:spTree>
    <p:extLst>
      <p:ext uri="{BB962C8B-B14F-4D97-AF65-F5344CB8AC3E}">
        <p14:creationId xmlns:p14="http://schemas.microsoft.com/office/powerpoint/2010/main" val="424122325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a:xfrm>
            <a:off x="681038" y="1016000"/>
            <a:ext cx="10499580" cy="828675"/>
          </a:xfrm>
        </p:spPr>
        <p:txBody>
          <a:bodyPr/>
          <a:lstStyle/>
          <a:p>
            <a:r>
              <a:rPr lang="nl-NL" dirty="0"/>
              <a:t>Communicatiemiddelen</a:t>
            </a:r>
            <a:br>
              <a:rPr lang="nl-NL" sz="2800" dirty="0">
                <a:latin typeface="Calibri" panose="020F0502020204030204" pitchFamily="34" charset="0"/>
                <a:ea typeface="Verdana" panose="020B0604030504040204" pitchFamily="34" charset="0"/>
              </a:rPr>
            </a:br>
            <a:endParaRPr lang="nl-NL" dirty="0"/>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24</a:t>
            </a:fld>
            <a:endParaRPr lang="nl-NL" dirty="0"/>
          </a:p>
        </p:txBody>
      </p:sp>
      <p:sp>
        <p:nvSpPr>
          <p:cNvPr id="2" name="Tijdelijke aanduiding voor inhoud 1"/>
          <p:cNvSpPr>
            <a:spLocks noGrp="1"/>
          </p:cNvSpPr>
          <p:nvPr>
            <p:ph idx="1"/>
          </p:nvPr>
        </p:nvSpPr>
        <p:spPr>
          <a:xfrm>
            <a:off x="680401" y="1844675"/>
            <a:ext cx="6057284" cy="4376738"/>
          </a:xfrm>
        </p:spPr>
        <p:txBody>
          <a:bodyPr/>
          <a:lstStyle/>
          <a:p>
            <a:pPr marL="342900" lvl="0" indent="-342900">
              <a:spcAft>
                <a:spcPts val="0"/>
              </a:spcAft>
              <a:buFont typeface="Arial" panose="020B0604020202020204" pitchFamily="34" charset="0"/>
              <a:buChar char="•"/>
              <a:tabLst>
                <a:tab pos="228600" algn="l"/>
                <a:tab pos="449580" algn="l"/>
              </a:tabLst>
            </a:pPr>
            <a:r>
              <a:rPr lang="nl-NL" dirty="0">
                <a:latin typeface="Calibri" panose="020F0502020204030204" pitchFamily="34" charset="0"/>
                <a:ea typeface="Calibri" panose="020F0502020204030204" pitchFamily="34" charset="0"/>
              </a:rPr>
              <a:t>Centraal staat de website </a:t>
            </a:r>
            <a:r>
              <a:rPr lang="nl-NL" b="1" dirty="0">
                <a:solidFill>
                  <a:schemeClr val="accent1">
                    <a:lumMod val="75000"/>
                  </a:schemeClr>
                </a:solidFill>
                <a:latin typeface="Calibri" panose="020F0502020204030204" pitchFamily="34" charset="0"/>
                <a:cs typeface="Calibri" panose="020F0502020204030204" pitchFamily="34" charset="0"/>
              </a:rPr>
              <a:t>minderwegwerpplastic.nl </a:t>
            </a:r>
            <a:r>
              <a:rPr lang="nl-NL" dirty="0">
                <a:latin typeface="Calibri" panose="020F0502020204030204" pitchFamily="34" charset="0"/>
                <a:ea typeface="Calibri" panose="020F0502020204030204" pitchFamily="34" charset="0"/>
              </a:rPr>
              <a:t>met basisinformatie, antwoorden op </a:t>
            </a:r>
            <a:r>
              <a:rPr lang="nl-NL" dirty="0" err="1">
                <a:latin typeface="Calibri" panose="020F0502020204030204" pitchFamily="34" charset="0"/>
                <a:ea typeface="Calibri" panose="020F0502020204030204" pitchFamily="34" charset="0"/>
              </a:rPr>
              <a:t>veelgestelde</a:t>
            </a:r>
            <a:r>
              <a:rPr lang="nl-NL" dirty="0">
                <a:latin typeface="Calibri" panose="020F0502020204030204" pitchFamily="34" charset="0"/>
                <a:ea typeface="Calibri" panose="020F0502020204030204" pitchFamily="34" charset="0"/>
              </a:rPr>
              <a:t> vragen, </a:t>
            </a:r>
            <a:r>
              <a:rPr lang="nl-NL" dirty="0" err="1">
                <a:latin typeface="Calibri" panose="020F0502020204030204" pitchFamily="34" charset="0"/>
                <a:ea typeface="Calibri" panose="020F0502020204030204" pitchFamily="34" charset="0"/>
              </a:rPr>
              <a:t>factsheets</a:t>
            </a:r>
            <a:r>
              <a:rPr lang="nl-NL" dirty="0">
                <a:latin typeface="Calibri" panose="020F0502020204030204" pitchFamily="34" charset="0"/>
                <a:ea typeface="Calibri" panose="020F0502020204030204" pitchFamily="34" charset="0"/>
              </a:rPr>
              <a:t> en praktijkvoorbeelden per branche</a:t>
            </a:r>
            <a:br>
              <a:rPr lang="nl-NL" dirty="0">
                <a:latin typeface="Calibri" panose="020F0502020204030204" pitchFamily="34" charset="0"/>
                <a:ea typeface="Calibri" panose="020F0502020204030204" pitchFamily="34" charset="0"/>
              </a:rPr>
            </a:br>
            <a:r>
              <a:rPr lang="nl-NL" dirty="0">
                <a:latin typeface="Calibri" panose="020F0502020204030204" pitchFamily="34" charset="0"/>
                <a:ea typeface="Calibri" panose="020F0502020204030204" pitchFamily="34" charset="0"/>
              </a:rPr>
              <a:t> </a:t>
            </a:r>
            <a:endParaRPr lang="nl-NL" sz="1600"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228600" algn="l"/>
                <a:tab pos="449580" algn="l"/>
              </a:tabLst>
            </a:pPr>
            <a:r>
              <a:rPr lang="nl-NL" b="1" dirty="0">
                <a:solidFill>
                  <a:schemeClr val="accent1">
                    <a:lumMod val="75000"/>
                  </a:schemeClr>
                </a:solidFill>
                <a:latin typeface="Calibri" panose="020F0502020204030204" pitchFamily="34" charset="0"/>
                <a:cs typeface="Calibri" panose="020F0502020204030204" pitchFamily="34" charset="0"/>
              </a:rPr>
              <a:t>Social </a:t>
            </a:r>
            <a:r>
              <a:rPr lang="nl-NL" b="1" dirty="0" err="1">
                <a:solidFill>
                  <a:schemeClr val="accent1">
                    <a:lumMod val="75000"/>
                  </a:schemeClr>
                </a:solidFill>
                <a:latin typeface="Calibri" panose="020F0502020204030204" pitchFamily="34" charset="0"/>
                <a:cs typeface="Calibri" panose="020F0502020204030204" pitchFamily="34" charset="0"/>
              </a:rPr>
              <a:t>posts</a:t>
            </a:r>
            <a:r>
              <a:rPr lang="nl-NL" b="1" dirty="0">
                <a:solidFill>
                  <a:schemeClr val="accent1">
                    <a:lumMod val="75000"/>
                  </a:schemeClr>
                </a:solidFill>
                <a:latin typeface="Calibri" panose="020F0502020204030204" pitchFamily="34" charset="0"/>
                <a:cs typeface="Calibri" panose="020F0502020204030204" pitchFamily="34" charset="0"/>
              </a:rPr>
              <a:t> </a:t>
            </a:r>
            <a:r>
              <a:rPr lang="nl-NL" dirty="0">
                <a:latin typeface="Calibri" panose="020F0502020204030204" pitchFamily="34" charset="0"/>
                <a:ea typeface="Calibri" panose="020F0502020204030204" pitchFamily="34" charset="0"/>
              </a:rPr>
              <a:t>met praktijkvoorbeelden (ondernemers) en video’s met straatinterviews (ondernemers en consumenten), link naar de website</a:t>
            </a:r>
            <a:br>
              <a:rPr lang="nl-NL" dirty="0">
                <a:latin typeface="Calibri" panose="020F0502020204030204" pitchFamily="34" charset="0"/>
                <a:ea typeface="Calibri" panose="020F0502020204030204" pitchFamily="34" charset="0"/>
              </a:rPr>
            </a:br>
            <a:endParaRPr lang="nl-NL"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228600" algn="l"/>
                <a:tab pos="449580" algn="l"/>
              </a:tabLst>
            </a:pPr>
            <a:r>
              <a:rPr lang="nl-NL" b="1" dirty="0">
                <a:solidFill>
                  <a:schemeClr val="accent1">
                    <a:lumMod val="75000"/>
                  </a:schemeClr>
                </a:solidFill>
                <a:latin typeface="Calibri" panose="020F0502020204030204" pitchFamily="34" charset="0"/>
                <a:cs typeface="Calibri" panose="020F0502020204030204" pitchFamily="34" charset="0"/>
              </a:rPr>
              <a:t>Nieuwsbrief</a:t>
            </a:r>
            <a:r>
              <a:rPr lang="nl-NL" dirty="0">
                <a:latin typeface="Calibri" panose="020F0502020204030204" pitchFamily="34" charset="0"/>
                <a:ea typeface="Calibri" panose="020F0502020204030204" pitchFamily="34" charset="0"/>
              </a:rPr>
              <a:t> </a:t>
            </a:r>
            <a:br>
              <a:rPr lang="nl-NL" dirty="0">
                <a:latin typeface="Calibri" panose="020F0502020204030204" pitchFamily="34" charset="0"/>
                <a:ea typeface="Calibri" panose="020F0502020204030204" pitchFamily="34" charset="0"/>
              </a:rPr>
            </a:br>
            <a:endParaRPr lang="nl-NL" dirty="0">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228600" algn="l"/>
                <a:tab pos="449580" algn="l"/>
              </a:tabLst>
            </a:pPr>
            <a:r>
              <a:rPr lang="nl-NL" b="1" dirty="0">
                <a:solidFill>
                  <a:schemeClr val="accent1">
                    <a:lumMod val="75000"/>
                  </a:schemeClr>
                </a:solidFill>
                <a:latin typeface="Calibri" panose="020F0502020204030204" pitchFamily="34" charset="0"/>
                <a:cs typeface="Calibri" panose="020F0502020204030204" pitchFamily="34" charset="0"/>
              </a:rPr>
              <a:t>Helpdesk</a:t>
            </a:r>
            <a:r>
              <a:rPr lang="nl-NL" dirty="0">
                <a:latin typeface="Calibri" panose="020F0502020204030204" pitchFamily="34" charset="0"/>
                <a:ea typeface="Calibri" panose="020F0502020204030204" pitchFamily="34" charset="0"/>
              </a:rPr>
              <a:t> en </a:t>
            </a:r>
            <a:r>
              <a:rPr lang="nl-NL" b="1" dirty="0">
                <a:solidFill>
                  <a:schemeClr val="accent1">
                    <a:lumMod val="75000"/>
                  </a:schemeClr>
                </a:solidFill>
                <a:latin typeface="Calibri" panose="020F0502020204030204" pitchFamily="34" charset="0"/>
                <a:cs typeface="Calibri" panose="020F0502020204030204" pitchFamily="34" charset="0"/>
              </a:rPr>
              <a:t>lunchlezingen</a:t>
            </a:r>
            <a:r>
              <a:rPr lang="nl-NL" dirty="0">
                <a:latin typeface="Calibri" panose="020F0502020204030204" pitchFamily="34" charset="0"/>
                <a:ea typeface="Calibri" panose="020F0502020204030204" pitchFamily="34" charset="0"/>
              </a:rPr>
              <a:t> voor professionals</a:t>
            </a:r>
          </a:p>
          <a:p>
            <a:pPr>
              <a:spcAft>
                <a:spcPts val="0"/>
              </a:spcAft>
            </a:pPr>
            <a:br>
              <a:rPr lang="nl-NL" dirty="0">
                <a:latin typeface="Calibri" panose="020F0502020204030204" pitchFamily="34" charset="0"/>
                <a:ea typeface="Verdana" panose="020B0604030504040204" pitchFamily="34" charset="0"/>
              </a:rPr>
            </a:br>
            <a:endParaRPr lang="nl-NL" dirty="0"/>
          </a:p>
        </p:txBody>
      </p:sp>
      <p:pic>
        <p:nvPicPr>
          <p:cNvPr id="5" name="Afbeelding 4"/>
          <p:cNvPicPr>
            <a:picLocks noChangeAspect="1"/>
          </p:cNvPicPr>
          <p:nvPr/>
        </p:nvPicPr>
        <p:blipFill>
          <a:blip r:embed="rId3"/>
          <a:stretch>
            <a:fillRect/>
          </a:stretch>
        </p:blipFill>
        <p:spPr>
          <a:xfrm>
            <a:off x="6859353" y="1016000"/>
            <a:ext cx="5118011" cy="5643115"/>
          </a:xfrm>
          <a:prstGeom prst="rect">
            <a:avLst/>
          </a:prstGeom>
        </p:spPr>
      </p:pic>
    </p:spTree>
    <p:extLst>
      <p:ext uri="{BB962C8B-B14F-4D97-AF65-F5344CB8AC3E}">
        <p14:creationId xmlns:p14="http://schemas.microsoft.com/office/powerpoint/2010/main" val="16771492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a:xfrm>
            <a:off x="681038" y="1016000"/>
            <a:ext cx="10499580" cy="828675"/>
          </a:xfrm>
        </p:spPr>
        <p:txBody>
          <a:bodyPr/>
          <a:lstStyle/>
          <a:p>
            <a:r>
              <a:rPr lang="nl-NL" dirty="0"/>
              <a:t>Handige </a:t>
            </a:r>
            <a:r>
              <a:rPr lang="nl-NL" dirty="0" err="1"/>
              <a:t>toolbox</a:t>
            </a:r>
            <a:br>
              <a:rPr lang="nl-NL" sz="2800" dirty="0">
                <a:latin typeface="Calibri" panose="020F0502020204030204" pitchFamily="34" charset="0"/>
                <a:ea typeface="Verdana" panose="020B0604030504040204" pitchFamily="34" charset="0"/>
              </a:rPr>
            </a:br>
            <a:endParaRPr lang="nl-NL" dirty="0"/>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2" name="Tijdelijke aanduiding voor inhoud 1"/>
          <p:cNvSpPr>
            <a:spLocks noGrp="1"/>
          </p:cNvSpPr>
          <p:nvPr>
            <p:ph idx="1"/>
          </p:nvPr>
        </p:nvSpPr>
        <p:spPr>
          <a:xfrm>
            <a:off x="3886200" y="1844675"/>
            <a:ext cx="3283527" cy="4376738"/>
          </a:xfrm>
        </p:spPr>
        <p:txBody>
          <a:bodyPr/>
          <a:lstStyle/>
          <a:p>
            <a:pPr>
              <a:spcAft>
                <a:spcPts val="0"/>
              </a:spcAft>
            </a:pPr>
            <a:r>
              <a:rPr lang="nl-NL" dirty="0">
                <a:solidFill>
                  <a:srgbClr val="0070C0"/>
                </a:solidFill>
                <a:latin typeface="Calibri" panose="020F0502020204030204" pitchFamily="34" charset="0"/>
                <a:ea typeface="Verdana" panose="020B0604030504040204" pitchFamily="34" charset="0"/>
              </a:rPr>
              <a:t>&lt;&lt;&lt; </a:t>
            </a:r>
            <a:r>
              <a:rPr lang="nl-NL" dirty="0">
                <a:latin typeface="Calibri" panose="020F0502020204030204" pitchFamily="34" charset="0"/>
                <a:ea typeface="Verdana" panose="020B0604030504040204" pitchFamily="34" charset="0"/>
              </a:rPr>
              <a:t>Die in de eerste maand al </a:t>
            </a:r>
            <a:br>
              <a:rPr lang="nl-NL" dirty="0">
                <a:latin typeface="Calibri" panose="020F0502020204030204" pitchFamily="34" charset="0"/>
                <a:ea typeface="Verdana" panose="020B0604030504040204" pitchFamily="34" charset="0"/>
              </a:rPr>
            </a:br>
            <a:r>
              <a:rPr lang="nl-NL" dirty="0">
                <a:latin typeface="Calibri" panose="020F0502020204030204" pitchFamily="34" charset="0"/>
                <a:ea typeface="Verdana" panose="020B0604030504040204" pitchFamily="34" charset="0"/>
              </a:rPr>
              <a:t>&gt; 600x zijn gezien</a:t>
            </a:r>
          </a:p>
          <a:p>
            <a:pPr>
              <a:spcAft>
                <a:spcPts val="0"/>
              </a:spcAft>
            </a:pPr>
            <a:endParaRPr lang="nl-NL" dirty="0">
              <a:latin typeface="Calibri" panose="020F0502020204030204" pitchFamily="34" charset="0"/>
              <a:ea typeface="Verdana" panose="020B0604030504040204" pitchFamily="34" charset="0"/>
            </a:endParaRPr>
          </a:p>
          <a:p>
            <a:pPr>
              <a:spcAft>
                <a:spcPts val="0"/>
              </a:spcAft>
            </a:pPr>
            <a:endParaRPr lang="nl-NL" dirty="0">
              <a:latin typeface="Calibri" panose="020F0502020204030204" pitchFamily="34" charset="0"/>
              <a:ea typeface="Verdana" panose="020B0604030504040204" pitchFamily="34" charset="0"/>
            </a:endParaRPr>
          </a:p>
          <a:p>
            <a:pPr>
              <a:spcAft>
                <a:spcPts val="0"/>
              </a:spcAft>
            </a:pPr>
            <a:r>
              <a:rPr lang="nl-NL" dirty="0">
                <a:latin typeface="Calibri" panose="020F0502020204030204" pitchFamily="34" charset="0"/>
                <a:ea typeface="Verdana" panose="020B0604030504040204" pitchFamily="34" charset="0"/>
              </a:rPr>
              <a:t>En dan maken ondernemers er ook zelf vaak iets moois van </a:t>
            </a:r>
            <a:r>
              <a:rPr lang="nl-NL" dirty="0">
                <a:latin typeface="Calibri" panose="020F0502020204030204" pitchFamily="34" charset="0"/>
                <a:ea typeface="Verdana" panose="020B0604030504040204" pitchFamily="34" charset="0"/>
                <a:sym typeface="Wingdings" panose="05000000000000000000" pitchFamily="2" charset="2"/>
              </a:rPr>
              <a:t></a:t>
            </a:r>
          </a:p>
          <a:p>
            <a:pPr>
              <a:spcAft>
                <a:spcPts val="0"/>
              </a:spcAft>
            </a:pPr>
            <a:r>
              <a:rPr lang="nl-NL" dirty="0">
                <a:solidFill>
                  <a:srgbClr val="0070C0"/>
                </a:solidFill>
                <a:latin typeface="Calibri" panose="020F0502020204030204" pitchFamily="34" charset="0"/>
                <a:ea typeface="Verdana" panose="020B0604030504040204" pitchFamily="34" charset="0"/>
                <a:sym typeface="Wingdings" panose="05000000000000000000" pitchFamily="2" charset="2"/>
              </a:rPr>
              <a:t>			&gt;&gt;&gt;</a:t>
            </a:r>
          </a:p>
          <a:p>
            <a:pPr>
              <a:spcAft>
                <a:spcPts val="0"/>
              </a:spcAft>
            </a:pPr>
            <a:endParaRPr lang="nl-NL" dirty="0">
              <a:latin typeface="Calibri" panose="020F0502020204030204" pitchFamily="34" charset="0"/>
              <a:ea typeface="Verdana" panose="020B0604030504040204" pitchFamily="34" charset="0"/>
              <a:sym typeface="Wingdings" panose="05000000000000000000" pitchFamily="2" charset="2"/>
            </a:endParaRPr>
          </a:p>
          <a:p>
            <a:pPr>
              <a:spcAft>
                <a:spcPts val="0"/>
              </a:spcAft>
            </a:pPr>
            <a:br>
              <a:rPr lang="nl-NL" dirty="0">
                <a:latin typeface="Calibri" panose="020F0502020204030204" pitchFamily="34" charset="0"/>
                <a:ea typeface="Verdana" panose="020B0604030504040204" pitchFamily="34" charset="0"/>
              </a:rPr>
            </a:br>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545" y="295185"/>
            <a:ext cx="4352902" cy="5965888"/>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00" y="1844362"/>
            <a:ext cx="2798653" cy="3948977"/>
          </a:xfrm>
          <a:prstGeom prst="rect">
            <a:avLst/>
          </a:prstGeom>
        </p:spPr>
      </p:pic>
    </p:spTree>
    <p:extLst>
      <p:ext uri="{BB962C8B-B14F-4D97-AF65-F5344CB8AC3E}">
        <p14:creationId xmlns:p14="http://schemas.microsoft.com/office/powerpoint/2010/main" val="40564446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3"/>
          <a:stretch>
            <a:fillRect/>
          </a:stretch>
        </p:blipFill>
        <p:spPr>
          <a:xfrm>
            <a:off x="870098" y="1743075"/>
            <a:ext cx="4731608" cy="4376738"/>
          </a:xfrm>
          <a:prstGeom prst="rect">
            <a:avLst/>
          </a:prstGeom>
        </p:spPr>
      </p:pic>
      <p:sp>
        <p:nvSpPr>
          <p:cNvPr id="3" name="Titel 2"/>
          <p:cNvSpPr>
            <a:spLocks noGrp="1"/>
          </p:cNvSpPr>
          <p:nvPr>
            <p:ph type="title"/>
          </p:nvPr>
        </p:nvSpPr>
        <p:spPr/>
        <p:txBody>
          <a:bodyPr/>
          <a:lstStyle/>
          <a:p>
            <a:r>
              <a:rPr lang="nl-NL" dirty="0"/>
              <a:t>Zij zijn al om</a:t>
            </a:r>
          </a:p>
        </p:txBody>
      </p:sp>
      <p:sp>
        <p:nvSpPr>
          <p:cNvPr id="4" name="Tijdelijke aanduiding voor datum 3"/>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26</a:t>
            </a:fld>
            <a:endParaRPr lang="nl-NL" dirty="0"/>
          </a:p>
        </p:txBody>
      </p:sp>
      <p:pic>
        <p:nvPicPr>
          <p:cNvPr id="8" name="Afbeelding 7"/>
          <p:cNvPicPr>
            <a:picLocks noChangeAspect="1"/>
          </p:cNvPicPr>
          <p:nvPr/>
        </p:nvPicPr>
        <p:blipFill>
          <a:blip r:embed="rId4"/>
          <a:stretch>
            <a:fillRect/>
          </a:stretch>
        </p:blipFill>
        <p:spPr>
          <a:xfrm>
            <a:off x="6511802" y="1533236"/>
            <a:ext cx="4112708" cy="4586577"/>
          </a:xfrm>
          <a:prstGeom prst="rect">
            <a:avLst/>
          </a:prstGeom>
        </p:spPr>
      </p:pic>
    </p:spTree>
    <p:extLst>
      <p:ext uri="{BB962C8B-B14F-4D97-AF65-F5344CB8AC3E}">
        <p14:creationId xmlns:p14="http://schemas.microsoft.com/office/powerpoint/2010/main" val="22574401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80030233-6B5F-F3C2-EA2F-1ABEB686B8A9}"/>
              </a:ext>
            </a:extLst>
          </p:cNvPr>
          <p:cNvPicPr>
            <a:picLocks noGrp="1" noChangeAspect="1"/>
          </p:cNvPicPr>
          <p:nvPr>
            <p:ph type="pic" sz="quarter" idx="13"/>
          </p:nvPr>
        </p:nvPicPr>
        <p:blipFill rotWithShape="1">
          <a:blip r:embed="rId3"/>
          <a:srcRect l="6247" r="8371" b="-1"/>
          <a:stretch/>
        </p:blipFill>
        <p:spPr>
          <a:xfrm>
            <a:off x="6108700" y="10"/>
            <a:ext cx="6083300" cy="6857677"/>
          </a:xfrm>
          <a:noFill/>
        </p:spPr>
      </p:pic>
      <p:sp>
        <p:nvSpPr>
          <p:cNvPr id="2" name="Tijdelijke aanduiding voor inhoud 1">
            <a:extLst>
              <a:ext uri="{FF2B5EF4-FFF2-40B4-BE49-F238E27FC236}">
                <a16:creationId xmlns:a16="http://schemas.microsoft.com/office/drawing/2014/main" id="{DB03B982-5F46-4D91-AAD5-3E18739E1560}"/>
              </a:ext>
            </a:extLst>
          </p:cNvPr>
          <p:cNvSpPr>
            <a:spLocks noGrp="1"/>
          </p:cNvSpPr>
          <p:nvPr>
            <p:ph idx="1"/>
          </p:nvPr>
        </p:nvSpPr>
        <p:spPr>
          <a:xfrm>
            <a:off x="680400" y="1844676"/>
            <a:ext cx="4952050" cy="4376738"/>
          </a:xfrm>
        </p:spPr>
        <p:txBody>
          <a:bodyPr vert="horz" lIns="0" tIns="360000" rIns="0" bIns="0" numCol="1" spcCol="468000" rtlCol="0" anchor="t">
            <a:normAutofit/>
          </a:bodyPr>
          <a:lstStyle/>
          <a:p>
            <a:pPr marL="457200" indent="-457200">
              <a:spcAft>
                <a:spcPts val="600"/>
              </a:spcAft>
              <a:buFont typeface="+mj-lt"/>
              <a:buAutoNum type="arabicPeriod"/>
            </a:pPr>
            <a:r>
              <a:rPr lang="nl-NL" dirty="0"/>
              <a:t>Gedrag veranderen = </a:t>
            </a:r>
            <a:r>
              <a:rPr lang="nl-NL" b="1" dirty="0">
                <a:solidFill>
                  <a:schemeClr val="accent1">
                    <a:lumMod val="75000"/>
                  </a:schemeClr>
                </a:solidFill>
                <a:latin typeface="Calibri" panose="020F0502020204030204" pitchFamily="34" charset="0"/>
                <a:cs typeface="Calibri" panose="020F0502020204030204" pitchFamily="34" charset="0"/>
              </a:rPr>
              <a:t>weten</a:t>
            </a:r>
            <a:r>
              <a:rPr lang="nl-NL" dirty="0"/>
              <a:t> </a:t>
            </a:r>
            <a:r>
              <a:rPr lang="nl-NL" b="1" dirty="0">
                <a:solidFill>
                  <a:schemeClr val="accent1">
                    <a:lumMod val="75000"/>
                  </a:schemeClr>
                </a:solidFill>
                <a:latin typeface="Calibri" panose="020F0502020204030204" pitchFamily="34" charset="0"/>
                <a:cs typeface="Calibri" panose="020F0502020204030204" pitchFamily="34" charset="0"/>
              </a:rPr>
              <a:t>wat er speelt </a:t>
            </a:r>
            <a:r>
              <a:rPr lang="nl-NL" dirty="0"/>
              <a:t>bij je doelgroep</a:t>
            </a:r>
          </a:p>
          <a:p>
            <a:pPr marL="342900" indent="-342900">
              <a:spcAft>
                <a:spcPts val="600"/>
              </a:spcAft>
              <a:buFontTx/>
              <a:buChar char="-"/>
            </a:pPr>
            <a:endParaRPr lang="nl-NL" dirty="0"/>
          </a:p>
          <a:p>
            <a:pPr marL="457200" indent="-457200">
              <a:spcAft>
                <a:spcPts val="600"/>
              </a:spcAft>
              <a:buFont typeface="+mj-lt"/>
              <a:buAutoNum type="arabicPeriod" startAt="2"/>
            </a:pPr>
            <a:r>
              <a:rPr lang="nl-NL" b="1" dirty="0" err="1">
                <a:solidFill>
                  <a:schemeClr val="accent1">
                    <a:lumMod val="75000"/>
                  </a:schemeClr>
                </a:solidFill>
                <a:latin typeface="Calibri" panose="020F0502020204030204" pitchFamily="34" charset="0"/>
                <a:cs typeface="Calibri" panose="020F0502020204030204" pitchFamily="34" charset="0"/>
              </a:rPr>
              <a:t>Bridging</a:t>
            </a:r>
            <a:r>
              <a:rPr lang="nl-NL" b="1" dirty="0">
                <a:solidFill>
                  <a:schemeClr val="accent1">
                    <a:lumMod val="75000"/>
                  </a:schemeClr>
                </a:solidFill>
                <a:latin typeface="Calibri" panose="020F0502020204030204" pitchFamily="34" charset="0"/>
                <a:cs typeface="Calibri" panose="020F0502020204030204" pitchFamily="34" charset="0"/>
              </a:rPr>
              <a:t> </a:t>
            </a:r>
            <a:r>
              <a:rPr lang="nl-NL" b="1" dirty="0" err="1">
                <a:solidFill>
                  <a:schemeClr val="accent1">
                    <a:lumMod val="75000"/>
                  </a:schemeClr>
                </a:solidFill>
                <a:latin typeface="Calibri" panose="020F0502020204030204" pitchFamily="34" charset="0"/>
                <a:cs typeface="Calibri" panose="020F0502020204030204" pitchFamily="34" charset="0"/>
              </a:rPr>
              <a:t>the</a:t>
            </a:r>
            <a:r>
              <a:rPr lang="nl-NL" b="1" dirty="0">
                <a:solidFill>
                  <a:schemeClr val="accent1">
                    <a:lumMod val="75000"/>
                  </a:schemeClr>
                </a:solidFill>
                <a:latin typeface="Calibri" panose="020F0502020204030204" pitchFamily="34" charset="0"/>
                <a:cs typeface="Calibri" panose="020F0502020204030204" pitchFamily="34" charset="0"/>
              </a:rPr>
              <a:t> gap</a:t>
            </a:r>
            <a:r>
              <a:rPr lang="nl-NL" dirty="0"/>
              <a:t>: als overheid (rijksoverheid, gemeente) faciliteren bij nieuwe regels, gedrag positief stimuleren</a:t>
            </a:r>
          </a:p>
          <a:p>
            <a:pPr>
              <a:spcAft>
                <a:spcPts val="600"/>
              </a:spcAft>
            </a:pPr>
            <a:endParaRPr lang="nl-NL" dirty="0"/>
          </a:p>
          <a:p>
            <a:pPr marL="457200" indent="-457200">
              <a:spcAft>
                <a:spcPts val="600"/>
              </a:spcAft>
              <a:buFont typeface="+mj-lt"/>
              <a:buAutoNum type="arabicPeriod" startAt="3"/>
            </a:pPr>
            <a:r>
              <a:rPr lang="nl-NL" dirty="0"/>
              <a:t>Zorg voor een goede </a:t>
            </a:r>
            <a:r>
              <a:rPr lang="nl-NL" b="1" dirty="0">
                <a:solidFill>
                  <a:schemeClr val="accent1">
                    <a:lumMod val="75000"/>
                  </a:schemeClr>
                </a:solidFill>
                <a:latin typeface="Calibri" panose="020F0502020204030204" pitchFamily="34" charset="0"/>
                <a:cs typeface="Calibri" panose="020F0502020204030204" pitchFamily="34" charset="0"/>
              </a:rPr>
              <a:t>rolverdeling</a:t>
            </a:r>
            <a:r>
              <a:rPr lang="nl-NL" dirty="0"/>
              <a:t> en </a:t>
            </a:r>
            <a:r>
              <a:rPr lang="nl-NL" b="1" dirty="0">
                <a:solidFill>
                  <a:schemeClr val="accent1">
                    <a:lumMod val="75000"/>
                  </a:schemeClr>
                </a:solidFill>
                <a:latin typeface="Calibri" panose="020F0502020204030204" pitchFamily="34" charset="0"/>
                <a:cs typeface="Calibri" panose="020F0502020204030204" pitchFamily="34" charset="0"/>
              </a:rPr>
              <a:t>timing</a:t>
            </a:r>
            <a:r>
              <a:rPr lang="nl-NL" dirty="0"/>
              <a:t>: onderzoeksbureau, communicatiebureau(s), opdrachtgevers</a:t>
            </a:r>
          </a:p>
        </p:txBody>
      </p:sp>
      <p:sp>
        <p:nvSpPr>
          <p:cNvPr id="14" name="Title 3">
            <a:extLst>
              <a:ext uri="{FF2B5EF4-FFF2-40B4-BE49-F238E27FC236}">
                <a16:creationId xmlns:a16="http://schemas.microsoft.com/office/drawing/2014/main" id="{CCF03409-8342-A92C-18DC-7280290017AC}"/>
              </a:ext>
            </a:extLst>
          </p:cNvPr>
          <p:cNvSpPr>
            <a:spLocks noGrp="1"/>
          </p:cNvSpPr>
          <p:nvPr>
            <p:ph type="title"/>
          </p:nvPr>
        </p:nvSpPr>
        <p:spPr>
          <a:xfrm>
            <a:off x="681038" y="1016000"/>
            <a:ext cx="4951412" cy="828675"/>
          </a:xfrm>
        </p:spPr>
        <p:txBody>
          <a:bodyPr/>
          <a:lstStyle/>
          <a:p>
            <a:r>
              <a:rPr lang="en-US" dirty="0"/>
              <a:t>Take home messages</a:t>
            </a:r>
          </a:p>
        </p:txBody>
      </p:sp>
      <p:sp>
        <p:nvSpPr>
          <p:cNvPr id="6" name="Tijdelijke aanduiding voor dianummer 5">
            <a:extLst>
              <a:ext uri="{FF2B5EF4-FFF2-40B4-BE49-F238E27FC236}">
                <a16:creationId xmlns:a16="http://schemas.microsoft.com/office/drawing/2014/main" id="{79EEDD5F-09A4-2261-372C-B0B9143DE871}"/>
              </a:ext>
            </a:extLst>
          </p:cNvPr>
          <p:cNvSpPr>
            <a:spLocks noGrp="1"/>
          </p:cNvSpPr>
          <p:nvPr>
            <p:ph type="sldNum" sz="quarter" idx="12"/>
          </p:nvPr>
        </p:nvSpPr>
        <p:spPr>
          <a:xfrm>
            <a:off x="10800000" y="6221413"/>
            <a:ext cx="720000" cy="636587"/>
          </a:xfrm>
        </p:spPr>
        <p:txBody>
          <a:bodyPr anchor="ctr">
            <a:normAutofit/>
          </a:bodyPr>
          <a:lstStyle/>
          <a:p>
            <a:pPr>
              <a:spcAft>
                <a:spcPts val="600"/>
              </a:spcAft>
            </a:pPr>
            <a:fld id="{10A0A6AF-03C5-477E-939A-E28F7E7F05EA}" type="slidenum">
              <a:rPr lang="nl-NL" smtClean="0"/>
              <a:pPr>
                <a:spcAft>
                  <a:spcPts val="600"/>
                </a:spcAft>
              </a:pPr>
              <a:t>27</a:t>
            </a:fld>
            <a:endParaRPr lang="nl-NL"/>
          </a:p>
        </p:txBody>
      </p:sp>
      <p:sp>
        <p:nvSpPr>
          <p:cNvPr id="3" name="Tijdelijke aanduiding voor datum 3">
            <a:extLst>
              <a:ext uri="{FF2B5EF4-FFF2-40B4-BE49-F238E27FC236}">
                <a16:creationId xmlns:a16="http://schemas.microsoft.com/office/drawing/2014/main" id="{C024B2EB-4BF4-B94B-218B-C5DF7D2F3817}"/>
              </a:ext>
            </a:extLst>
          </p:cNvPr>
          <p:cNvSpPr>
            <a:spLocks noGrp="1"/>
          </p:cNvSpPr>
          <p:nvPr>
            <p:ph type="dt" sz="half" idx="10"/>
          </p:nvPr>
        </p:nvSpPr>
        <p:spPr>
          <a:xfrm>
            <a:off x="671513" y="6221413"/>
            <a:ext cx="1711325" cy="636587"/>
          </a:xfrm>
        </p:spPr>
        <p:txBody>
          <a:bodyPr/>
          <a:lstStyle/>
          <a:p>
            <a:r>
              <a:rPr lang="nl-NL" b="1" dirty="0"/>
              <a:t>Dag van het gedrag 2023</a:t>
            </a:r>
            <a:endParaRPr lang="nl-NL" dirty="0"/>
          </a:p>
        </p:txBody>
      </p:sp>
    </p:spTree>
    <p:extLst>
      <p:ext uri="{BB962C8B-B14F-4D97-AF65-F5344CB8AC3E}">
        <p14:creationId xmlns:p14="http://schemas.microsoft.com/office/powerpoint/2010/main" val="5221911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a:xfrm>
            <a:off x="681038" y="1016000"/>
            <a:ext cx="10499580" cy="828675"/>
          </a:xfrm>
        </p:spPr>
        <p:txBody>
          <a:bodyPr/>
          <a:lstStyle/>
          <a:p>
            <a:r>
              <a:rPr lang="nl-NL" dirty="0"/>
              <a:t>Communicatiemiddelen g</a:t>
            </a:r>
            <a:r>
              <a:rPr lang="nl-NL" dirty="0">
                <a:latin typeface="Calibri" panose="020F0502020204030204" pitchFamily="34" charset="0"/>
                <a:ea typeface="Verdana" panose="020B0604030504040204" pitchFamily="34" charset="0"/>
              </a:rPr>
              <a:t>ericht op consumenten</a:t>
            </a:r>
            <a:br>
              <a:rPr lang="nl-NL" sz="2800" dirty="0">
                <a:latin typeface="Calibri" panose="020F0502020204030204" pitchFamily="34" charset="0"/>
                <a:ea typeface="Verdana" panose="020B0604030504040204" pitchFamily="34" charset="0"/>
              </a:rPr>
            </a:br>
            <a:endParaRPr lang="nl-NL" dirty="0"/>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28</a:t>
            </a:fld>
            <a:endParaRPr lang="nl-NL" dirty="0"/>
          </a:p>
        </p:txBody>
      </p:sp>
      <p:sp>
        <p:nvSpPr>
          <p:cNvPr id="2" name="Tijdelijke aanduiding voor inhoud 1"/>
          <p:cNvSpPr>
            <a:spLocks noGrp="1"/>
          </p:cNvSpPr>
          <p:nvPr>
            <p:ph idx="1"/>
          </p:nvPr>
        </p:nvSpPr>
        <p:spPr>
          <a:xfrm>
            <a:off x="680400" y="4218709"/>
            <a:ext cx="9008113" cy="2002704"/>
          </a:xfrm>
        </p:spPr>
        <p:txBody>
          <a:bodyPr/>
          <a:lstStyle/>
          <a:p>
            <a:pPr>
              <a:spcAft>
                <a:spcPts val="0"/>
              </a:spcAft>
            </a:pPr>
            <a:endParaRPr lang="nl-NL" dirty="0">
              <a:latin typeface="Calibri" panose="020F0502020204030204" pitchFamily="34" charset="0"/>
              <a:ea typeface="Verdana" panose="020B0604030504040204" pitchFamily="34" charset="0"/>
            </a:endParaRPr>
          </a:p>
          <a:p>
            <a:pPr>
              <a:spcAft>
                <a:spcPts val="0"/>
              </a:spcAft>
            </a:pPr>
            <a:endParaRPr lang="nl-NL" dirty="0">
              <a:latin typeface="Calibri" panose="020F0502020204030204" pitchFamily="34" charset="0"/>
              <a:ea typeface="Verdana" panose="020B0604030504040204" pitchFamily="34" charset="0"/>
            </a:endParaRPr>
          </a:p>
          <a:p>
            <a:pPr>
              <a:spcAft>
                <a:spcPts val="0"/>
              </a:spcAft>
            </a:pPr>
            <a:endParaRPr lang="nl-NL" dirty="0">
              <a:latin typeface="Calibri" panose="020F0502020204030204" pitchFamily="34" charset="0"/>
              <a:ea typeface="Verdana" panose="020B0604030504040204" pitchFamily="34" charset="0"/>
            </a:endParaRPr>
          </a:p>
          <a:p>
            <a:r>
              <a:rPr lang="nl-NL" dirty="0">
                <a:latin typeface="Calibri" panose="020F0502020204030204" pitchFamily="34" charset="0"/>
                <a:ea typeface="Verdana" panose="020B0604030504040204" pitchFamily="34" charset="0"/>
              </a:rPr>
              <a:t>Zie o.a. </a:t>
            </a:r>
            <a:r>
              <a:rPr lang="nl-NL" u="sng" dirty="0">
                <a:solidFill>
                  <a:srgbClr val="0563C1"/>
                </a:solidFill>
                <a:latin typeface="Calibri" panose="020F0502020204030204" pitchFamily="34" charset="0"/>
                <a:ea typeface="Verdana" panose="020B0604030504040204" pitchFamily="34" charset="0"/>
                <a:hlinkClick r:id="rId3"/>
              </a:rPr>
              <a:t>https://news.pressmailings.com/hvdm/toolkit-wegwerpplastic</a:t>
            </a:r>
            <a:endParaRPr lang="nl-NL" u="sng" dirty="0">
              <a:solidFill>
                <a:srgbClr val="0563C1"/>
              </a:solidFill>
              <a:latin typeface="Calibri" panose="020F0502020204030204" pitchFamily="34" charset="0"/>
              <a:ea typeface="Verdana" panose="020B0604030504040204" pitchFamily="34" charset="0"/>
            </a:endParaRPr>
          </a:p>
          <a:p>
            <a:br>
              <a:rPr lang="nl-NL" dirty="0">
                <a:latin typeface="Calibri" panose="020F0502020204030204" pitchFamily="34" charset="0"/>
                <a:ea typeface="Verdana" panose="020B0604030504040204" pitchFamily="34" charset="0"/>
              </a:rPr>
            </a:br>
            <a:endParaRPr lang="nl-NL" dirty="0"/>
          </a:p>
        </p:txBody>
      </p:sp>
      <p:pic>
        <p:nvPicPr>
          <p:cNvPr id="7" name="Tijdelijke aanduiding voor inhoud 9">
            <a:extLst>
              <a:ext uri="{FF2B5EF4-FFF2-40B4-BE49-F238E27FC236}">
                <a16:creationId xmlns:a16="http://schemas.microsoft.com/office/drawing/2014/main" id="{AEAB9D73-24E7-2D26-7997-354D453CA7FE}"/>
              </a:ext>
            </a:extLst>
          </p:cNvPr>
          <p:cNvPicPr>
            <a:picLocks noChangeAspect="1"/>
          </p:cNvPicPr>
          <p:nvPr/>
        </p:nvPicPr>
        <p:blipFill rotWithShape="1">
          <a:blip r:embed="rId4"/>
          <a:srcRect l="30686" t="10286" r="32536" b="6852"/>
          <a:stretch/>
        </p:blipFill>
        <p:spPr bwMode="auto">
          <a:xfrm>
            <a:off x="1350468" y="1907273"/>
            <a:ext cx="2525692" cy="3200906"/>
          </a:xfrm>
          <a:prstGeom prst="rect">
            <a:avLst/>
          </a:prstGeom>
          <a:ln>
            <a:noFill/>
          </a:ln>
          <a:extLst>
            <a:ext uri="{53640926-AAD7-44D8-BBD7-CCE9431645EC}">
              <a14:shadowObscured xmlns:a14="http://schemas.microsoft.com/office/drawing/2010/main"/>
            </a:ext>
          </a:extLst>
        </p:spPr>
      </p:pic>
      <p:pic>
        <p:nvPicPr>
          <p:cNvPr id="8" name="Tijdelijke aanduiding voor inhoud 10">
            <a:extLst>
              <a:ext uri="{FF2B5EF4-FFF2-40B4-BE49-F238E27FC236}">
                <a16:creationId xmlns:a16="http://schemas.microsoft.com/office/drawing/2014/main" id="{1F1B9C50-6431-82B5-ABBE-EAF5B5262B1C}"/>
              </a:ext>
            </a:extLst>
          </p:cNvPr>
          <p:cNvPicPr>
            <a:picLocks noChangeAspect="1"/>
          </p:cNvPicPr>
          <p:nvPr/>
        </p:nvPicPr>
        <p:blipFill rotWithShape="1">
          <a:blip r:embed="rId5"/>
          <a:srcRect l="32348" t="9453" r="31649" b="8232"/>
          <a:stretch/>
        </p:blipFill>
        <p:spPr bwMode="auto">
          <a:xfrm>
            <a:off x="5345020" y="1844675"/>
            <a:ext cx="2537589" cy="3263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315005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r>
              <a:rPr lang="nl-NL" dirty="0"/>
              <a:t>Reflectie</a:t>
            </a:r>
          </a:p>
        </p:txBody>
      </p:sp>
      <p:sp>
        <p:nvSpPr>
          <p:cNvPr id="4" name="Tijdelijke aanduiding voor datum 3">
            <a:extLst>
              <a:ext uri="{FF2B5EF4-FFF2-40B4-BE49-F238E27FC236}">
                <a16:creationId xmlns:a16="http://schemas.microsoft.com/office/drawing/2014/main" id="{93CC0560-50F8-D19C-858E-CFFB19F35851}"/>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29</a:t>
            </a:fld>
            <a:endParaRPr lang="nl-NL" dirty="0"/>
          </a:p>
        </p:txBody>
      </p:sp>
      <p:sp>
        <p:nvSpPr>
          <p:cNvPr id="2" name="Tijdelijke aanduiding voor inhoud 1"/>
          <p:cNvSpPr>
            <a:spLocks noGrp="1"/>
          </p:cNvSpPr>
          <p:nvPr>
            <p:ph idx="1"/>
          </p:nvPr>
        </p:nvSpPr>
        <p:spPr/>
        <p:txBody>
          <a:bodyPr/>
          <a:lstStyle/>
          <a:p>
            <a:r>
              <a:rPr lang="nl-NL" dirty="0"/>
              <a:t>Gedragsverandering gaat langzaam, zet geven, dit is een begin.</a:t>
            </a:r>
          </a:p>
          <a:p>
            <a:r>
              <a:rPr lang="nl-NL" dirty="0"/>
              <a:t>Drempels wegnemen, bv </a:t>
            </a:r>
            <a:r>
              <a:rPr lang="nl-NL" dirty="0" err="1"/>
              <a:t>gemeentebreed</a:t>
            </a:r>
            <a:r>
              <a:rPr lang="nl-NL" dirty="0"/>
              <a:t> nadenken over een </a:t>
            </a:r>
            <a:r>
              <a:rPr lang="nl-NL" dirty="0" err="1"/>
              <a:t>wassysteem</a:t>
            </a:r>
            <a:r>
              <a:rPr lang="nl-NL" dirty="0"/>
              <a:t> etc. (Imke, Jaap?)</a:t>
            </a:r>
          </a:p>
          <a:p>
            <a:endParaRPr lang="nl-NL" dirty="0"/>
          </a:p>
          <a:p>
            <a:r>
              <a:rPr lang="nl-NL" dirty="0"/>
              <a:t>We wilden naast ‘minder wegwerpplastic’ werken aan ‘stimuleren herbruikbare alternatieven’. Om het </a:t>
            </a:r>
            <a:r>
              <a:rPr lang="nl-NL" dirty="0" err="1"/>
              <a:t>langetermijndoel</a:t>
            </a:r>
            <a:r>
              <a:rPr lang="nl-NL" dirty="0"/>
              <a:t> ook te geven. </a:t>
            </a:r>
          </a:p>
        </p:txBody>
      </p:sp>
    </p:spTree>
    <p:extLst>
      <p:ext uri="{BB962C8B-B14F-4D97-AF65-F5344CB8AC3E}">
        <p14:creationId xmlns:p14="http://schemas.microsoft.com/office/powerpoint/2010/main" val="41982466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20E27F76-D1DF-0CED-3202-0AD41B333773}"/>
              </a:ext>
            </a:extLst>
          </p:cNvPr>
          <p:cNvSpPr>
            <a:spLocks noGrp="1"/>
          </p:cNvSpPr>
          <p:nvPr>
            <p:ph type="subTitle" idx="1"/>
          </p:nvPr>
        </p:nvSpPr>
        <p:spPr/>
        <p:txBody>
          <a:bodyPr/>
          <a:lstStyle/>
          <a:p>
            <a:endParaRPr lang="nl-NL"/>
          </a:p>
        </p:txBody>
      </p:sp>
      <p:sp>
        <p:nvSpPr>
          <p:cNvPr id="3" name="Titel 2">
            <a:extLst>
              <a:ext uri="{FF2B5EF4-FFF2-40B4-BE49-F238E27FC236}">
                <a16:creationId xmlns:a16="http://schemas.microsoft.com/office/drawing/2014/main" id="{605D984B-85FC-8135-4935-62A214C585F0}"/>
              </a:ext>
            </a:extLst>
          </p:cNvPr>
          <p:cNvSpPr>
            <a:spLocks noGrp="1"/>
          </p:cNvSpPr>
          <p:nvPr>
            <p:ph type="title"/>
          </p:nvPr>
        </p:nvSpPr>
        <p:spPr/>
        <p:txBody>
          <a:bodyPr/>
          <a:lstStyle/>
          <a:p>
            <a:r>
              <a:rPr lang="nl-NL" dirty="0"/>
              <a:t>Even voorstellen</a:t>
            </a:r>
          </a:p>
        </p:txBody>
      </p:sp>
      <p:sp>
        <p:nvSpPr>
          <p:cNvPr id="4" name="Tijdelijke aanduiding voor datum 3">
            <a:extLst>
              <a:ext uri="{FF2B5EF4-FFF2-40B4-BE49-F238E27FC236}">
                <a16:creationId xmlns:a16="http://schemas.microsoft.com/office/drawing/2014/main" id="{E6C1FFBE-A848-6E35-E2FE-C774FC3A26F5}"/>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C31ADDA5-6CC2-57F4-D8F3-E8C649F72FF6}"/>
              </a:ext>
            </a:extLst>
          </p:cNvPr>
          <p:cNvSpPr>
            <a:spLocks noGrp="1"/>
          </p:cNvSpPr>
          <p:nvPr>
            <p:ph type="sldNum" sz="quarter" idx="12"/>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3765036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F01959-8B9F-E9D8-1D36-B038D2E034FE}"/>
              </a:ext>
            </a:extLst>
          </p:cNvPr>
          <p:cNvSpPr>
            <a:spLocks noGrp="1"/>
          </p:cNvSpPr>
          <p:nvPr>
            <p:ph type="title"/>
          </p:nvPr>
        </p:nvSpPr>
        <p:spPr/>
        <p:txBody>
          <a:bodyPr/>
          <a:lstStyle/>
          <a:p>
            <a:r>
              <a:rPr lang="nl-NL" dirty="0"/>
              <a:t>Interventiestrategie</a:t>
            </a:r>
          </a:p>
        </p:txBody>
      </p:sp>
      <p:sp>
        <p:nvSpPr>
          <p:cNvPr id="6" name="Tijdelijke aanduiding voor dianummer 5">
            <a:extLst>
              <a:ext uri="{FF2B5EF4-FFF2-40B4-BE49-F238E27FC236}">
                <a16:creationId xmlns:a16="http://schemas.microsoft.com/office/drawing/2014/main" id="{0E2F802F-10F1-4A7A-EE2F-F1C6699AB4C2}"/>
              </a:ext>
            </a:extLst>
          </p:cNvPr>
          <p:cNvSpPr>
            <a:spLocks noGrp="1"/>
          </p:cNvSpPr>
          <p:nvPr>
            <p:ph type="sldNum" sz="quarter" idx="12"/>
          </p:nvPr>
        </p:nvSpPr>
        <p:spPr/>
        <p:txBody>
          <a:bodyPr/>
          <a:lstStyle/>
          <a:p>
            <a:fld id="{10A0A6AF-03C5-477E-939A-E28F7E7F05EA}" type="slidenum">
              <a:rPr lang="nl-NL" smtClean="0"/>
              <a:pPr/>
              <a:t>30</a:t>
            </a:fld>
            <a:endParaRPr lang="nl-NL" dirty="0"/>
          </a:p>
        </p:txBody>
      </p:sp>
      <p:grpSp>
        <p:nvGrpSpPr>
          <p:cNvPr id="12" name="Groep 11">
            <a:extLst>
              <a:ext uri="{FF2B5EF4-FFF2-40B4-BE49-F238E27FC236}">
                <a16:creationId xmlns:a16="http://schemas.microsoft.com/office/drawing/2014/main" id="{07CE914C-0564-AF7F-0296-41D3567C35B9}"/>
              </a:ext>
            </a:extLst>
          </p:cNvPr>
          <p:cNvGrpSpPr/>
          <p:nvPr/>
        </p:nvGrpSpPr>
        <p:grpSpPr>
          <a:xfrm>
            <a:off x="10195447" y="254422"/>
            <a:ext cx="1919287" cy="1523155"/>
            <a:chOff x="10200356" y="254422"/>
            <a:chExt cx="1919287" cy="1523155"/>
          </a:xfrm>
        </p:grpSpPr>
        <p:pic>
          <p:nvPicPr>
            <p:cNvPr id="13" name="Picture 4">
              <a:extLst>
                <a:ext uri="{FF2B5EF4-FFF2-40B4-BE49-F238E27FC236}">
                  <a16:creationId xmlns:a16="http://schemas.microsoft.com/office/drawing/2014/main" id="{84CB6861-C130-4CF8-5E14-67033F79E6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00356" y="254422"/>
              <a:ext cx="1919287" cy="1523155"/>
            </a:xfrm>
            <a:prstGeom prst="rect">
              <a:avLst/>
            </a:prstGeom>
            <a:solidFill>
              <a:srgbClr val="FFFFFF"/>
            </a:solidFill>
          </p:spPr>
        </p:pic>
        <p:sp>
          <p:nvSpPr>
            <p:cNvPr id="14" name="Ovaal 13">
              <a:extLst>
                <a:ext uri="{FF2B5EF4-FFF2-40B4-BE49-F238E27FC236}">
                  <a16:creationId xmlns:a16="http://schemas.microsoft.com/office/drawing/2014/main" id="{AADAABF9-2A0F-5FF9-EE38-A3520B748BD7}"/>
                </a:ext>
              </a:extLst>
            </p:cNvPr>
            <p:cNvSpPr/>
            <p:nvPr/>
          </p:nvSpPr>
          <p:spPr>
            <a:xfrm>
              <a:off x="11264024" y="706481"/>
              <a:ext cx="720000" cy="61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8" name="Afbeelding 12">
            <a:extLst>
              <a:ext uri="{FF2B5EF4-FFF2-40B4-BE49-F238E27FC236}">
                <a16:creationId xmlns:a16="http://schemas.microsoft.com/office/drawing/2014/main" id="{07C717E3-4555-3F32-9A93-406E11E8809F}"/>
              </a:ext>
            </a:extLst>
          </p:cNvPr>
          <p:cNvPicPr>
            <a:picLocks noChangeAspect="1"/>
          </p:cNvPicPr>
          <p:nvPr/>
        </p:nvPicPr>
        <p:blipFill>
          <a:blip r:embed="rId4"/>
          <a:srcRect l="15187" t="38345" r="19456" b="27914"/>
          <a:stretch>
            <a:fillRect/>
          </a:stretch>
        </p:blipFill>
        <p:spPr>
          <a:xfrm>
            <a:off x="162219" y="2229636"/>
            <a:ext cx="11952515" cy="3470989"/>
          </a:xfrm>
          <a:prstGeom prst="rect">
            <a:avLst/>
          </a:prstGeom>
          <a:noFill/>
          <a:ln cap="flat">
            <a:noFill/>
          </a:ln>
        </p:spPr>
      </p:pic>
      <p:sp>
        <p:nvSpPr>
          <p:cNvPr id="2" name="Tijdelijke aanduiding voor datum 3">
            <a:extLst>
              <a:ext uri="{FF2B5EF4-FFF2-40B4-BE49-F238E27FC236}">
                <a16:creationId xmlns:a16="http://schemas.microsoft.com/office/drawing/2014/main" id="{79207DE9-908D-719A-D80B-9985E29DD5E5}"/>
              </a:ext>
            </a:extLst>
          </p:cNvPr>
          <p:cNvSpPr>
            <a:spLocks noGrp="1"/>
          </p:cNvSpPr>
          <p:nvPr>
            <p:ph type="dt" sz="half" idx="10"/>
          </p:nvPr>
        </p:nvSpPr>
        <p:spPr>
          <a:xfrm>
            <a:off x="681038" y="6221413"/>
            <a:ext cx="1701800" cy="636587"/>
          </a:xfrm>
        </p:spPr>
        <p:txBody>
          <a:bodyPr/>
          <a:lstStyle/>
          <a:p>
            <a:r>
              <a:rPr lang="nl-NL" b="1" dirty="0"/>
              <a:t>Dag van het gedrag 2023</a:t>
            </a:r>
            <a:endParaRPr lang="nl-NL" dirty="0"/>
          </a:p>
        </p:txBody>
      </p:sp>
    </p:spTree>
    <p:extLst>
      <p:ext uri="{BB962C8B-B14F-4D97-AF65-F5344CB8AC3E}">
        <p14:creationId xmlns:p14="http://schemas.microsoft.com/office/powerpoint/2010/main" val="1193899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descr="Afbeelding met Menselijk gezicht, persoon, glimlach, kleding&#10;&#10;Automatisch gegenereerde beschrijving">
            <a:extLst>
              <a:ext uri="{FF2B5EF4-FFF2-40B4-BE49-F238E27FC236}">
                <a16:creationId xmlns:a16="http://schemas.microsoft.com/office/drawing/2014/main" id="{36F30733-C05E-7AD5-7FB0-6C97CB103C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812" r="17760"/>
          <a:stretch/>
        </p:blipFill>
        <p:spPr>
          <a:xfrm>
            <a:off x="1016000" y="1868884"/>
            <a:ext cx="1659467" cy="2367714"/>
          </a:xfrm>
        </p:spPr>
      </p:pic>
      <p:sp>
        <p:nvSpPr>
          <p:cNvPr id="3" name="Titel 2">
            <a:extLst>
              <a:ext uri="{FF2B5EF4-FFF2-40B4-BE49-F238E27FC236}">
                <a16:creationId xmlns:a16="http://schemas.microsoft.com/office/drawing/2014/main" id="{629E5CD9-72E0-9C90-81D1-79D8CFEDAE8D}"/>
              </a:ext>
            </a:extLst>
          </p:cNvPr>
          <p:cNvSpPr>
            <a:spLocks noGrp="1"/>
          </p:cNvSpPr>
          <p:nvPr>
            <p:ph type="title"/>
          </p:nvPr>
        </p:nvSpPr>
        <p:spPr/>
        <p:txBody>
          <a:bodyPr/>
          <a:lstStyle/>
          <a:p>
            <a:r>
              <a:rPr lang="nl-NL" dirty="0"/>
              <a:t>Even kennismaken</a:t>
            </a:r>
          </a:p>
        </p:txBody>
      </p:sp>
      <p:sp>
        <p:nvSpPr>
          <p:cNvPr id="4" name="Tijdelijke aanduiding voor datum 3">
            <a:extLst>
              <a:ext uri="{FF2B5EF4-FFF2-40B4-BE49-F238E27FC236}">
                <a16:creationId xmlns:a16="http://schemas.microsoft.com/office/drawing/2014/main" id="{AD2E8D28-F314-2C52-3FB8-334185DC88D8}"/>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1423ABEA-2170-AC62-2439-BC57BECE33FD}"/>
              </a:ext>
            </a:extLst>
          </p:cNvPr>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14" name="Afbeelding 13" descr="Afbeelding met Menselijk gezicht, persoon, kleding, glimlach&#10;&#10;Automatisch gegenereerde beschrijving">
            <a:extLst>
              <a:ext uri="{FF2B5EF4-FFF2-40B4-BE49-F238E27FC236}">
                <a16:creationId xmlns:a16="http://schemas.microsoft.com/office/drawing/2014/main" id="{9A79D227-7558-3266-1879-107F3B0FC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500" y="1868884"/>
            <a:ext cx="1740707" cy="2320942"/>
          </a:xfrm>
          <a:prstGeom prst="rect">
            <a:avLst/>
          </a:prstGeom>
        </p:spPr>
      </p:pic>
      <p:sp>
        <p:nvSpPr>
          <p:cNvPr id="15" name="Tekstballon: rechthoek met afgeronde hoeken 14">
            <a:extLst>
              <a:ext uri="{FF2B5EF4-FFF2-40B4-BE49-F238E27FC236}">
                <a16:creationId xmlns:a16="http://schemas.microsoft.com/office/drawing/2014/main" id="{F88D84E0-0A2F-7FDD-A441-23693E07A416}"/>
              </a:ext>
            </a:extLst>
          </p:cNvPr>
          <p:cNvSpPr/>
          <p:nvPr/>
        </p:nvSpPr>
        <p:spPr>
          <a:xfrm>
            <a:off x="7984273" y="1868884"/>
            <a:ext cx="3535727" cy="2710365"/>
          </a:xfrm>
          <a:prstGeom prst="wedgeRoundRectCallout">
            <a:avLst/>
          </a:prstGeom>
          <a:solidFill>
            <a:srgbClr val="FEB6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En wie zijn jullie?</a:t>
            </a:r>
          </a:p>
        </p:txBody>
      </p:sp>
      <p:sp>
        <p:nvSpPr>
          <p:cNvPr id="16" name="Tekstvak 15">
            <a:extLst>
              <a:ext uri="{FF2B5EF4-FFF2-40B4-BE49-F238E27FC236}">
                <a16:creationId xmlns:a16="http://schemas.microsoft.com/office/drawing/2014/main" id="{BF541C26-A79F-8204-49E6-873F1DB3984B}"/>
              </a:ext>
            </a:extLst>
          </p:cNvPr>
          <p:cNvSpPr txBox="1"/>
          <p:nvPr/>
        </p:nvSpPr>
        <p:spPr>
          <a:xfrm>
            <a:off x="474784" y="4425076"/>
            <a:ext cx="3530009" cy="1477328"/>
          </a:xfrm>
          <a:prstGeom prst="rect">
            <a:avLst/>
          </a:prstGeom>
          <a:noFill/>
          <a:ln>
            <a:solidFill>
              <a:srgbClr val="FEB611"/>
            </a:solidFill>
          </a:ln>
        </p:spPr>
        <p:txBody>
          <a:bodyPr wrap="square" rtlCol="0">
            <a:spAutoFit/>
          </a:bodyPr>
          <a:lstStyle/>
          <a:p>
            <a:r>
              <a:rPr lang="nl-NL" b="1" dirty="0"/>
              <a:t>Ingeborg van Egmond</a:t>
            </a:r>
          </a:p>
          <a:p>
            <a:endParaRPr lang="nl-NL" dirty="0"/>
          </a:p>
          <a:p>
            <a:r>
              <a:rPr lang="nl-NL" dirty="0"/>
              <a:t>Adviseur Gedrag en communicatie Rijkswaterstaat, onder verantwoordelijkheid van IenW</a:t>
            </a:r>
          </a:p>
        </p:txBody>
      </p:sp>
      <p:sp>
        <p:nvSpPr>
          <p:cNvPr id="17" name="Tekstvak 16">
            <a:extLst>
              <a:ext uri="{FF2B5EF4-FFF2-40B4-BE49-F238E27FC236}">
                <a16:creationId xmlns:a16="http://schemas.microsoft.com/office/drawing/2014/main" id="{0D9710C9-3C3A-8B16-F0CE-746DAA665FA9}"/>
              </a:ext>
            </a:extLst>
          </p:cNvPr>
          <p:cNvSpPr txBox="1"/>
          <p:nvPr/>
        </p:nvSpPr>
        <p:spPr>
          <a:xfrm>
            <a:off x="4257704" y="4425076"/>
            <a:ext cx="3183466" cy="1477328"/>
          </a:xfrm>
          <a:prstGeom prst="rect">
            <a:avLst/>
          </a:prstGeom>
          <a:noFill/>
          <a:ln>
            <a:solidFill>
              <a:srgbClr val="FEB611"/>
            </a:solidFill>
          </a:ln>
        </p:spPr>
        <p:txBody>
          <a:bodyPr wrap="square" rtlCol="0">
            <a:spAutoFit/>
          </a:bodyPr>
          <a:lstStyle/>
          <a:p>
            <a:r>
              <a:rPr lang="nl-NL" b="1" dirty="0"/>
              <a:t>Daniëlle Broeze</a:t>
            </a:r>
          </a:p>
          <a:p>
            <a:endParaRPr lang="nl-NL" dirty="0"/>
          </a:p>
          <a:p>
            <a:r>
              <a:rPr lang="nl-NL" dirty="0"/>
              <a:t>Adviseur Gedrag </a:t>
            </a:r>
          </a:p>
          <a:p>
            <a:r>
              <a:rPr lang="nl-NL" dirty="0"/>
              <a:t>Ministerie van Infrastructuur en Waterstaat</a:t>
            </a:r>
          </a:p>
        </p:txBody>
      </p:sp>
    </p:spTree>
    <p:extLst>
      <p:ext uri="{BB962C8B-B14F-4D97-AF65-F5344CB8AC3E}">
        <p14:creationId xmlns:p14="http://schemas.microsoft.com/office/powerpoint/2010/main" val="2117554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9D0C980-ADA3-3944-A338-411F01444B4D}"/>
              </a:ext>
            </a:extLst>
          </p:cNvPr>
          <p:cNvSpPr>
            <a:spLocks noGrp="1"/>
          </p:cNvSpPr>
          <p:nvPr>
            <p:ph type="title"/>
          </p:nvPr>
        </p:nvSpPr>
        <p:spPr/>
        <p:txBody>
          <a:bodyPr/>
          <a:lstStyle/>
          <a:p>
            <a:r>
              <a:rPr lang="nl-NL" dirty="0"/>
              <a:t>Hoe pak je een gedragsvraag aan?</a:t>
            </a:r>
          </a:p>
        </p:txBody>
      </p:sp>
      <p:sp>
        <p:nvSpPr>
          <p:cNvPr id="7" name="Tijdelijke aanduiding voor dianummer 6">
            <a:extLst>
              <a:ext uri="{FF2B5EF4-FFF2-40B4-BE49-F238E27FC236}">
                <a16:creationId xmlns:a16="http://schemas.microsoft.com/office/drawing/2014/main" id="{3F7DFD6B-18D4-D148-ADF3-564E1ECAD954}"/>
              </a:ext>
            </a:extLst>
          </p:cNvPr>
          <p:cNvSpPr>
            <a:spLocks noGrp="1"/>
          </p:cNvSpPr>
          <p:nvPr>
            <p:ph type="sldNum" sz="quarter" idx="12"/>
          </p:nvPr>
        </p:nvSpPr>
        <p:spPr/>
        <p:txBody>
          <a:bodyPr/>
          <a:lstStyle/>
          <a:p>
            <a:fld id="{10A0A6AF-03C5-477E-939A-E28F7E7F05EA}" type="slidenum">
              <a:rPr lang="nl-NL" smtClean="0"/>
              <a:pPr/>
              <a:t>5</a:t>
            </a:fld>
            <a:endParaRPr lang="nl-NL" dirty="0"/>
          </a:p>
        </p:txBody>
      </p:sp>
      <p:sp>
        <p:nvSpPr>
          <p:cNvPr id="10" name="Tijdelijke aanduiding voor voettekst 8">
            <a:extLst>
              <a:ext uri="{FF2B5EF4-FFF2-40B4-BE49-F238E27FC236}">
                <a16:creationId xmlns:a16="http://schemas.microsoft.com/office/drawing/2014/main" id="{84A12EB2-4D3C-9644-BAE0-33BAB41A0B6F}"/>
              </a:ext>
            </a:extLst>
          </p:cNvPr>
          <p:cNvSpPr>
            <a:spLocks noGrp="1"/>
          </p:cNvSpPr>
          <p:nvPr>
            <p:ph type="ftr" sz="quarter" idx="11"/>
          </p:nvPr>
        </p:nvSpPr>
        <p:spPr>
          <a:xfrm>
            <a:off x="771526" y="6221413"/>
            <a:ext cx="3559175" cy="636274"/>
          </a:xfrm>
        </p:spPr>
        <p:txBody>
          <a:bodyPr/>
          <a:lstStyle/>
          <a:p>
            <a:r>
              <a:rPr lang="nl-NL" b="1" dirty="0"/>
              <a:t>Dag van het gedrag 2023</a:t>
            </a:r>
            <a:endParaRPr lang="nl-NL" dirty="0"/>
          </a:p>
          <a:p>
            <a:endParaRPr lang="nl-NL" dirty="0"/>
          </a:p>
        </p:txBody>
      </p:sp>
    </p:spTree>
    <p:extLst>
      <p:ext uri="{BB962C8B-B14F-4D97-AF65-F5344CB8AC3E}">
        <p14:creationId xmlns:p14="http://schemas.microsoft.com/office/powerpoint/2010/main" val="11876072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46974D1-D7A9-471A-BEA0-F2859831E9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pic>
        <p:nvPicPr>
          <p:cNvPr id="7" name="Picture 2">
            <a:extLst>
              <a:ext uri="{FF2B5EF4-FFF2-40B4-BE49-F238E27FC236}">
                <a16:creationId xmlns:a16="http://schemas.microsoft.com/office/drawing/2014/main" id="{5A9F6E36-8FB8-462D-A689-6AAC76F7356A}"/>
              </a:ext>
            </a:extLst>
          </p:cNvPr>
          <p:cNvPicPr>
            <a:picLocks noGrp="1" noChangeAspect="1" noChangeArrowheads="1"/>
          </p:cNvPicPr>
          <p:nvPr>
            <p:ph idx="1"/>
          </p:nvPr>
        </p:nvPicPr>
        <p:blipFill>
          <a:blip r:embed="rId3">
            <a:biLevel thresh="25000"/>
            <a:extLst>
              <a:ext uri="{28A0092B-C50C-407E-A947-70E740481C1C}">
                <a14:useLocalDpi xmlns:a14="http://schemas.microsoft.com/office/drawing/2010/main" val="0"/>
              </a:ext>
            </a:extLst>
          </a:blip>
          <a:srcRect t="14335" b="14335"/>
          <a:stretch/>
        </p:blipFill>
        <p:spPr bwMode="auto">
          <a:xfrm>
            <a:off x="519941" y="943123"/>
            <a:ext cx="11152117" cy="497175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atum 3"/>
          <p:cNvSpPr txBox="1">
            <a:spLocks/>
          </p:cNvSpPr>
          <p:nvPr/>
        </p:nvSpPr>
        <p:spPr>
          <a:xfrm>
            <a:off x="681038" y="6221726"/>
            <a:ext cx="1701262" cy="636274"/>
          </a:xfrm>
          <a:prstGeom prst="rect">
            <a:avLst/>
          </a:prstGeom>
        </p:spPr>
        <p:txBody>
          <a:bodyPr vert="horz" lIns="0" tIns="0" rIns="0" bIns="0" rtlCol="0" anchor="ctr" anchorCtr="0"/>
          <a:lstStyle>
            <a:defPPr>
              <a:defRPr lang="nl-NL"/>
            </a:defPPr>
            <a:lvl1pPr marL="0" algn="l" defTabSz="914400" rtl="0" eaLnBrk="1" latinLnBrk="0" hangingPunct="1">
              <a:defRPr sz="1050" b="0" i="0" kern="1200">
                <a:solidFill>
                  <a:schemeClr val="tx1"/>
                </a:solidFill>
                <a:latin typeface="Calibri Regulie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srgbClr val="000000"/>
                </a:solidFill>
                <a:effectLst/>
                <a:uLnTx/>
                <a:uFillTx/>
                <a:latin typeface="Calibri Regulier" charset="0"/>
                <a:ea typeface="+mn-ea"/>
                <a:cs typeface="+mn-cs"/>
              </a:rPr>
              <a:t>Dag van het gedrag 2023</a:t>
            </a:r>
            <a:endParaRPr kumimoji="0" lang="nl-NL" sz="1050" b="0" i="0" u="none" strike="noStrike" kern="1200" cap="none" spc="0" normalizeH="0" baseline="0" noProof="0" dirty="0">
              <a:ln>
                <a:noFill/>
              </a:ln>
              <a:solidFill>
                <a:srgbClr val="000000"/>
              </a:solidFill>
              <a:effectLst/>
              <a:uLnTx/>
              <a:uFillTx/>
              <a:latin typeface="Calibri Regulier" charset="0"/>
              <a:ea typeface="+mn-ea"/>
              <a:cs typeface="+mn-cs"/>
            </a:endParaRPr>
          </a:p>
        </p:txBody>
      </p:sp>
    </p:spTree>
    <p:extLst>
      <p:ext uri="{BB962C8B-B14F-4D97-AF65-F5344CB8AC3E}">
        <p14:creationId xmlns:p14="http://schemas.microsoft.com/office/powerpoint/2010/main" val="2954852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till Don’t Believe In Evolution?! These Cartoons Take It To The Next Step.">
            <a:extLst>
              <a:ext uri="{FF2B5EF4-FFF2-40B4-BE49-F238E27FC236}">
                <a16:creationId xmlns:a16="http://schemas.microsoft.com/office/drawing/2014/main" id="{445517DC-6B32-4203-98D6-8BA9991DDCA5}"/>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12375"/>
          <a:stretch/>
        </p:blipFill>
        <p:spPr bwMode="auto">
          <a:xfrm>
            <a:off x="1531669" y="1049154"/>
            <a:ext cx="9040584" cy="6119609"/>
          </a:xfrm>
          <a:prstGeom prst="rect">
            <a:avLst/>
          </a:prstGeom>
          <a:noFill/>
        </p:spPr>
      </p:pic>
      <p:sp>
        <p:nvSpPr>
          <p:cNvPr id="6" name="Tijdelijke aanduiding voor dianummer 5">
            <a:extLst>
              <a:ext uri="{FF2B5EF4-FFF2-40B4-BE49-F238E27FC236}">
                <a16:creationId xmlns:a16="http://schemas.microsoft.com/office/drawing/2014/main" id="{BB059D78-0A58-4DF6-AA20-1F150414ACFE}"/>
              </a:ext>
            </a:extLst>
          </p:cNvPr>
          <p:cNvSpPr>
            <a:spLocks noGrp="1"/>
          </p:cNvSpPr>
          <p:nvPr>
            <p:ph type="sldNum" sz="quarter" idx="16"/>
          </p:nvPr>
        </p:nvSpPr>
        <p:spPr>
          <a:xfrm>
            <a:off x="6553199" y="6221413"/>
            <a:ext cx="5005389" cy="322075"/>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4" name="Tijdelijke aanduiding voor datum 3"/>
          <p:cNvSpPr txBox="1">
            <a:spLocks/>
          </p:cNvSpPr>
          <p:nvPr/>
        </p:nvSpPr>
        <p:spPr>
          <a:xfrm>
            <a:off x="681038" y="6221726"/>
            <a:ext cx="1701262" cy="636274"/>
          </a:xfrm>
          <a:prstGeom prst="rect">
            <a:avLst/>
          </a:prstGeom>
        </p:spPr>
        <p:txBody>
          <a:bodyPr vert="horz" lIns="0" tIns="0" rIns="0" bIns="0" rtlCol="0" anchor="ctr" anchorCtr="0"/>
          <a:lstStyle>
            <a:defPPr>
              <a:defRPr lang="nl-NL"/>
            </a:defPPr>
            <a:lvl1pPr marL="0" algn="l" defTabSz="914400" rtl="0" eaLnBrk="1" latinLnBrk="0" hangingPunct="1">
              <a:defRPr sz="1050" b="0" i="0" kern="1200">
                <a:solidFill>
                  <a:schemeClr val="tx1"/>
                </a:solidFill>
                <a:latin typeface="Calibri Regulie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srgbClr val="000000"/>
                </a:solidFill>
                <a:effectLst/>
                <a:uLnTx/>
                <a:uFillTx/>
                <a:latin typeface="Calibri Regulier" charset="0"/>
                <a:ea typeface="+mn-ea"/>
                <a:cs typeface="+mn-cs"/>
              </a:rPr>
              <a:t>Dag van het gedrag 2023</a:t>
            </a:r>
            <a:endParaRPr kumimoji="0" lang="nl-NL" sz="1050" b="0" i="0" u="none" strike="noStrike" kern="1200" cap="none" spc="0" normalizeH="0" baseline="0" noProof="0" dirty="0">
              <a:ln>
                <a:noFill/>
              </a:ln>
              <a:solidFill>
                <a:srgbClr val="000000"/>
              </a:solidFill>
              <a:effectLst/>
              <a:uLnTx/>
              <a:uFillTx/>
              <a:latin typeface="Calibri Regulier" charset="0"/>
              <a:ea typeface="+mn-ea"/>
              <a:cs typeface="+mn-cs"/>
            </a:endParaRPr>
          </a:p>
        </p:txBody>
      </p:sp>
    </p:spTree>
    <p:extLst>
      <p:ext uri="{BB962C8B-B14F-4D97-AF65-F5344CB8AC3E}">
        <p14:creationId xmlns:p14="http://schemas.microsoft.com/office/powerpoint/2010/main" val="354547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8AD226B-CB32-DD4F-CA6D-65CDF79B1E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0210" y="1626919"/>
            <a:ext cx="5091790" cy="4040868"/>
          </a:xfrm>
          <a:prstGeom prst="rect">
            <a:avLst/>
          </a:prstGeom>
          <a:solidFill>
            <a:srgbClr val="FFFFFF"/>
          </a:solidFill>
        </p:spPr>
      </p:pic>
      <p:sp>
        <p:nvSpPr>
          <p:cNvPr id="2" name="Tijdelijke aanduiding voor inhoud 1">
            <a:extLst>
              <a:ext uri="{FF2B5EF4-FFF2-40B4-BE49-F238E27FC236}">
                <a16:creationId xmlns:a16="http://schemas.microsoft.com/office/drawing/2014/main" id="{5AC1DF9B-296C-87F5-49D3-8220D500AF97}"/>
              </a:ext>
            </a:extLst>
          </p:cNvPr>
          <p:cNvSpPr>
            <a:spLocks noGrp="1"/>
          </p:cNvSpPr>
          <p:nvPr>
            <p:ph idx="1"/>
          </p:nvPr>
        </p:nvSpPr>
        <p:spPr>
          <a:xfrm>
            <a:off x="681038" y="1633169"/>
            <a:ext cx="6729804" cy="4376738"/>
          </a:xfrm>
        </p:spPr>
        <p:txBody>
          <a:bodyPr>
            <a:normAutofit/>
          </a:bodyPr>
          <a:lstStyle/>
          <a:p>
            <a:pPr rtl="0" fontAlgn="base">
              <a:lnSpc>
                <a:spcPct val="90000"/>
              </a:lnSpc>
              <a:spcAft>
                <a:spcPts val="600"/>
              </a:spcAft>
            </a:pPr>
            <a:r>
              <a:rPr lang="nl-NL" b="1" dirty="0">
                <a:solidFill>
                  <a:schemeClr val="accent1">
                    <a:lumMod val="75000"/>
                  </a:schemeClr>
                </a:solidFill>
              </a:rPr>
              <a:t>Doorgronden</a:t>
            </a:r>
          </a:p>
          <a:p>
            <a:pPr marL="342900" indent="-342900" rtl="0" fontAlgn="base">
              <a:lnSpc>
                <a:spcPct val="90000"/>
              </a:lnSpc>
              <a:spcAft>
                <a:spcPts val="600"/>
              </a:spcAft>
              <a:buFont typeface="Arial" panose="020B0604020202020204" pitchFamily="34" charset="0"/>
              <a:buChar char="•"/>
            </a:pPr>
            <a:r>
              <a:rPr lang="nl-NL" b="0" i="0" u="none" strike="noStrike" dirty="0">
                <a:effectLst/>
              </a:rPr>
              <a:t>Formuleer doelgedrag: welk gewenste gedrag zie je graag bij burgers om je probleem op te lossen of te verkleinen? </a:t>
            </a:r>
            <a:r>
              <a:rPr lang="en-US" b="0" i="0" dirty="0">
                <a:effectLst/>
              </a:rPr>
              <a:t>​</a:t>
            </a:r>
            <a:endParaRPr lang="nl-NL" dirty="0"/>
          </a:p>
          <a:p>
            <a:pPr marL="342900" indent="-342900" rtl="0" fontAlgn="base">
              <a:lnSpc>
                <a:spcPct val="90000"/>
              </a:lnSpc>
              <a:spcAft>
                <a:spcPts val="600"/>
              </a:spcAft>
              <a:buFont typeface="Arial" panose="020B0604020202020204" pitchFamily="34" charset="0"/>
              <a:buChar char="•"/>
            </a:pPr>
            <a:r>
              <a:rPr lang="nl-NL" b="0" i="0" u="none" strike="noStrike" dirty="0">
                <a:effectLst/>
              </a:rPr>
              <a:t>Kies een doelgroep</a:t>
            </a:r>
            <a:r>
              <a:rPr lang="nl-NL" b="0" i="0" dirty="0">
                <a:effectLst/>
              </a:rPr>
              <a:t>​</a:t>
            </a:r>
          </a:p>
          <a:p>
            <a:pPr marL="342900" indent="-342900" rtl="0" fontAlgn="base">
              <a:lnSpc>
                <a:spcPct val="90000"/>
              </a:lnSpc>
              <a:spcAft>
                <a:spcPts val="600"/>
              </a:spcAft>
              <a:buFont typeface="Arial" panose="020B0604020202020204" pitchFamily="34" charset="0"/>
              <a:buChar char="•"/>
            </a:pPr>
            <a:r>
              <a:rPr lang="nl-NL" b="0" i="0" u="none" strike="noStrike" dirty="0">
                <a:effectLst/>
              </a:rPr>
              <a:t>Bepaal de gedragsfactoren</a:t>
            </a:r>
            <a:r>
              <a:rPr lang="nl-NL" b="1" i="0" u="none" strike="noStrike" dirty="0">
                <a:effectLst/>
              </a:rPr>
              <a:t> </a:t>
            </a:r>
            <a:r>
              <a:rPr lang="nl-NL" b="0" i="0" u="none" strike="noStrike" dirty="0">
                <a:effectLst/>
              </a:rPr>
              <a:t>bij de doelgroep</a:t>
            </a:r>
          </a:p>
          <a:p>
            <a:pPr rtl="0" fontAlgn="base">
              <a:lnSpc>
                <a:spcPct val="90000"/>
              </a:lnSpc>
              <a:spcAft>
                <a:spcPts val="600"/>
              </a:spcAft>
              <a:buFont typeface="+mj-lt"/>
              <a:buAutoNum type="arabicPeriod" startAt="4"/>
            </a:pPr>
            <a:endParaRPr lang="nl-NL" dirty="0"/>
          </a:p>
          <a:p>
            <a:pPr rtl="0" fontAlgn="base">
              <a:lnSpc>
                <a:spcPct val="90000"/>
              </a:lnSpc>
              <a:spcAft>
                <a:spcPts val="600"/>
              </a:spcAft>
            </a:pPr>
            <a:r>
              <a:rPr lang="nl-NL" b="1" i="0" dirty="0">
                <a:solidFill>
                  <a:schemeClr val="accent1">
                    <a:lumMod val="75000"/>
                  </a:schemeClr>
                </a:solidFill>
                <a:effectLst/>
              </a:rPr>
              <a:t>Ontwikkelen</a:t>
            </a:r>
          </a:p>
          <a:p>
            <a:pPr marL="342900" indent="-342900" rtl="0" fontAlgn="base">
              <a:lnSpc>
                <a:spcPct val="90000"/>
              </a:lnSpc>
              <a:spcAft>
                <a:spcPts val="600"/>
              </a:spcAft>
              <a:buFont typeface="Arial" panose="020B0604020202020204" pitchFamily="34" charset="0"/>
              <a:buChar char="•"/>
            </a:pPr>
            <a:r>
              <a:rPr lang="nl-NL" b="0" i="0" dirty="0">
                <a:effectLst/>
              </a:rPr>
              <a:t>Ontwikkel interventies m.b.v. de gevonden gedragsfactoren</a:t>
            </a:r>
          </a:p>
          <a:p>
            <a:pPr rtl="0" fontAlgn="base">
              <a:lnSpc>
                <a:spcPct val="90000"/>
              </a:lnSpc>
              <a:spcAft>
                <a:spcPts val="600"/>
              </a:spcAft>
            </a:pPr>
            <a:endParaRPr lang="nl-NL" b="0" i="0" dirty="0">
              <a:effectLst/>
            </a:endParaRPr>
          </a:p>
          <a:p>
            <a:pPr rtl="0" fontAlgn="base">
              <a:lnSpc>
                <a:spcPct val="90000"/>
              </a:lnSpc>
              <a:spcAft>
                <a:spcPts val="600"/>
              </a:spcAft>
            </a:pPr>
            <a:r>
              <a:rPr lang="nl-NL" b="1" i="0" dirty="0">
                <a:solidFill>
                  <a:schemeClr val="accent1">
                    <a:lumMod val="75000"/>
                  </a:schemeClr>
                </a:solidFill>
                <a:effectLst/>
              </a:rPr>
              <a:t>Experimenteren</a:t>
            </a:r>
          </a:p>
          <a:p>
            <a:pPr rtl="0" fontAlgn="base">
              <a:lnSpc>
                <a:spcPct val="90000"/>
              </a:lnSpc>
              <a:spcAft>
                <a:spcPts val="600"/>
              </a:spcAft>
            </a:pPr>
            <a:endParaRPr lang="nl-NL" b="1" i="0" dirty="0">
              <a:effectLst/>
            </a:endParaRPr>
          </a:p>
          <a:p>
            <a:pPr rtl="0" fontAlgn="base">
              <a:lnSpc>
                <a:spcPct val="90000"/>
              </a:lnSpc>
              <a:spcAft>
                <a:spcPts val="600"/>
              </a:spcAft>
            </a:pPr>
            <a:r>
              <a:rPr lang="nl-NL" b="1" i="0" dirty="0">
                <a:solidFill>
                  <a:schemeClr val="accent1">
                    <a:lumMod val="75000"/>
                  </a:schemeClr>
                </a:solidFill>
                <a:effectLst/>
              </a:rPr>
              <a:t>Monitoren en evalueren</a:t>
            </a:r>
          </a:p>
        </p:txBody>
      </p:sp>
      <p:sp>
        <p:nvSpPr>
          <p:cNvPr id="3" name="Titel 2">
            <a:extLst>
              <a:ext uri="{FF2B5EF4-FFF2-40B4-BE49-F238E27FC236}">
                <a16:creationId xmlns:a16="http://schemas.microsoft.com/office/drawing/2014/main" id="{385B618A-7C70-0E11-8A85-0597AC8850C1}"/>
              </a:ext>
            </a:extLst>
          </p:cNvPr>
          <p:cNvSpPr>
            <a:spLocks noGrp="1"/>
          </p:cNvSpPr>
          <p:nvPr>
            <p:ph type="title"/>
          </p:nvPr>
        </p:nvSpPr>
        <p:spPr>
          <a:xfrm>
            <a:off x="681038" y="1026287"/>
            <a:ext cx="5295900" cy="818388"/>
          </a:xfrm>
        </p:spPr>
        <p:txBody>
          <a:bodyPr anchor="t">
            <a:normAutofit/>
          </a:bodyPr>
          <a:lstStyle/>
          <a:p>
            <a:r>
              <a:rPr lang="nl-NL" dirty="0"/>
              <a:t>Stappenplan</a:t>
            </a:r>
          </a:p>
        </p:txBody>
      </p:sp>
      <p:sp>
        <p:nvSpPr>
          <p:cNvPr id="4" name="Tijdelijke aanduiding voor datum 3">
            <a:extLst>
              <a:ext uri="{FF2B5EF4-FFF2-40B4-BE49-F238E27FC236}">
                <a16:creationId xmlns:a16="http://schemas.microsoft.com/office/drawing/2014/main" id="{FEB8955E-0B39-F939-E9AE-F92A9E0B3350}"/>
              </a:ext>
            </a:extLst>
          </p:cNvPr>
          <p:cNvSpPr>
            <a:spLocks noGrp="1"/>
          </p:cNvSpPr>
          <p:nvPr>
            <p:ph type="dt" sz="half" idx="10"/>
          </p:nvPr>
        </p:nvSpPr>
        <p:spPr>
          <a:xfrm>
            <a:off x="672000" y="6221726"/>
            <a:ext cx="1710300" cy="636274"/>
          </a:xfrm>
        </p:spPr>
        <p:txBody>
          <a:bodyPr anchor="ctr">
            <a:normAutofit/>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45CD3415-410D-6F7C-1B33-5CF6E5EF2E1E}"/>
              </a:ext>
            </a:extLst>
          </p:cNvPr>
          <p:cNvSpPr>
            <a:spLocks noGrp="1"/>
          </p:cNvSpPr>
          <p:nvPr>
            <p:ph type="sldNum" sz="quarter" idx="12"/>
          </p:nvPr>
        </p:nvSpPr>
        <p:spPr>
          <a:xfrm>
            <a:off x="10800000" y="6221413"/>
            <a:ext cx="720000" cy="636587"/>
          </a:xfrm>
        </p:spPr>
        <p:txBody>
          <a:bodyPr anchor="ctr">
            <a:normAutofit/>
          </a:bodyPr>
          <a:lstStyle/>
          <a:p>
            <a:pPr>
              <a:spcAft>
                <a:spcPts val="600"/>
              </a:spcAft>
            </a:pPr>
            <a:fld id="{10A0A6AF-03C5-477E-939A-E28F7E7F05EA}" type="slidenum">
              <a:rPr lang="nl-NL" smtClean="0"/>
              <a:pPr>
                <a:spcAft>
                  <a:spcPts val="600"/>
                </a:spcAft>
              </a:pPr>
              <a:t>8</a:t>
            </a:fld>
            <a:endParaRPr lang="nl-NL"/>
          </a:p>
        </p:txBody>
      </p:sp>
    </p:spTree>
    <p:extLst>
      <p:ext uri="{BB962C8B-B14F-4D97-AF65-F5344CB8AC3E}">
        <p14:creationId xmlns:p14="http://schemas.microsoft.com/office/powerpoint/2010/main" val="42465334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E984DF-6370-9211-54DF-F0946E96DEE4}"/>
              </a:ext>
            </a:extLst>
          </p:cNvPr>
          <p:cNvSpPr>
            <a:spLocks noGrp="1"/>
          </p:cNvSpPr>
          <p:nvPr>
            <p:ph type="title"/>
          </p:nvPr>
        </p:nvSpPr>
        <p:spPr/>
        <p:txBody>
          <a:bodyPr/>
          <a:lstStyle/>
          <a:p>
            <a:r>
              <a:rPr lang="nl-NL" dirty="0"/>
              <a:t>Welk model kies je?</a:t>
            </a:r>
          </a:p>
        </p:txBody>
      </p:sp>
      <p:sp>
        <p:nvSpPr>
          <p:cNvPr id="4" name="Tijdelijke aanduiding voor datum 3">
            <a:extLst>
              <a:ext uri="{FF2B5EF4-FFF2-40B4-BE49-F238E27FC236}">
                <a16:creationId xmlns:a16="http://schemas.microsoft.com/office/drawing/2014/main" id="{8A050BD7-93ED-BE8F-002B-EC3669E9573B}"/>
              </a:ext>
            </a:extLst>
          </p:cNvPr>
          <p:cNvSpPr>
            <a:spLocks noGrp="1"/>
          </p:cNvSpPr>
          <p:nvPr>
            <p:ph type="dt" sz="half" idx="10"/>
          </p:nvPr>
        </p:nvSpPr>
        <p:spPr/>
        <p:txBody>
          <a:bodyPr/>
          <a:lstStyle/>
          <a:p>
            <a:r>
              <a:rPr lang="nl-NL" b="1" dirty="0"/>
              <a:t>Dag van het gedrag 2023</a:t>
            </a:r>
            <a:endParaRPr lang="nl-NL" dirty="0"/>
          </a:p>
        </p:txBody>
      </p:sp>
      <p:sp>
        <p:nvSpPr>
          <p:cNvPr id="6" name="Tijdelijke aanduiding voor dianummer 5">
            <a:extLst>
              <a:ext uri="{FF2B5EF4-FFF2-40B4-BE49-F238E27FC236}">
                <a16:creationId xmlns:a16="http://schemas.microsoft.com/office/drawing/2014/main" id="{93E698A0-B705-92AC-78BE-49DFF00DD7A8}"/>
              </a:ext>
            </a:extLst>
          </p:cNvPr>
          <p:cNvSpPr>
            <a:spLocks noGrp="1"/>
          </p:cNvSpPr>
          <p:nvPr>
            <p:ph type="sldNum" sz="quarter" idx="12"/>
          </p:nvPr>
        </p:nvSpPr>
        <p:spPr/>
        <p:txBody>
          <a:bodyPr/>
          <a:lstStyle/>
          <a:p>
            <a:fld id="{10A0A6AF-03C5-477E-939A-E28F7E7F05EA}" type="slidenum">
              <a:rPr lang="nl-NL" smtClean="0"/>
              <a:pPr/>
              <a:t>9</a:t>
            </a:fld>
            <a:endParaRPr lang="nl-NL" dirty="0"/>
          </a:p>
        </p:txBody>
      </p:sp>
      <p:pic>
        <p:nvPicPr>
          <p:cNvPr id="1026" name="Picture 2">
            <a:extLst>
              <a:ext uri="{FF2B5EF4-FFF2-40B4-BE49-F238E27FC236}">
                <a16:creationId xmlns:a16="http://schemas.microsoft.com/office/drawing/2014/main" id="{26F19ACB-56A9-CE8C-04A1-AF5C52A35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38" y="1964371"/>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E08BD-774B-7EA8-B787-9DE32BEBB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619" y="3752062"/>
            <a:ext cx="3363022" cy="2668910"/>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inhoud 3">
            <a:extLst>
              <a:ext uri="{FF2B5EF4-FFF2-40B4-BE49-F238E27FC236}">
                <a16:creationId xmlns:a16="http://schemas.microsoft.com/office/drawing/2014/main" id="{71097B53-BF0D-1852-B834-9175F9560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6989" y="193190"/>
            <a:ext cx="3523011" cy="3235810"/>
          </a:xfrm>
          <a:prstGeom prst="rect">
            <a:avLst/>
          </a:prstGeom>
        </p:spPr>
      </p:pic>
    </p:spTree>
    <p:extLst>
      <p:ext uri="{BB962C8B-B14F-4D97-AF65-F5344CB8AC3E}">
        <p14:creationId xmlns:p14="http://schemas.microsoft.com/office/powerpoint/2010/main" val="4216641662"/>
      </p:ext>
    </p:extLst>
  </p:cSld>
  <p:clrMapOvr>
    <a:masterClrMapping/>
  </p:clrMapOvr>
  <p:transition>
    <p:fade/>
  </p:transition>
</p:sld>
</file>

<file path=ppt/theme/theme1.xml><?xml version="1.0" encoding="utf-8"?>
<a:theme xmlns:a="http://schemas.openxmlformats.org/drawingml/2006/main" name="Covers">
  <a:themeElements>
    <a:clrScheme name="RO_Huisstijl kleuren IenW [def]">
      <a:dk1>
        <a:srgbClr val="000000"/>
      </a:dk1>
      <a:lt1>
        <a:srgbClr val="FFFFFF"/>
      </a:lt1>
      <a:dk2>
        <a:srgbClr val="017AC8"/>
      </a:dk2>
      <a:lt2>
        <a:srgbClr val="FFFFFF"/>
      </a:lt2>
      <a:accent1>
        <a:srgbClr val="017AC8"/>
      </a:accent1>
      <a:accent2>
        <a:srgbClr val="F9E21B"/>
      </a:accent2>
      <a:accent3>
        <a:srgbClr val="D62B1E"/>
      </a:accent3>
      <a:accent4>
        <a:srgbClr val="8FC9E7"/>
      </a:accent4>
      <a:accent5>
        <a:srgbClr val="398808"/>
      </a:accent5>
      <a:accent6>
        <a:srgbClr val="FFFFFF"/>
      </a:accent6>
      <a:hlink>
        <a:srgbClr val="017AC8"/>
      </a:hlink>
      <a:folHlink>
        <a:srgbClr val="8FC9E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_287_IenW jaarverslag gedragsteam 002" id="{8A7CE512-3328-8C44-8CDF-1DADDAA374DD}" vid="{8B61D96E-5358-B04D-B5C9-D7E22CFDCFE5}"/>
    </a:ext>
  </a:extLst>
</a:theme>
</file>

<file path=ppt/theme/theme2.xml><?xml version="1.0" encoding="utf-8"?>
<a:theme xmlns:a="http://schemas.openxmlformats.org/drawingml/2006/main" name="Content slides">
  <a:themeElements>
    <a:clrScheme name="RO_Huisstijl kleuren IenW [def]">
      <a:dk1>
        <a:srgbClr val="000000"/>
      </a:dk1>
      <a:lt1>
        <a:srgbClr val="FFFFFF"/>
      </a:lt1>
      <a:dk2>
        <a:srgbClr val="017AC8"/>
      </a:dk2>
      <a:lt2>
        <a:srgbClr val="FFFFFF"/>
      </a:lt2>
      <a:accent1>
        <a:srgbClr val="017AC8"/>
      </a:accent1>
      <a:accent2>
        <a:srgbClr val="F9E21B"/>
      </a:accent2>
      <a:accent3>
        <a:srgbClr val="D62B1E"/>
      </a:accent3>
      <a:accent4>
        <a:srgbClr val="8FC9E7"/>
      </a:accent4>
      <a:accent5>
        <a:srgbClr val="398808"/>
      </a:accent5>
      <a:accent6>
        <a:srgbClr val="FFFFFF"/>
      </a:accent6>
      <a:hlink>
        <a:srgbClr val="017AC8"/>
      </a:hlink>
      <a:folHlink>
        <a:srgbClr val="8FC9E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_287_IenW jaarverslag gedragsteam 002" id="{8A7CE512-3328-8C44-8CDF-1DADDAA374DD}" vid="{050A38FD-1940-C040-A2AC-6A3364FA1F32}"/>
    </a:ext>
  </a:extLst>
</a:theme>
</file>

<file path=ppt/theme/theme3.xml><?xml version="1.0" encoding="utf-8"?>
<a:theme xmlns:a="http://schemas.openxmlformats.org/drawingml/2006/main" name="3_Afsluitende slide">
  <a:themeElements>
    <a:clrScheme name="RO_Huisstijl kleuren IenW [def]">
      <a:dk1>
        <a:srgbClr val="000000"/>
      </a:dk1>
      <a:lt1>
        <a:srgbClr val="FFFFFF"/>
      </a:lt1>
      <a:dk2>
        <a:srgbClr val="017AC8"/>
      </a:dk2>
      <a:lt2>
        <a:srgbClr val="FFFFFF"/>
      </a:lt2>
      <a:accent1>
        <a:srgbClr val="017AC8"/>
      </a:accent1>
      <a:accent2>
        <a:srgbClr val="F9E21B"/>
      </a:accent2>
      <a:accent3>
        <a:srgbClr val="D62B1E"/>
      </a:accent3>
      <a:accent4>
        <a:srgbClr val="8FC9E7"/>
      </a:accent4>
      <a:accent5>
        <a:srgbClr val="398808"/>
      </a:accent5>
      <a:accent6>
        <a:srgbClr val="FFFFFF"/>
      </a:accent6>
      <a:hlink>
        <a:srgbClr val="017AC8"/>
      </a:hlink>
      <a:folHlink>
        <a:srgbClr val="8FC9E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_287_IenW jaarverslag gedragsteam 002" id="{8A7CE512-3328-8C44-8CDF-1DADDAA374DD}" vid="{9CF3E35B-ACC0-524D-B45F-489119912E33}"/>
    </a:ext>
  </a:extLst>
</a:theme>
</file>

<file path=ppt/theme/theme4.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_287_IenW jaarverslag gedragsteam 002" id="{8A7CE512-3328-8C44-8CDF-1DADDAA374DD}" vid="{7D17C97B-52AE-3348-88D4-F3E43BC65DD5}"/>
    </a:ext>
  </a:extLst>
</a:theme>
</file>

<file path=ppt/theme/theme5.xml><?xml version="1.0" encoding="utf-8"?>
<a:theme xmlns:a="http://schemas.openxmlformats.org/drawingml/2006/main" name="16008 RIJK Sjabloon 16x9 Robijnrood">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enW Nederland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401FCC5B2DD944B286A41A60C9A421" ma:contentTypeVersion="2" ma:contentTypeDescription="Een nieuw document maken." ma:contentTypeScope="" ma:versionID="f6a168d6d40db6f897ec777492fae18e">
  <xsd:schema xmlns:xsd="http://www.w3.org/2001/XMLSchema" xmlns:xs="http://www.w3.org/2001/XMLSchema" xmlns:p="http://schemas.microsoft.com/office/2006/metadata/properties" xmlns:ns2="9f5e00f1-8c55-4f0f-a207-fec857bd3904" targetNamespace="http://schemas.microsoft.com/office/2006/metadata/properties" ma:root="true" ma:fieldsID="44a8618598705e007b9e13b91a99da2f" ns2:_="">
    <xsd:import namespace="9f5e00f1-8c55-4f0f-a207-fec857bd3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e00f1-8c55-4f0f-a207-fec857bd390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46629-A97F-4D96-BCE8-42FAE3257E90}">
  <ds:schemaRefs>
    <ds:schemaRef ds:uri="http://schemas.microsoft.com/sharepoint/v3/contenttype/forms"/>
  </ds:schemaRefs>
</ds:datastoreItem>
</file>

<file path=customXml/itemProps2.xml><?xml version="1.0" encoding="utf-8"?>
<ds:datastoreItem xmlns:ds="http://schemas.openxmlformats.org/officeDocument/2006/customXml" ds:itemID="{52BB2956-1786-4A58-ABF1-43FFA93E7D96}">
  <ds:schemaRefs>
    <ds:schemaRef ds:uri="http://purl.org/dc/elements/1.1/"/>
    <ds:schemaRef ds:uri="http://schemas.microsoft.com/office/2006/metadata/properties"/>
    <ds:schemaRef ds:uri="http://purl.org/dc/terms/"/>
    <ds:schemaRef ds:uri="http://schemas.openxmlformats.org/package/2006/metadata/core-properties"/>
    <ds:schemaRef ds:uri="9f5e00f1-8c55-4f0f-a207-fec857bd3904"/>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AFD342E-CFF5-4CEB-88A4-925665E61D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e00f1-8c55-4f0f-a207-fec857bd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2883</Words>
  <Application>Microsoft Office PowerPoint</Application>
  <PresentationFormat>Breedbeeld</PresentationFormat>
  <Paragraphs>400</Paragraphs>
  <Slides>30</Slides>
  <Notes>23</Notes>
  <HiddenSlides>3</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30</vt:i4>
      </vt:variant>
    </vt:vector>
  </HeadingPairs>
  <TitlesOfParts>
    <vt:vector size="43" baseType="lpstr">
      <vt:lpstr>.AppleSystemUIFont</vt:lpstr>
      <vt:lpstr>Arial</vt:lpstr>
      <vt:lpstr>Calibri</vt:lpstr>
      <vt:lpstr>Calibri Light</vt:lpstr>
      <vt:lpstr>Calibri Regulier</vt:lpstr>
      <vt:lpstr>Verdana</vt:lpstr>
      <vt:lpstr>Wingdings</vt:lpstr>
      <vt:lpstr>Covers</vt:lpstr>
      <vt:lpstr>Content slides</vt:lpstr>
      <vt:lpstr>3_Afsluitende slide</vt:lpstr>
      <vt:lpstr>Aangepast ontwerp</vt:lpstr>
      <vt:lpstr>16008 RIJK Sjabloon 16x9 Robijnrood</vt:lpstr>
      <vt:lpstr>1_IenW Nederlands 16:9</vt:lpstr>
      <vt:lpstr>Alle horecaondernemers aan de herbruikbare bekers en bakjes – hoe krijg je ze mee?</vt:lpstr>
      <vt:lpstr>Het komende uur</vt:lpstr>
      <vt:lpstr>Even voorstellen</vt:lpstr>
      <vt:lpstr>Even kennismaken</vt:lpstr>
      <vt:lpstr>Hoe pak je een gedragsvraag aan?</vt:lpstr>
      <vt:lpstr>PowerPoint-presentatie</vt:lpstr>
      <vt:lpstr>PowerPoint-presentatie</vt:lpstr>
      <vt:lpstr>Stappenplan</vt:lpstr>
      <vt:lpstr>Welk model kies je?</vt:lpstr>
      <vt:lpstr>Ons onderzoek</vt:lpstr>
      <vt:lpstr>Gedragsdoel</vt:lpstr>
      <vt:lpstr>Onderdeel van bredere SUP-wetgeving</vt:lpstr>
      <vt:lpstr>Onderzoeksdoel </vt:lpstr>
      <vt:lpstr>Methode en doelgroep</vt:lpstr>
      <vt:lpstr>Uitkomsten: drijfveren en belemmeringen</vt:lpstr>
      <vt:lpstr>Alle typen van weerstand zien we terug</vt:lpstr>
      <vt:lpstr>PowerPoint-presentatie</vt:lpstr>
      <vt:lpstr>In de praktijk</vt:lpstr>
      <vt:lpstr>Regelhulp: pretest bij ondernemers</vt:lpstr>
      <vt:lpstr>Regelhulp</vt:lpstr>
      <vt:lpstr>Regelhulp: via vragen naar advies op maat</vt:lpstr>
      <vt:lpstr>PowerPoint-presentatie</vt:lpstr>
      <vt:lpstr>Regelhulp goed bezocht</vt:lpstr>
      <vt:lpstr>Communicatiemiddelen </vt:lpstr>
      <vt:lpstr>Handige toolbox </vt:lpstr>
      <vt:lpstr>Zij zijn al om</vt:lpstr>
      <vt:lpstr>Take home messages</vt:lpstr>
      <vt:lpstr>Communicatiemiddelen gericht op consumenten </vt:lpstr>
      <vt:lpstr>Reflectie</vt:lpstr>
      <vt:lpstr>Interventiestrategie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een titel</dc:title>
  <dc:creator>Microsoft Office User</dc:creator>
  <cp:lastModifiedBy>Broeze, D.H. (Daniëlle) - ASA</cp:lastModifiedBy>
  <cp:revision>228</cp:revision>
  <cp:lastPrinted>2019-10-29T09:34:52Z</cp:lastPrinted>
  <dcterms:created xsi:type="dcterms:W3CDTF">2020-05-12T08:11:42Z</dcterms:created>
  <dcterms:modified xsi:type="dcterms:W3CDTF">2023-11-02T17:21:49Z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0x010100E4401FCC5B2DD944B286A41A60C9A421</vt:lpwstr>
  </property>
</Properties>
</file>